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AF"/>
    <a:srgbClr val="F6D7F9"/>
    <a:srgbClr val="C7E6EB"/>
    <a:srgbClr val="1CD6E4"/>
    <a:srgbClr val="FDFED2"/>
    <a:srgbClr val="DC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F91-F4A3-4DE7-98F5-321C0B3DDF78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C2628-97DE-40A5-9F21-485E1D35BBF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5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window</a:t>
            </a:r>
            <a:r>
              <a:rPr lang="da-DK" dirty="0"/>
              <a:t> – for både CC-Web og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5EF2-521E-4720-BA4E-23339281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844453-3E2E-4094-AB47-2456746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9F3A9-73FD-4904-895D-CC726CB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8085E-1BBA-4313-AADB-53178BA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E670FC-B7CC-42AB-861E-90FC9AE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93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E40-5752-41B4-9BD6-ACAF9A0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5E1FC5-28BD-4EE9-9017-F5EDE434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2669DF-134F-4006-B8F7-0FFC31C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439B80-6171-4887-9978-2E677AB4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4B3D29-7C0C-4FC3-A8C3-F45DE08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09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C59884B-6E84-41A8-9985-194D9DC0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27CE31-9149-4F06-9A24-0114A105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178BDA-F4E6-4E52-933B-53C330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C1F4CA-8664-4C64-9E91-637541AE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39D4F2-60DE-4C79-B384-72416C7A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1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06A-84DC-4132-86B1-4B84EE1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34F79D-7966-4F7E-AF0C-D441F0A5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F4376-D7A7-4918-89DB-6CB7065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4A798-8614-4EFE-94CB-B14AEED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8DE04-93DC-42FE-97B7-9D78F6E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5EB2-8310-4C4A-98AE-98C00B0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691AF0-83B7-41B7-BBAF-AA4E7081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1FDF7A-F2D6-4339-BB43-772A9AA5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1B973B-C3E9-48A5-BC38-45BE3861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A131C3-74E2-4BE2-9CB6-DD184068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0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311F9-66FA-4BAC-86F4-6B22BAE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512992-CB7E-4585-AB22-B4AC72E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7F4063-FB37-46D7-A78A-A1354454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EFA7D0-12A1-4FB4-9DED-132AE1D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AEC230-C0AD-4645-80C6-EAFD74E9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311859-ED44-441B-BDA2-2828E91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4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7B32D-BC6D-45B2-899E-285FFF3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334879-201A-4ECB-87CC-45FD0808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93CF30-93DA-46D3-93D5-76F2BAE8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0CA243-0424-441C-B165-68F3A4F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66E46D-6DE2-46BD-95D0-E55B9E0BE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E87953A-970F-4EBD-815F-2041692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F6C2F0D-FEBC-4828-B0A7-360FF52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FA0F719-6939-4CD5-8F80-311AC55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0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25F87-E026-4D4B-B593-C92F6F5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B65237-5A91-4BD0-BCB9-3841DF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2AF3129-8A21-4B16-B3EE-1661064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143332-97D7-4619-99ED-2E151F5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0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6D88984-B4F9-4A73-BA19-74C64FC8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A6F5EA-E456-4B21-A69E-61A0F65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74B310E-CF3F-4498-BD9A-4D1E840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8F821-5790-4C0F-BE5E-8BC639C6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6C754-247E-4CCC-B500-C0041B08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ED89A2-14DD-4FE0-8479-8BCCD8D2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DE8D959-A82B-433C-9E46-731954F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2DCDAD-E98B-454B-A281-BD0A811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7576FF-0960-4328-9168-E20DEC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9F19-C992-4C3A-A06A-074F6759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E265C6-233B-4E7C-9BFA-CF0844DC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E8D93C-F0C1-4325-B6FB-8F58F4B9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2CC92D-8DC1-4257-80CF-774854E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89305B-57A7-454B-AEE1-4F1DC119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F82D6C-1182-4450-A49F-BAFDDA8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2892472-C044-4B75-B5AA-87A8FDB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7120FA-A757-47ED-890D-7B86FF37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C41027-50E1-4AA7-B306-F3DC1917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31D0D-C1C2-44D1-BBC7-C9097642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D653C-0C4C-4702-93EB-DCAA386D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2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ailto:hans@hansen.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FB5A5F-6B82-4BC2-A05C-8E3987019F6A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A73634D-26A3-4480-8FFC-9DC18014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46" y="999065"/>
            <a:ext cx="2746708" cy="275306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5A4EEAF1-285E-4C1B-9E79-E165CC330C97}"/>
              </a:ext>
            </a:extLst>
          </p:cNvPr>
          <p:cNvSpPr/>
          <p:nvPr/>
        </p:nvSpPr>
        <p:spPr>
          <a:xfrm>
            <a:off x="4234041" y="443019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CAC308C-18CB-44AD-A484-DBB931436E4F}"/>
              </a:ext>
            </a:extLst>
          </p:cNvPr>
          <p:cNvSpPr/>
          <p:nvPr/>
        </p:nvSpPr>
        <p:spPr>
          <a:xfrm>
            <a:off x="6516604" y="443019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1BA76EC-91F0-4094-AB42-356E5D27FB15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CA471F9-DB5C-417B-B4D2-5A3E6F409CAA}"/>
              </a:ext>
            </a:extLst>
          </p:cNvPr>
          <p:cNvSpPr txBox="1"/>
          <p:nvPr/>
        </p:nvSpPr>
        <p:spPr>
          <a:xfrm>
            <a:off x="7748336" y="5618411"/>
            <a:ext cx="301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4. Semester projekt, gruppe 1</a:t>
            </a:r>
          </a:p>
        </p:txBody>
      </p:sp>
    </p:spTree>
    <p:extLst>
      <p:ext uri="{BB962C8B-B14F-4D97-AF65-F5344CB8AC3E}">
        <p14:creationId xmlns:p14="http://schemas.microsoft.com/office/powerpoint/2010/main" val="40739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81BBC7F-6DD5-423D-9AA2-44059C9E05A1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39D788-05BF-41C4-866F-E4446EA0BCD6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09097E-635E-43D3-9900-97CF939E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E496B1F7-D914-4413-8597-C25D53EB8FAA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A4D9D55-C9B0-42DB-B12E-C8D1E7811372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FAFC72B-1B38-444D-A052-277180933512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002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3CC81C0-2AA3-4E66-B744-7BEE114FC089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8765EAE-ED5A-4FF8-911D-FE796534349C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60487F8-61CD-4865-9395-49E251F0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42DD86-CCF7-453B-AB2B-98C71ABE70B0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20D2EA1-C4EF-4452-86B5-D04EC006BB35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8BB8421-4F17-4B0D-BEF8-AFB7C099B339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C8AD4340-79AF-4D01-A29D-E6C6184D4FCE}"/>
              </a:ext>
            </a:extLst>
          </p:cNvPr>
          <p:cNvSpPr txBox="1"/>
          <p:nvPr/>
        </p:nvSpPr>
        <p:spPr>
          <a:xfrm>
            <a:off x="3112741" y="3824093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FF0000"/>
                </a:solidFill>
              </a:rPr>
              <a:t>Brugernavn og/eller password findes ikke!</a:t>
            </a:r>
          </a:p>
          <a:p>
            <a:pPr algn="ctr"/>
            <a:endParaRPr lang="da-DK" sz="1200" dirty="0">
              <a:solidFill>
                <a:srgbClr val="FF0000"/>
              </a:solidFill>
            </a:endParaRPr>
          </a:p>
          <a:p>
            <a:pPr algn="ctr"/>
            <a:r>
              <a:rPr lang="da-DK" sz="1200" dirty="0">
                <a:solidFill>
                  <a:srgbClr val="FF0000"/>
                </a:solidFill>
              </a:rPr>
              <a:t>Kontroller venligst at korrekte oplysninger er indtastet eller opret en bruger</a:t>
            </a:r>
          </a:p>
        </p:txBody>
      </p:sp>
    </p:spTree>
    <p:extLst>
      <p:ext uri="{BB962C8B-B14F-4D97-AF65-F5344CB8AC3E}">
        <p14:creationId xmlns:p14="http://schemas.microsoft.com/office/powerpoint/2010/main" val="478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CA2E931-59D6-4DB3-BAB5-ACB5CAF23F5C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8FC9BC5-645F-4B04-B55B-A0C778EBE24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41BFF77-CBC4-4A39-A6A0-99E8F376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3C552ECE-2047-4A79-94DD-F5BE59C4151D}"/>
              </a:ext>
            </a:extLst>
          </p:cNvPr>
          <p:cNvSpPr/>
          <p:nvPr/>
        </p:nvSpPr>
        <p:spPr>
          <a:xfrm>
            <a:off x="4717525" y="2066897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12345678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3C6DDA8-DF9E-447F-A45E-2095E040F746}"/>
              </a:ext>
            </a:extLst>
          </p:cNvPr>
          <p:cNvSpPr/>
          <p:nvPr/>
        </p:nvSpPr>
        <p:spPr>
          <a:xfrm>
            <a:off x="5429106" y="5286075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C7FA8464-B67F-48DE-8696-C1E997836A2E}"/>
              </a:ext>
            </a:extLst>
          </p:cNvPr>
          <p:cNvSpPr txBox="1"/>
          <p:nvPr/>
        </p:nvSpPr>
        <p:spPr>
          <a:xfrm>
            <a:off x="4717525" y="1759120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CVR-nummer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9996CABA-C9B0-482A-97C6-F28E5C34AB39}"/>
              </a:ext>
            </a:extLst>
          </p:cNvPr>
          <p:cNvSpPr txBox="1"/>
          <p:nvPr/>
        </p:nvSpPr>
        <p:spPr>
          <a:xfrm>
            <a:off x="4717525" y="2434028"/>
            <a:ext cx="1483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Virksomhedsnavn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C5F1508-7FE8-4ACF-A2C7-624BB5DDD8B6}"/>
              </a:ext>
            </a:extLst>
          </p:cNvPr>
          <p:cNvSpPr/>
          <p:nvPr/>
        </p:nvSpPr>
        <p:spPr>
          <a:xfrm>
            <a:off x="4717525" y="275052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 err="1">
                <a:solidFill>
                  <a:schemeClr val="bg1">
                    <a:lumMod val="65000"/>
                  </a:schemeClr>
                </a:solidFill>
              </a:rPr>
              <a:t>CityCrawl</a:t>
            </a:r>
            <a:endParaRPr lang="da-DK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3705218-B299-420B-9E58-060A73FFBE09}"/>
              </a:ext>
            </a:extLst>
          </p:cNvPr>
          <p:cNvSpPr/>
          <p:nvPr/>
        </p:nvSpPr>
        <p:spPr>
          <a:xfrm>
            <a:off x="4717525" y="3367196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 Hansen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2F4BF9D-1CBE-4D3D-A5AD-79D2D6CD81D0}"/>
              </a:ext>
            </a:extLst>
          </p:cNvPr>
          <p:cNvSpPr txBox="1"/>
          <p:nvPr/>
        </p:nvSpPr>
        <p:spPr>
          <a:xfrm>
            <a:off x="4698070" y="3114791"/>
            <a:ext cx="129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Kontakt person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241AB7CC-3667-44D7-ADF3-806152EA5FA5}"/>
              </a:ext>
            </a:extLst>
          </p:cNvPr>
          <p:cNvSpPr txBox="1"/>
          <p:nvPr/>
        </p:nvSpPr>
        <p:spPr>
          <a:xfrm>
            <a:off x="4689196" y="372834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143AA87-2FF1-44F7-943E-379AB168EED5}"/>
              </a:ext>
            </a:extLst>
          </p:cNvPr>
          <p:cNvSpPr/>
          <p:nvPr/>
        </p:nvSpPr>
        <p:spPr>
          <a:xfrm>
            <a:off x="4717525" y="398387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hans@hansen.dk	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7E73F565-FD9D-456D-BA6D-C53C97EDE269}"/>
              </a:ext>
            </a:extLst>
          </p:cNvPr>
          <p:cNvSpPr/>
          <p:nvPr/>
        </p:nvSpPr>
        <p:spPr>
          <a:xfrm>
            <a:off x="4717525" y="457959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**********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9863895-E59F-41EE-ADEA-428643D7B5E2}"/>
              </a:ext>
            </a:extLst>
          </p:cNvPr>
          <p:cNvSpPr txBox="1"/>
          <p:nvPr/>
        </p:nvSpPr>
        <p:spPr>
          <a:xfrm>
            <a:off x="4698070" y="4327186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9244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63DB8C2-6839-471A-9F73-620E020284F7}"/>
              </a:ext>
            </a:extLst>
          </p:cNvPr>
          <p:cNvSpPr/>
          <p:nvPr/>
        </p:nvSpPr>
        <p:spPr>
          <a:xfrm>
            <a:off x="2516319" y="556889"/>
            <a:ext cx="7287699" cy="5953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40AAF26-203A-4B44-A025-57361A8B3819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Grafik 9" descr="Hamburgermenuikon med massiv udfyldning">
            <a:extLst>
              <a:ext uri="{FF2B5EF4-FFF2-40B4-BE49-F238E27FC236}">
                <a16:creationId xmlns:a16="http://schemas.microsoft.com/office/drawing/2014/main" id="{5F96ECDF-40D6-4C8A-9D5A-6766D701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6B654C76-9A95-4E15-8A40-8CCF6411C0F5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64E4E5C-DAF0-4940-8196-1A54EE2FD256}"/>
              </a:ext>
            </a:extLst>
          </p:cNvPr>
          <p:cNvSpPr/>
          <p:nvPr/>
        </p:nvSpPr>
        <p:spPr>
          <a:xfrm>
            <a:off x="80233" y="837052"/>
            <a:ext cx="1718795" cy="400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1CE6C4FA-D081-416E-80C0-ED0A91AB081F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73C5E3D-C5CD-4439-AB1B-018B75A9246E}"/>
              </a:ext>
            </a:extLst>
          </p:cNvPr>
          <p:cNvSpPr txBox="1"/>
          <p:nvPr/>
        </p:nvSpPr>
        <p:spPr>
          <a:xfrm>
            <a:off x="559747" y="895629"/>
            <a:ext cx="619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Log af</a:t>
            </a: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5822883F-62C5-4BB6-82BB-C302FDF1B38C}"/>
              </a:ext>
            </a:extLst>
          </p:cNvPr>
          <p:cNvSpPr txBox="1"/>
          <p:nvPr/>
        </p:nvSpPr>
        <p:spPr>
          <a:xfrm>
            <a:off x="2716187" y="1993228"/>
            <a:ext cx="229274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/>
              <a:t>Virksomheds profil</a:t>
            </a:r>
          </a:p>
          <a:p>
            <a:endParaRPr lang="da-DK" sz="1400" dirty="0"/>
          </a:p>
          <a:p>
            <a:r>
              <a:rPr lang="da-DK" sz="1400" dirty="0"/>
              <a:t>CVR-nummer: 12345678</a:t>
            </a:r>
          </a:p>
          <a:p>
            <a:endParaRPr lang="da-DK" sz="1400" dirty="0"/>
          </a:p>
          <a:p>
            <a:r>
              <a:rPr lang="da-DK" sz="1400" dirty="0"/>
              <a:t>Virksomhedsnavn: </a:t>
            </a:r>
            <a:r>
              <a:rPr lang="da-DK" sz="1400" dirty="0" err="1"/>
              <a:t>CityCrawl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/>
              <a:t>Kontaktperson: Hans Hansen</a:t>
            </a:r>
          </a:p>
          <a:p>
            <a:endParaRPr lang="da-DK" sz="1400" dirty="0"/>
          </a:p>
          <a:p>
            <a:r>
              <a:rPr lang="da-DK" sz="1400" dirty="0"/>
              <a:t>E-mail: </a:t>
            </a:r>
            <a:r>
              <a:rPr lang="da-DK" sz="1400" dirty="0">
                <a:hlinkClick r:id="rId4"/>
              </a:rPr>
              <a:t>hans@hansen.dk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/>
              <a:t>Virksomhedsbeskrivelse</a:t>
            </a: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0661FD46-3F91-4718-B5C7-53F1E0978858}"/>
              </a:ext>
            </a:extLst>
          </p:cNvPr>
          <p:cNvSpPr/>
          <p:nvPr/>
        </p:nvSpPr>
        <p:spPr>
          <a:xfrm>
            <a:off x="7293221" y="2204345"/>
            <a:ext cx="1986441" cy="23289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51C60105-AD27-4712-98A7-3DF8CB25C2FE}"/>
              </a:ext>
            </a:extLst>
          </p:cNvPr>
          <p:cNvSpPr txBox="1"/>
          <p:nvPr/>
        </p:nvSpPr>
        <p:spPr>
          <a:xfrm>
            <a:off x="7198685" y="1845284"/>
            <a:ext cx="20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/>
              <a:t>Bookede pubcrawls</a:t>
            </a:r>
          </a:p>
          <a:p>
            <a:endParaRPr lang="da-DK" dirty="0"/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A0D35114-CF91-4771-A09B-9B1342D4D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55097D83-5BEE-4879-9650-5A7199CF4FDC}"/>
              </a:ext>
            </a:extLst>
          </p:cNvPr>
          <p:cNvSpPr/>
          <p:nvPr/>
        </p:nvSpPr>
        <p:spPr>
          <a:xfrm>
            <a:off x="2799370" y="4616684"/>
            <a:ext cx="2209561" cy="11724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EEBBC214-31CE-43A1-87E1-A4D27C61EC0E}"/>
              </a:ext>
            </a:extLst>
          </p:cNvPr>
          <p:cNvSpPr/>
          <p:nvPr/>
        </p:nvSpPr>
        <p:spPr>
          <a:xfrm>
            <a:off x="2799370" y="5919604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Gem</a:t>
            </a:r>
          </a:p>
        </p:txBody>
      </p:sp>
    </p:spTree>
    <p:extLst>
      <p:ext uri="{BB962C8B-B14F-4D97-AF65-F5344CB8AC3E}">
        <p14:creationId xmlns:p14="http://schemas.microsoft.com/office/powerpoint/2010/main" val="117366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Johanne Berg</cp:lastModifiedBy>
  <cp:revision>13</cp:revision>
  <dcterms:created xsi:type="dcterms:W3CDTF">2021-10-14T10:35:45Z</dcterms:created>
  <dcterms:modified xsi:type="dcterms:W3CDTF">2021-11-11T11:49:59Z</dcterms:modified>
</cp:coreProperties>
</file>