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6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6AF"/>
    <a:srgbClr val="F6D7F9"/>
    <a:srgbClr val="C7E6EB"/>
    <a:srgbClr val="1CD6E4"/>
    <a:srgbClr val="FDFED2"/>
    <a:srgbClr val="DCA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23F91-F4A3-4DE7-98F5-321C0B3DDF78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C2628-97DE-40A5-9F21-485E1D35BBF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2515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Main </a:t>
            </a:r>
            <a:r>
              <a:rPr lang="da-DK" dirty="0" err="1"/>
              <a:t>window</a:t>
            </a:r>
            <a:r>
              <a:rPr lang="da-DK" dirty="0"/>
              <a:t> – for både CC-Web og CC-App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C2628-97DE-40A5-9F21-485E1D35BBF9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768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Login – CC-App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C2628-97DE-40A5-9F21-485E1D35BBF9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2966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 tilfælde brugeren taster forkerte login oplysninger.</a:t>
            </a:r>
          </a:p>
          <a:p>
            <a:r>
              <a:rPr lang="da-DK" dirty="0"/>
              <a:t>Dette er en message </a:t>
            </a:r>
            <a:r>
              <a:rPr lang="da-DK" dirty="0" err="1"/>
              <a:t>box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C2628-97DE-40A5-9F21-485E1D35BBF9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9422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Opret bruger – CC-App</a:t>
            </a:r>
          </a:p>
          <a:p>
            <a:r>
              <a:rPr lang="da-DK" dirty="0"/>
              <a:t>Når bruger er oprettet kommer man tilbage til det første vindue og bruger skal logge ind.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C2628-97DE-40A5-9F21-485E1D35BBF9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116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D5EF2-521E-4720-BA4E-233392818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A844453-3E2E-4094-AB47-2456746B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249F3A9-73FD-4904-895D-CC726CB4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C18085E-1BBA-4313-AADB-53178BA9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5E670FC-B7CC-42AB-861E-90FC9AEF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932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D5E40-5752-41B4-9BD6-ACAF9A03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B5E1FC5-28BD-4EE9-9017-F5EDE4347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D2669DF-134F-4006-B8F7-0FFC31C8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439B80-6171-4887-9978-2E677AB4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14B3D29-7C0C-4FC3-A8C3-F45DE08B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009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C59884B-6E84-41A8-9985-194D9DC0B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627CE31-9149-4F06-9A24-0114A1058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2178BDA-F4E6-4E52-933B-53C330E7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C1F4CA-8664-4C64-9E91-637541AE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839D4F2-60DE-4C79-B384-72416C7A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415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06A-84DC-4132-86B1-4B84EE12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F34F79D-7966-4F7E-AF0C-D441F0A5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F5F4376-D7A7-4918-89DB-6CB7065D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A94A798-8614-4EFE-94CB-B14AEEDA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818DE04-93DC-42FE-97B7-9D78F6E0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553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55EB2-8310-4C4A-98AE-98C00B05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691AF0-83B7-41B7-BBAF-AA4E70818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E1FDF7A-F2D6-4339-BB43-772A9AA5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71B973B-C3E9-48A5-BC38-45BE3861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AA131C3-74E2-4BE2-9CB6-DD184068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104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311F9-66FA-4BAC-86F4-6B22BAED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512992-CB7E-4585-AB22-B4AC72E7A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D7F4063-FB37-46D7-A78A-A13544542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0EFA7D0-12A1-4FB4-9DED-132AE1D2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5AEC230-C0AD-4645-80C6-EAFD74E9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8311859-ED44-441B-BDA2-2828E917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24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7B32D-BC6D-45B2-899E-285FFF36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4334879-201A-4ECB-87CC-45FD0808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093CF30-93DA-46D3-93D5-76F2BAE86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70CA243-0424-441C-B165-68F3A4FE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366E46D-6DE2-46BD-95D0-E55B9E0BE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E87953A-970F-4EBD-815F-20416926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F6C2F0D-FEBC-4828-B0A7-360FF520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FA0F719-6939-4CD5-8F80-311AC556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907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25F87-E026-4D4B-B593-C92F6F56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2B65237-5A91-4BD0-BCB9-3841DF11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2AF3129-8A21-4B16-B3EE-1661064F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0143332-97D7-4619-99ED-2E151F59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702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6D88984-B4F9-4A73-BA19-74C64FC8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EA6F5EA-E456-4B21-A69E-61A0F651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74B310E-CF3F-4498-BD9A-4D1E840C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50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88F821-5790-4C0F-BE5E-8BC639C6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16C754-247E-4CCC-B500-C0041B08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7ED89A2-14DD-4FE0-8479-8BCCD8D20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DE8D959-A82B-433C-9E46-731954F6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72DCDAD-E98B-454B-A281-BD0A811B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47576FF-0960-4328-9168-E20DEC40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006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09F19-C992-4C3A-A06A-074F6759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8E265C6-233B-4E7C-9BFA-CF0844DC2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9E8D93C-F0C1-4325-B6FB-8F58F4B95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E2CC92D-8DC1-4257-80CF-774854E2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789305B-57A7-454B-AEE1-4F1DC119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1F82D6C-1182-4450-A49F-BAFDDA85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86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2892472-C044-4B75-B5AA-87A8FDB8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27120FA-A757-47ED-890D-7B86FF378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C41027-50E1-4AA7-B306-F3DC19170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C4389-C94E-476A-A06A-DD68FB615506}" type="datetimeFigureOut">
              <a:rPr lang="da-DK" smtClean="0"/>
              <a:t>04-11-2021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BE31D0D-C1C2-44D1-BBC7-C90976424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BDD653C-0C4C-4702-93EB-DCAA386DE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521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7FB5A5F-6B82-4BC2-A05C-8E3987019F6A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2A73634D-26A3-4480-8FFC-9DC18014D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646" y="999065"/>
            <a:ext cx="2746708" cy="2753069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5A4EEAF1-285E-4C1B-9E79-E165CC330C97}"/>
              </a:ext>
            </a:extLst>
          </p:cNvPr>
          <p:cNvSpPr/>
          <p:nvPr/>
        </p:nvSpPr>
        <p:spPr>
          <a:xfrm>
            <a:off x="4234041" y="4430199"/>
            <a:ext cx="1333787" cy="405636"/>
          </a:xfrm>
          <a:prstGeom prst="rect">
            <a:avLst/>
          </a:prstGeom>
          <a:solidFill>
            <a:srgbClr val="1CD6E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Login</a:t>
            </a:r>
            <a:endParaRPr lang="da-DK" b="1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DCAC308C-18CB-44AD-A484-DBB931436E4F}"/>
              </a:ext>
            </a:extLst>
          </p:cNvPr>
          <p:cNvSpPr/>
          <p:nvPr/>
        </p:nvSpPr>
        <p:spPr>
          <a:xfrm>
            <a:off x="6516604" y="4430199"/>
            <a:ext cx="1333787" cy="405636"/>
          </a:xfrm>
          <a:prstGeom prst="rect">
            <a:avLst/>
          </a:prstGeom>
          <a:solidFill>
            <a:srgbClr val="DCA2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b="1" dirty="0"/>
              <a:t>Opret bruger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41BA76EC-91F0-4094-AB42-356E5D27FB15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CA471F9-DB5C-417B-B4D2-5A3E6F409CAA}"/>
              </a:ext>
            </a:extLst>
          </p:cNvPr>
          <p:cNvSpPr txBox="1"/>
          <p:nvPr/>
        </p:nvSpPr>
        <p:spPr>
          <a:xfrm>
            <a:off x="7748336" y="5618411"/>
            <a:ext cx="3018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4. Semester projekt, gruppe 1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D7DC0E62-2BAB-488E-A33D-934CE05BEFBB}"/>
              </a:ext>
            </a:extLst>
          </p:cNvPr>
          <p:cNvSpPr txBox="1"/>
          <p:nvPr/>
        </p:nvSpPr>
        <p:spPr>
          <a:xfrm>
            <a:off x="2516317" y="556890"/>
            <a:ext cx="875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/>
              <a:t>CityCrawl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73924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7AC80A9-0DDF-4C58-98A5-0212D093D223}"/>
              </a:ext>
            </a:extLst>
          </p:cNvPr>
          <p:cNvSpPr/>
          <p:nvPr/>
        </p:nvSpPr>
        <p:spPr>
          <a:xfrm>
            <a:off x="1478266" y="996902"/>
            <a:ext cx="3540722" cy="548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" name="Grafik 1" descr="Champagne kontur">
            <a:extLst>
              <a:ext uri="{FF2B5EF4-FFF2-40B4-BE49-F238E27FC236}">
                <a16:creationId xmlns:a16="http://schemas.microsoft.com/office/drawing/2014/main" id="{50262F85-7773-4A03-A7AE-A72837494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2338" y="1270672"/>
            <a:ext cx="3952579" cy="3952579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51EAD4F1-4234-46CC-AE9A-780297EE38BD}"/>
              </a:ext>
            </a:extLst>
          </p:cNvPr>
          <p:cNvSpPr txBox="1"/>
          <p:nvPr/>
        </p:nvSpPr>
        <p:spPr>
          <a:xfrm>
            <a:off x="2366015" y="5223251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 err="1">
                <a:latin typeface="Broadway" panose="04040905080B02020502" pitchFamily="82" charset="0"/>
              </a:rPr>
              <a:t>Bubbles</a:t>
            </a:r>
            <a:endParaRPr lang="da-DK" sz="2800" dirty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19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2C35F124-3A5C-4918-8E71-420FF7447720}"/>
              </a:ext>
            </a:extLst>
          </p:cNvPr>
          <p:cNvSpPr/>
          <p:nvPr/>
        </p:nvSpPr>
        <p:spPr>
          <a:xfrm>
            <a:off x="3391814" y="591266"/>
            <a:ext cx="5408376" cy="4682003"/>
          </a:xfrm>
          <a:prstGeom prst="rect">
            <a:avLst/>
          </a:prstGeom>
          <a:solidFill>
            <a:srgbClr val="C7E6E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4DA402C-3D50-4E2B-9F9E-590CD7487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89" y="4392560"/>
            <a:ext cx="813564" cy="815448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F354FF26-3823-44F5-88B0-395FB95DAAB0}"/>
              </a:ext>
            </a:extLst>
          </p:cNvPr>
          <p:cNvSpPr/>
          <p:nvPr/>
        </p:nvSpPr>
        <p:spPr>
          <a:xfrm>
            <a:off x="5493275" y="3967322"/>
            <a:ext cx="1333787" cy="405636"/>
          </a:xfrm>
          <a:prstGeom prst="rect">
            <a:avLst/>
          </a:prstGeom>
          <a:solidFill>
            <a:srgbClr val="1CD6E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Login</a:t>
            </a:r>
            <a:endParaRPr lang="da-DK" b="1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6D86A2A-423B-46E3-8542-2F938A52C8CF}"/>
              </a:ext>
            </a:extLst>
          </p:cNvPr>
          <p:cNvSpPr/>
          <p:nvPr/>
        </p:nvSpPr>
        <p:spPr>
          <a:xfrm>
            <a:off x="3391811" y="556890"/>
            <a:ext cx="5408377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96F60D91-B8FF-46F5-B26F-5CC6E7FB24CA}"/>
              </a:ext>
            </a:extLst>
          </p:cNvPr>
          <p:cNvSpPr txBox="1"/>
          <p:nvPr/>
        </p:nvSpPr>
        <p:spPr>
          <a:xfrm>
            <a:off x="3391809" y="547380"/>
            <a:ext cx="875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Login </a:t>
            </a:r>
            <a:endParaRPr lang="da-DK" dirty="0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5B2CD534-D0C7-4E47-AF48-8CDE190357A6}"/>
              </a:ext>
            </a:extLst>
          </p:cNvPr>
          <p:cNvSpPr/>
          <p:nvPr/>
        </p:nvSpPr>
        <p:spPr>
          <a:xfrm>
            <a:off x="4683148" y="1715359"/>
            <a:ext cx="2963206" cy="405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E-mail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B5893F7F-5A0B-4B49-85B4-38C4E4DFC7B9}"/>
              </a:ext>
            </a:extLst>
          </p:cNvPr>
          <p:cNvSpPr/>
          <p:nvPr/>
        </p:nvSpPr>
        <p:spPr>
          <a:xfrm>
            <a:off x="4683148" y="2751099"/>
            <a:ext cx="2963206" cy="405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31833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B8ABCD87-C692-431E-BC4B-B70522DEF777}"/>
              </a:ext>
            </a:extLst>
          </p:cNvPr>
          <p:cNvSpPr/>
          <p:nvPr/>
        </p:nvSpPr>
        <p:spPr>
          <a:xfrm>
            <a:off x="3391814" y="591266"/>
            <a:ext cx="4532883" cy="2887579"/>
          </a:xfrm>
          <a:prstGeom prst="rect">
            <a:avLst/>
          </a:prstGeom>
          <a:solidFill>
            <a:srgbClr val="C7E6E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40BC93AC-DD06-49BE-9A69-B9C94314E1CB}"/>
              </a:ext>
            </a:extLst>
          </p:cNvPr>
          <p:cNvSpPr/>
          <p:nvPr/>
        </p:nvSpPr>
        <p:spPr>
          <a:xfrm>
            <a:off x="4001386" y="2709162"/>
            <a:ext cx="1333787" cy="405636"/>
          </a:xfrm>
          <a:prstGeom prst="rect">
            <a:avLst/>
          </a:prstGeom>
          <a:solidFill>
            <a:srgbClr val="1CD6E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Okay</a:t>
            </a:r>
            <a:endParaRPr lang="da-DK" b="1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066F1582-4F97-4955-B930-180AB832FB3A}"/>
              </a:ext>
            </a:extLst>
          </p:cNvPr>
          <p:cNvSpPr/>
          <p:nvPr/>
        </p:nvSpPr>
        <p:spPr>
          <a:xfrm>
            <a:off x="3391811" y="556890"/>
            <a:ext cx="4532883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42EF8F67-89D1-458B-AFF5-5D4062FD5F6E}"/>
              </a:ext>
            </a:extLst>
          </p:cNvPr>
          <p:cNvSpPr txBox="1"/>
          <p:nvPr/>
        </p:nvSpPr>
        <p:spPr>
          <a:xfrm>
            <a:off x="3391809" y="547380"/>
            <a:ext cx="875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Login fejl </a:t>
            </a:r>
            <a:endParaRPr lang="da-DK" dirty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45BA0BB7-5D72-490D-9FB2-1DD5653C49FA}"/>
              </a:ext>
            </a:extLst>
          </p:cNvPr>
          <p:cNvSpPr txBox="1"/>
          <p:nvPr/>
        </p:nvSpPr>
        <p:spPr>
          <a:xfrm>
            <a:off x="3513222" y="1258159"/>
            <a:ext cx="4180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rgbClr val="FF0000"/>
                </a:solidFill>
              </a:rPr>
              <a:t>Brugernavn og/eller password findes ikke!</a:t>
            </a:r>
          </a:p>
          <a:p>
            <a:pPr algn="ctr"/>
            <a:endParaRPr lang="da-DK" sz="1400" dirty="0">
              <a:solidFill>
                <a:srgbClr val="FF0000"/>
              </a:solidFill>
            </a:endParaRPr>
          </a:p>
          <a:p>
            <a:pPr algn="ctr"/>
            <a:r>
              <a:rPr lang="da-DK" sz="1400" dirty="0">
                <a:solidFill>
                  <a:srgbClr val="FF0000"/>
                </a:solidFill>
              </a:rPr>
              <a:t>Kontroller venligst at korrekte oplysninger er indtastet eller opret en bruger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7E7A1C7-542C-4DD1-8C64-68717399FA47}"/>
              </a:ext>
            </a:extLst>
          </p:cNvPr>
          <p:cNvSpPr/>
          <p:nvPr/>
        </p:nvSpPr>
        <p:spPr>
          <a:xfrm>
            <a:off x="5944745" y="2709162"/>
            <a:ext cx="1333787" cy="405636"/>
          </a:xfrm>
          <a:prstGeom prst="rect">
            <a:avLst/>
          </a:prstGeom>
          <a:solidFill>
            <a:srgbClr val="DCA2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b="1" dirty="0"/>
              <a:t>Opret bruger</a:t>
            </a:r>
          </a:p>
        </p:txBody>
      </p:sp>
    </p:spTree>
    <p:extLst>
      <p:ext uri="{BB962C8B-B14F-4D97-AF65-F5344CB8AC3E}">
        <p14:creationId xmlns:p14="http://schemas.microsoft.com/office/powerpoint/2010/main" val="22865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81FB2A58-1D1B-4B9F-82D7-B46EA65D37FF}"/>
              </a:ext>
            </a:extLst>
          </p:cNvPr>
          <p:cNvSpPr/>
          <p:nvPr/>
        </p:nvSpPr>
        <p:spPr>
          <a:xfrm>
            <a:off x="3391812" y="546405"/>
            <a:ext cx="5016543" cy="5006625"/>
          </a:xfrm>
          <a:prstGeom prst="rect">
            <a:avLst/>
          </a:prstGeom>
          <a:solidFill>
            <a:srgbClr val="F6D7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3EDAFEE6-DCAE-48DF-9776-C9FB57BDC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436" y="4639710"/>
            <a:ext cx="813564" cy="815448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799D36F9-DDF4-457D-A1CE-5480F7C54B18}"/>
              </a:ext>
            </a:extLst>
          </p:cNvPr>
          <p:cNvSpPr/>
          <p:nvPr/>
        </p:nvSpPr>
        <p:spPr>
          <a:xfrm>
            <a:off x="3391811" y="556890"/>
            <a:ext cx="5016543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E5819C87-EEC1-4E3D-B2A7-CC64D7DC22E8}"/>
              </a:ext>
            </a:extLst>
          </p:cNvPr>
          <p:cNvSpPr txBox="1"/>
          <p:nvPr/>
        </p:nvSpPr>
        <p:spPr>
          <a:xfrm>
            <a:off x="3391809" y="547380"/>
            <a:ext cx="120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Opret bruger 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26645DE-B1EC-4CBA-8E01-C2E443F19783}"/>
              </a:ext>
            </a:extLst>
          </p:cNvPr>
          <p:cNvSpPr/>
          <p:nvPr/>
        </p:nvSpPr>
        <p:spPr>
          <a:xfrm>
            <a:off x="3665621" y="1304970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Hans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FDEB7F96-1E12-45DF-A7A7-62008DE9CB9C}"/>
              </a:ext>
            </a:extLst>
          </p:cNvPr>
          <p:cNvSpPr/>
          <p:nvPr/>
        </p:nvSpPr>
        <p:spPr>
          <a:xfrm>
            <a:off x="4480330" y="4622409"/>
            <a:ext cx="1333787" cy="405636"/>
          </a:xfrm>
          <a:prstGeom prst="rect">
            <a:avLst/>
          </a:prstGeom>
          <a:solidFill>
            <a:srgbClr val="DCA2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b="1" dirty="0"/>
              <a:t>Opret bruger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A53C45BA-6BF2-4A84-BE7F-90B3ACC46CFE}"/>
              </a:ext>
            </a:extLst>
          </p:cNvPr>
          <p:cNvSpPr txBox="1"/>
          <p:nvPr/>
        </p:nvSpPr>
        <p:spPr>
          <a:xfrm>
            <a:off x="3665621" y="997193"/>
            <a:ext cx="775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Fornavn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8730B9B3-CCEE-4085-BE47-7CECB2EC5891}"/>
              </a:ext>
            </a:extLst>
          </p:cNvPr>
          <p:cNvSpPr txBox="1"/>
          <p:nvPr/>
        </p:nvSpPr>
        <p:spPr>
          <a:xfrm>
            <a:off x="3665621" y="1672101"/>
            <a:ext cx="887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Efternavn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7A95A53D-417F-401D-B20E-5FA45530D8F7}"/>
              </a:ext>
            </a:extLst>
          </p:cNvPr>
          <p:cNvSpPr/>
          <p:nvPr/>
        </p:nvSpPr>
        <p:spPr>
          <a:xfrm>
            <a:off x="3665621" y="1988594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Hansen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4F539016-54CD-422B-83C1-E21BB8019167}"/>
              </a:ext>
            </a:extLst>
          </p:cNvPr>
          <p:cNvSpPr/>
          <p:nvPr/>
        </p:nvSpPr>
        <p:spPr>
          <a:xfrm>
            <a:off x="3665621" y="2605269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DD-MM-YYYY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1B30D9DA-40CE-451B-9468-18C16BFEF35A}"/>
              </a:ext>
            </a:extLst>
          </p:cNvPr>
          <p:cNvSpPr txBox="1"/>
          <p:nvPr/>
        </p:nvSpPr>
        <p:spPr>
          <a:xfrm>
            <a:off x="3646166" y="2352864"/>
            <a:ext cx="1058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Fødselsdato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6C3D032C-62BB-406D-ADB9-5959C15F3FC6}"/>
              </a:ext>
            </a:extLst>
          </p:cNvPr>
          <p:cNvSpPr txBox="1"/>
          <p:nvPr/>
        </p:nvSpPr>
        <p:spPr>
          <a:xfrm>
            <a:off x="3637292" y="296642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E-mail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11D3F616-91B0-4D72-B6FF-70337315CAF4}"/>
              </a:ext>
            </a:extLst>
          </p:cNvPr>
          <p:cNvSpPr/>
          <p:nvPr/>
        </p:nvSpPr>
        <p:spPr>
          <a:xfrm>
            <a:off x="3665621" y="3221944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hans@hansen.dk	</a:t>
            </a: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6A10DCB4-4D05-4C05-9414-6D3309969C54}"/>
              </a:ext>
            </a:extLst>
          </p:cNvPr>
          <p:cNvSpPr/>
          <p:nvPr/>
        </p:nvSpPr>
        <p:spPr>
          <a:xfrm>
            <a:off x="3665621" y="3817664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**********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51DDE0AC-F17D-47D1-B7DE-EF46BCE2812C}"/>
              </a:ext>
            </a:extLst>
          </p:cNvPr>
          <p:cNvSpPr txBox="1"/>
          <p:nvPr/>
        </p:nvSpPr>
        <p:spPr>
          <a:xfrm>
            <a:off x="3646166" y="3565259"/>
            <a:ext cx="876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378339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E63DB8C2-6839-471A-9F73-620E020284F7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40AAF26-203A-4B44-A025-57361A8B3819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D4577DD6-D0F5-424D-A32F-A100E7FD8BD3}"/>
              </a:ext>
            </a:extLst>
          </p:cNvPr>
          <p:cNvSpPr txBox="1"/>
          <p:nvPr/>
        </p:nvSpPr>
        <p:spPr>
          <a:xfrm>
            <a:off x="2516316" y="556890"/>
            <a:ext cx="1210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Min profil</a:t>
            </a:r>
            <a:endParaRPr lang="da-DK" dirty="0"/>
          </a:p>
        </p:txBody>
      </p:sp>
      <p:pic>
        <p:nvPicPr>
          <p:cNvPr id="10" name="Grafik 9" descr="Hamburgermenuikon med massiv udfyldning">
            <a:extLst>
              <a:ext uri="{FF2B5EF4-FFF2-40B4-BE49-F238E27FC236}">
                <a16:creationId xmlns:a16="http://schemas.microsoft.com/office/drawing/2014/main" id="{5F96ECDF-40D6-4C8A-9D5A-6766D7017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428" y="866273"/>
            <a:ext cx="391885" cy="391885"/>
          </a:xfrm>
          <a:prstGeom prst="rect">
            <a:avLst/>
          </a:prstGeom>
        </p:spPr>
      </p:pic>
      <p:sp>
        <p:nvSpPr>
          <p:cNvPr id="13" name="Rektangel: afrundede hjørner 12">
            <a:extLst>
              <a:ext uri="{FF2B5EF4-FFF2-40B4-BE49-F238E27FC236}">
                <a16:creationId xmlns:a16="http://schemas.microsoft.com/office/drawing/2014/main" id="{6B654C76-9A95-4E15-8A40-8CCF6411C0F5}"/>
              </a:ext>
            </a:extLst>
          </p:cNvPr>
          <p:cNvSpPr/>
          <p:nvPr/>
        </p:nvSpPr>
        <p:spPr>
          <a:xfrm>
            <a:off x="2541550" y="866273"/>
            <a:ext cx="515642" cy="39188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64E4E5C-DAF0-4940-8196-1A54EE2FD256}"/>
              </a:ext>
            </a:extLst>
          </p:cNvPr>
          <p:cNvSpPr/>
          <p:nvPr/>
        </p:nvSpPr>
        <p:spPr>
          <a:xfrm>
            <a:off x="80234" y="845649"/>
            <a:ext cx="1718795" cy="800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5" name="Pil: højre 14">
            <a:extLst>
              <a:ext uri="{FF2B5EF4-FFF2-40B4-BE49-F238E27FC236}">
                <a16:creationId xmlns:a16="http://schemas.microsoft.com/office/drawing/2014/main" id="{1CE6C4FA-D081-416E-80C0-ED0A91AB081F}"/>
              </a:ext>
            </a:extLst>
          </p:cNvPr>
          <p:cNvSpPr/>
          <p:nvPr/>
        </p:nvSpPr>
        <p:spPr>
          <a:xfrm rot="10800000">
            <a:off x="1829968" y="864667"/>
            <a:ext cx="680643" cy="30411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393999E0-E7E5-4E27-8FCF-02E0ABB6BF54}"/>
              </a:ext>
            </a:extLst>
          </p:cNvPr>
          <p:cNvSpPr/>
          <p:nvPr/>
        </p:nvSpPr>
        <p:spPr>
          <a:xfrm>
            <a:off x="80234" y="845648"/>
            <a:ext cx="1718795" cy="3918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D8AA355A-1381-444B-96F2-D5DA61CF7076}"/>
              </a:ext>
            </a:extLst>
          </p:cNvPr>
          <p:cNvSpPr txBox="1"/>
          <p:nvPr/>
        </p:nvSpPr>
        <p:spPr>
          <a:xfrm>
            <a:off x="211444" y="1288182"/>
            <a:ext cx="1438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Tilmeld pubcrawl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ED26AC28-7886-448F-BCEB-4492DAE03424}"/>
              </a:ext>
            </a:extLst>
          </p:cNvPr>
          <p:cNvSpPr/>
          <p:nvPr/>
        </p:nvSpPr>
        <p:spPr>
          <a:xfrm>
            <a:off x="71123" y="1246129"/>
            <a:ext cx="1718795" cy="3918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873C5E3D-C5CD-4439-AB1B-018B75A9246E}"/>
              </a:ext>
            </a:extLst>
          </p:cNvPr>
          <p:cNvSpPr txBox="1"/>
          <p:nvPr/>
        </p:nvSpPr>
        <p:spPr>
          <a:xfrm>
            <a:off x="517425" y="883350"/>
            <a:ext cx="82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Vis profil</a:t>
            </a:r>
          </a:p>
        </p:txBody>
      </p:sp>
      <p:pic>
        <p:nvPicPr>
          <p:cNvPr id="32" name="Billede 31">
            <a:extLst>
              <a:ext uri="{FF2B5EF4-FFF2-40B4-BE49-F238E27FC236}">
                <a16:creationId xmlns:a16="http://schemas.microsoft.com/office/drawing/2014/main" id="{D5D1C13F-7D09-4BBC-9AAE-01AFB37F4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23" y="4790402"/>
            <a:ext cx="754702" cy="1049813"/>
          </a:xfrm>
          <a:prstGeom prst="rect">
            <a:avLst/>
          </a:prstGeom>
        </p:spPr>
      </p:pic>
      <p:pic>
        <p:nvPicPr>
          <p:cNvPr id="34" name="Billede 33">
            <a:extLst>
              <a:ext uri="{FF2B5EF4-FFF2-40B4-BE49-F238E27FC236}">
                <a16:creationId xmlns:a16="http://schemas.microsoft.com/office/drawing/2014/main" id="{076CBF62-96B7-43AB-8C94-7A41F26E6E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56" y="4862849"/>
            <a:ext cx="1017891" cy="977366"/>
          </a:xfrm>
          <a:prstGeom prst="rect">
            <a:avLst/>
          </a:prstGeom>
        </p:spPr>
      </p:pic>
      <p:pic>
        <p:nvPicPr>
          <p:cNvPr id="36" name="Billede 35">
            <a:extLst>
              <a:ext uri="{FF2B5EF4-FFF2-40B4-BE49-F238E27FC236}">
                <a16:creationId xmlns:a16="http://schemas.microsoft.com/office/drawing/2014/main" id="{CF3D7C60-E80A-4D00-9565-863938214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155" y="5001442"/>
            <a:ext cx="987061" cy="838773"/>
          </a:xfrm>
          <a:prstGeom prst="rect">
            <a:avLst/>
          </a:prstGeom>
        </p:spPr>
      </p:pic>
      <p:pic>
        <p:nvPicPr>
          <p:cNvPr id="38" name="Billede 37">
            <a:extLst>
              <a:ext uri="{FF2B5EF4-FFF2-40B4-BE49-F238E27FC236}">
                <a16:creationId xmlns:a16="http://schemas.microsoft.com/office/drawing/2014/main" id="{110CD87A-0711-4673-91AA-B94E95F205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013" y="4790402"/>
            <a:ext cx="1177021" cy="977366"/>
          </a:xfrm>
          <a:prstGeom prst="rect">
            <a:avLst/>
          </a:prstGeom>
        </p:spPr>
      </p:pic>
      <p:sp>
        <p:nvSpPr>
          <p:cNvPr id="39" name="Tekstfelt 38">
            <a:extLst>
              <a:ext uri="{FF2B5EF4-FFF2-40B4-BE49-F238E27FC236}">
                <a16:creationId xmlns:a16="http://schemas.microsoft.com/office/drawing/2014/main" id="{5822883F-62C5-4BB6-82BB-C302FDF1B38C}"/>
              </a:ext>
            </a:extLst>
          </p:cNvPr>
          <p:cNvSpPr txBox="1"/>
          <p:nvPr/>
        </p:nvSpPr>
        <p:spPr>
          <a:xfrm>
            <a:off x="2667573" y="1442070"/>
            <a:ext cx="198644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b="1" dirty="0"/>
              <a:t>Min profil</a:t>
            </a:r>
          </a:p>
          <a:p>
            <a:endParaRPr lang="da-DK" sz="1400" dirty="0"/>
          </a:p>
          <a:p>
            <a:r>
              <a:rPr lang="da-DK" sz="1400" dirty="0"/>
              <a:t>Fornavn: Hans</a:t>
            </a:r>
          </a:p>
          <a:p>
            <a:endParaRPr lang="da-DK" sz="1400" dirty="0"/>
          </a:p>
          <a:p>
            <a:r>
              <a:rPr lang="da-DK" sz="1400" dirty="0"/>
              <a:t>Efternavn: Hansen</a:t>
            </a:r>
          </a:p>
          <a:p>
            <a:endParaRPr lang="da-DK" sz="1400" dirty="0"/>
          </a:p>
          <a:p>
            <a:r>
              <a:rPr lang="da-DK" sz="1400" dirty="0"/>
              <a:t>Fødselsdag: 01-01-1991</a:t>
            </a:r>
          </a:p>
          <a:p>
            <a:endParaRPr lang="da-DK" sz="1400" dirty="0"/>
          </a:p>
          <a:p>
            <a:r>
              <a:rPr lang="da-DK" sz="1400" dirty="0"/>
              <a:t>E-mail: hans@hansen.dk</a:t>
            </a:r>
          </a:p>
        </p:txBody>
      </p:sp>
      <p:sp>
        <p:nvSpPr>
          <p:cNvPr id="40" name="Rektangel 39">
            <a:extLst>
              <a:ext uri="{FF2B5EF4-FFF2-40B4-BE49-F238E27FC236}">
                <a16:creationId xmlns:a16="http://schemas.microsoft.com/office/drawing/2014/main" id="{0661FD46-3F91-4718-B5C7-53F1E0978858}"/>
              </a:ext>
            </a:extLst>
          </p:cNvPr>
          <p:cNvSpPr/>
          <p:nvPr/>
        </p:nvSpPr>
        <p:spPr>
          <a:xfrm>
            <a:off x="6888938" y="1856558"/>
            <a:ext cx="2461318" cy="25607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Tekstfelt 40">
            <a:extLst>
              <a:ext uri="{FF2B5EF4-FFF2-40B4-BE49-F238E27FC236}">
                <a16:creationId xmlns:a16="http://schemas.microsoft.com/office/drawing/2014/main" id="{51C60105-AD27-4712-98A7-3DF8CB25C2FE}"/>
              </a:ext>
            </a:extLst>
          </p:cNvPr>
          <p:cNvSpPr txBox="1"/>
          <p:nvPr/>
        </p:nvSpPr>
        <p:spPr>
          <a:xfrm>
            <a:off x="6783540" y="1442070"/>
            <a:ext cx="1708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800" b="1"/>
              <a:t>Mine pubcrawls</a:t>
            </a:r>
            <a:endParaRPr lang="da-DK" sz="1800" b="1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7366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F0843A3C-97D4-4389-AC3C-B10075A34C75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F0489F46-3CB5-46CE-82C1-67FA9B9042F4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927E7885-E0D1-4656-925D-A148697E9437}"/>
              </a:ext>
            </a:extLst>
          </p:cNvPr>
          <p:cNvSpPr txBox="1"/>
          <p:nvPr/>
        </p:nvSpPr>
        <p:spPr>
          <a:xfrm>
            <a:off x="2516316" y="556890"/>
            <a:ext cx="165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Tilmeld pubcrawl</a:t>
            </a:r>
            <a:endParaRPr lang="da-DK" dirty="0"/>
          </a:p>
        </p:txBody>
      </p:sp>
      <p:pic>
        <p:nvPicPr>
          <p:cNvPr id="5" name="Grafik 4" descr="Hamburgermenuikon med massiv udfyldning">
            <a:extLst>
              <a:ext uri="{FF2B5EF4-FFF2-40B4-BE49-F238E27FC236}">
                <a16:creationId xmlns:a16="http://schemas.microsoft.com/office/drawing/2014/main" id="{7AA5A79C-B389-4EE4-ACAC-593EB463D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428" y="866273"/>
            <a:ext cx="391885" cy="391885"/>
          </a:xfrm>
          <a:prstGeom prst="rect">
            <a:avLst/>
          </a:prstGeom>
        </p:spPr>
      </p:pic>
      <p:sp>
        <p:nvSpPr>
          <p:cNvPr id="6" name="Rektangel: afrundede hjørner 5">
            <a:extLst>
              <a:ext uri="{FF2B5EF4-FFF2-40B4-BE49-F238E27FC236}">
                <a16:creationId xmlns:a16="http://schemas.microsoft.com/office/drawing/2014/main" id="{41543CD5-D869-411C-96FD-1D6735A1D428}"/>
              </a:ext>
            </a:extLst>
          </p:cNvPr>
          <p:cNvSpPr/>
          <p:nvPr/>
        </p:nvSpPr>
        <p:spPr>
          <a:xfrm>
            <a:off x="2541550" y="866273"/>
            <a:ext cx="515642" cy="39188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E4B70F31-24EC-4847-9272-3D9ECC194370}"/>
              </a:ext>
            </a:extLst>
          </p:cNvPr>
          <p:cNvSpPr/>
          <p:nvPr/>
        </p:nvSpPr>
        <p:spPr>
          <a:xfrm>
            <a:off x="80234" y="845649"/>
            <a:ext cx="1718795" cy="792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" name="Pil: højre 7">
            <a:extLst>
              <a:ext uri="{FF2B5EF4-FFF2-40B4-BE49-F238E27FC236}">
                <a16:creationId xmlns:a16="http://schemas.microsoft.com/office/drawing/2014/main" id="{C3ED1C01-ABEC-4E29-B84F-D226B7596CAD}"/>
              </a:ext>
            </a:extLst>
          </p:cNvPr>
          <p:cNvSpPr/>
          <p:nvPr/>
        </p:nvSpPr>
        <p:spPr>
          <a:xfrm rot="10800000">
            <a:off x="1829968" y="864667"/>
            <a:ext cx="680643" cy="30411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68C75B03-066A-4165-9D84-C1EF917497DF}"/>
              </a:ext>
            </a:extLst>
          </p:cNvPr>
          <p:cNvSpPr/>
          <p:nvPr/>
        </p:nvSpPr>
        <p:spPr>
          <a:xfrm>
            <a:off x="80234" y="845648"/>
            <a:ext cx="1718795" cy="3918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3E50554F-690E-4E64-8749-5C1F331BA362}"/>
              </a:ext>
            </a:extLst>
          </p:cNvPr>
          <p:cNvSpPr txBox="1"/>
          <p:nvPr/>
        </p:nvSpPr>
        <p:spPr>
          <a:xfrm>
            <a:off x="211444" y="1288182"/>
            <a:ext cx="1438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Tilmeld pubcrawl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98E04991-850B-4F8D-8CD8-3D3151C430EC}"/>
              </a:ext>
            </a:extLst>
          </p:cNvPr>
          <p:cNvSpPr/>
          <p:nvPr/>
        </p:nvSpPr>
        <p:spPr>
          <a:xfrm>
            <a:off x="71123" y="1246129"/>
            <a:ext cx="1718795" cy="3918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3A8A5585-ADE2-4EF9-92C3-E487D8E4205E}"/>
              </a:ext>
            </a:extLst>
          </p:cNvPr>
          <p:cNvSpPr txBox="1"/>
          <p:nvPr/>
        </p:nvSpPr>
        <p:spPr>
          <a:xfrm>
            <a:off x="517425" y="883350"/>
            <a:ext cx="82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Vis profil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7614D8E4-E342-45BC-AFEC-8101F67F691B}"/>
              </a:ext>
            </a:extLst>
          </p:cNvPr>
          <p:cNvSpPr/>
          <p:nvPr/>
        </p:nvSpPr>
        <p:spPr>
          <a:xfrm>
            <a:off x="7610261" y="2002342"/>
            <a:ext cx="1776090" cy="243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2BB7CCD0-EB43-4444-BB62-27D83ABD5245}"/>
              </a:ext>
            </a:extLst>
          </p:cNvPr>
          <p:cNvSpPr/>
          <p:nvPr/>
        </p:nvSpPr>
        <p:spPr>
          <a:xfrm>
            <a:off x="7610261" y="2011277"/>
            <a:ext cx="1776090" cy="427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Pakke 2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0E202377-FA5B-46E5-921F-90D7F470C422}"/>
              </a:ext>
            </a:extLst>
          </p:cNvPr>
          <p:cNvSpPr/>
          <p:nvPr/>
        </p:nvSpPr>
        <p:spPr>
          <a:xfrm>
            <a:off x="5328844" y="2002342"/>
            <a:ext cx="1776090" cy="243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9081F9CA-E4B9-4F1B-BEF1-9499482E84BD}"/>
              </a:ext>
            </a:extLst>
          </p:cNvPr>
          <p:cNvSpPr/>
          <p:nvPr/>
        </p:nvSpPr>
        <p:spPr>
          <a:xfrm>
            <a:off x="5328844" y="2011277"/>
            <a:ext cx="1776090" cy="427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Pakke 1</a:t>
            </a: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BE4728EA-1DF0-40B2-A2FA-4998C3EDF99C}"/>
              </a:ext>
            </a:extLst>
          </p:cNvPr>
          <p:cNvSpPr txBox="1"/>
          <p:nvPr/>
        </p:nvSpPr>
        <p:spPr>
          <a:xfrm>
            <a:off x="5884907" y="406682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149.-</a:t>
            </a:r>
          </a:p>
        </p:txBody>
      </p:sp>
      <p:pic>
        <p:nvPicPr>
          <p:cNvPr id="30" name="Grafik 29" descr="Dagskalender kontur">
            <a:extLst>
              <a:ext uri="{FF2B5EF4-FFF2-40B4-BE49-F238E27FC236}">
                <a16:creationId xmlns:a16="http://schemas.microsoft.com/office/drawing/2014/main" id="{47C7BA6D-70F0-4371-B486-1861FD875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2688" y="2255004"/>
            <a:ext cx="1928489" cy="1928489"/>
          </a:xfrm>
          <a:prstGeom prst="rect">
            <a:avLst/>
          </a:prstGeom>
        </p:spPr>
      </p:pic>
      <p:sp>
        <p:nvSpPr>
          <p:cNvPr id="32" name="Tekstfelt 31">
            <a:extLst>
              <a:ext uri="{FF2B5EF4-FFF2-40B4-BE49-F238E27FC236}">
                <a16:creationId xmlns:a16="http://schemas.microsoft.com/office/drawing/2014/main" id="{914AFA4D-A738-466E-BB23-A478AFBDEBC5}"/>
              </a:ext>
            </a:extLst>
          </p:cNvPr>
          <p:cNvSpPr txBox="1"/>
          <p:nvPr/>
        </p:nvSpPr>
        <p:spPr>
          <a:xfrm>
            <a:off x="8166322" y="407069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249.-</a:t>
            </a:r>
          </a:p>
        </p:txBody>
      </p:sp>
      <p:pic>
        <p:nvPicPr>
          <p:cNvPr id="34" name="Billede 33">
            <a:extLst>
              <a:ext uri="{FF2B5EF4-FFF2-40B4-BE49-F238E27FC236}">
                <a16:creationId xmlns:a16="http://schemas.microsoft.com/office/drawing/2014/main" id="{9F365B85-1B4D-45DC-8E76-D76353C1C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225" y="2583443"/>
            <a:ext cx="627285" cy="872572"/>
          </a:xfrm>
          <a:prstGeom prst="rect">
            <a:avLst/>
          </a:prstGeom>
        </p:spPr>
      </p:pic>
      <p:pic>
        <p:nvPicPr>
          <p:cNvPr id="36" name="Billede 35">
            <a:extLst>
              <a:ext uri="{FF2B5EF4-FFF2-40B4-BE49-F238E27FC236}">
                <a16:creationId xmlns:a16="http://schemas.microsoft.com/office/drawing/2014/main" id="{1BA58C73-2E7B-4CEF-BE41-4A06A77912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92" y="2583443"/>
            <a:ext cx="601860" cy="605399"/>
          </a:xfrm>
          <a:prstGeom prst="rect">
            <a:avLst/>
          </a:prstGeom>
        </p:spPr>
      </p:pic>
      <p:pic>
        <p:nvPicPr>
          <p:cNvPr id="38" name="Billede 37">
            <a:extLst>
              <a:ext uri="{FF2B5EF4-FFF2-40B4-BE49-F238E27FC236}">
                <a16:creationId xmlns:a16="http://schemas.microsoft.com/office/drawing/2014/main" id="{72577D29-467F-4342-979C-50B3544407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94" y="3369805"/>
            <a:ext cx="704554" cy="598707"/>
          </a:xfrm>
          <a:prstGeom prst="rect">
            <a:avLst/>
          </a:prstGeom>
        </p:spPr>
      </p:pic>
      <p:pic>
        <p:nvPicPr>
          <p:cNvPr id="40" name="Billede 39">
            <a:extLst>
              <a:ext uri="{FF2B5EF4-FFF2-40B4-BE49-F238E27FC236}">
                <a16:creationId xmlns:a16="http://schemas.microsoft.com/office/drawing/2014/main" id="{1187157D-D4E2-4B93-BB54-3A5B8B2A24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702" y="2601313"/>
            <a:ext cx="613632" cy="509544"/>
          </a:xfrm>
          <a:prstGeom prst="rect">
            <a:avLst/>
          </a:prstGeom>
        </p:spPr>
      </p:pic>
      <p:pic>
        <p:nvPicPr>
          <p:cNvPr id="41" name="Billede 40">
            <a:extLst>
              <a:ext uri="{FF2B5EF4-FFF2-40B4-BE49-F238E27FC236}">
                <a16:creationId xmlns:a16="http://schemas.microsoft.com/office/drawing/2014/main" id="{F0B95ACF-C0DE-4725-8371-E522B98F6E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775" y="2567384"/>
            <a:ext cx="704554" cy="598707"/>
          </a:xfrm>
          <a:prstGeom prst="rect">
            <a:avLst/>
          </a:prstGeom>
        </p:spPr>
      </p:pic>
      <p:pic>
        <p:nvPicPr>
          <p:cNvPr id="42" name="Billede 41">
            <a:extLst>
              <a:ext uri="{FF2B5EF4-FFF2-40B4-BE49-F238E27FC236}">
                <a16:creationId xmlns:a16="http://schemas.microsoft.com/office/drawing/2014/main" id="{46FD7EE0-72B3-4D7E-92B0-F6788C6988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698" y="3131765"/>
            <a:ext cx="627285" cy="872572"/>
          </a:xfrm>
          <a:prstGeom prst="rect">
            <a:avLst/>
          </a:prstGeom>
        </p:spPr>
      </p:pic>
      <p:pic>
        <p:nvPicPr>
          <p:cNvPr id="43" name="Billede 42">
            <a:extLst>
              <a:ext uri="{FF2B5EF4-FFF2-40B4-BE49-F238E27FC236}">
                <a16:creationId xmlns:a16="http://schemas.microsoft.com/office/drawing/2014/main" id="{3CB81B79-4817-4827-A6B1-DB60B1537C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122" y="3283401"/>
            <a:ext cx="601860" cy="605399"/>
          </a:xfrm>
          <a:prstGeom prst="rect">
            <a:avLst/>
          </a:prstGeom>
        </p:spPr>
      </p:pic>
      <p:sp>
        <p:nvSpPr>
          <p:cNvPr id="44" name="Rektangel 43">
            <a:extLst>
              <a:ext uri="{FF2B5EF4-FFF2-40B4-BE49-F238E27FC236}">
                <a16:creationId xmlns:a16="http://schemas.microsoft.com/office/drawing/2014/main" id="{B7E17A0F-9FC8-40F0-B4C7-78341FD748B5}"/>
              </a:ext>
            </a:extLst>
          </p:cNvPr>
          <p:cNvSpPr/>
          <p:nvPr/>
        </p:nvSpPr>
        <p:spPr>
          <a:xfrm>
            <a:off x="5605398" y="4697047"/>
            <a:ext cx="1333787" cy="405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Vælg</a:t>
            </a:r>
            <a:endParaRPr lang="da-DK" b="1" dirty="0"/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3A5E4D89-A8B7-4F9A-8AB7-B3EE9C0035AA}"/>
              </a:ext>
            </a:extLst>
          </p:cNvPr>
          <p:cNvSpPr/>
          <p:nvPr/>
        </p:nvSpPr>
        <p:spPr>
          <a:xfrm>
            <a:off x="7831411" y="4688172"/>
            <a:ext cx="1333787" cy="405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Vælg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1775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jerne: 5 takker 3">
            <a:extLst>
              <a:ext uri="{FF2B5EF4-FFF2-40B4-BE49-F238E27FC236}">
                <a16:creationId xmlns:a16="http://schemas.microsoft.com/office/drawing/2014/main" id="{4FD57783-7239-4826-AEE5-69803D6758AE}"/>
              </a:ext>
            </a:extLst>
          </p:cNvPr>
          <p:cNvSpPr/>
          <p:nvPr/>
        </p:nvSpPr>
        <p:spPr>
          <a:xfrm>
            <a:off x="1698172" y="584391"/>
            <a:ext cx="6187669" cy="514264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" name="Grafik 1" descr="Vin kontur">
            <a:extLst>
              <a:ext uri="{FF2B5EF4-FFF2-40B4-BE49-F238E27FC236}">
                <a16:creationId xmlns:a16="http://schemas.microsoft.com/office/drawing/2014/main" id="{4B86F624-0178-409C-97AC-C10922735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3933" y="2101225"/>
            <a:ext cx="3125510" cy="3125510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974EF56F-C252-4DE5-802A-30DEC3FCF433}"/>
              </a:ext>
            </a:extLst>
          </p:cNvPr>
          <p:cNvSpPr txBox="1"/>
          <p:nvPr/>
        </p:nvSpPr>
        <p:spPr>
          <a:xfrm>
            <a:off x="3481916" y="1538039"/>
            <a:ext cx="2549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dirty="0">
                <a:solidFill>
                  <a:srgbClr val="FF0000"/>
                </a:solidFill>
                <a:latin typeface="Brush Script MT" panose="03060802040406070304" pitchFamily="66" charset="0"/>
                <a:cs typeface="Cavolini" panose="020B0502040204020203" pitchFamily="66" charset="0"/>
              </a:rPr>
              <a:t>Wine &amp; Dine</a:t>
            </a:r>
          </a:p>
        </p:txBody>
      </p:sp>
    </p:spTree>
    <p:extLst>
      <p:ext uri="{BB962C8B-B14F-4D97-AF65-F5344CB8AC3E}">
        <p14:creationId xmlns:p14="http://schemas.microsoft.com/office/powerpoint/2010/main" val="128853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0C3F6A48-0D3B-4E67-8029-ACE76C9307C2}"/>
              </a:ext>
            </a:extLst>
          </p:cNvPr>
          <p:cNvSpPr/>
          <p:nvPr/>
        </p:nvSpPr>
        <p:spPr>
          <a:xfrm>
            <a:off x="1505666" y="793511"/>
            <a:ext cx="5142642" cy="4239127"/>
          </a:xfrm>
          <a:prstGeom prst="rect">
            <a:avLst/>
          </a:prstGeom>
          <a:solidFill>
            <a:srgbClr val="F286AF"/>
          </a:solidFill>
          <a:ln>
            <a:solidFill>
              <a:srgbClr val="7030A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" name="Grafik 1" descr="Martini kontur">
            <a:extLst>
              <a:ext uri="{FF2B5EF4-FFF2-40B4-BE49-F238E27FC236}">
                <a16:creationId xmlns:a16="http://schemas.microsoft.com/office/drawing/2014/main" id="{DC49662B-6803-400F-B754-AC0BB68D0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4454" y="1392960"/>
            <a:ext cx="3917495" cy="3917495"/>
          </a:xfrm>
          <a:prstGeom prst="rect">
            <a:avLst/>
          </a:prstGeom>
        </p:spPr>
      </p:pic>
      <p:pic>
        <p:nvPicPr>
          <p:cNvPr id="4" name="Grafik 3" descr="Banjo med massiv udfyldning">
            <a:extLst>
              <a:ext uri="{FF2B5EF4-FFF2-40B4-BE49-F238E27FC236}">
                <a16:creationId xmlns:a16="http://schemas.microsoft.com/office/drawing/2014/main" id="{A1593385-BD90-41E1-A332-633723D76C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4941" y="793512"/>
            <a:ext cx="2783305" cy="278330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AB0EA7AE-30CF-414E-A2AA-EDEF6A39086A}"/>
              </a:ext>
            </a:extLst>
          </p:cNvPr>
          <p:cNvSpPr txBox="1"/>
          <p:nvPr/>
        </p:nvSpPr>
        <p:spPr>
          <a:xfrm>
            <a:off x="1821678" y="3861565"/>
            <a:ext cx="1911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>
                <a:latin typeface="Avenir Next LT Pro Demi" panose="020B0604020202020204" pitchFamily="34" charset="0"/>
              </a:rPr>
              <a:t>Jazz It Up!</a:t>
            </a:r>
          </a:p>
        </p:txBody>
      </p:sp>
    </p:spTree>
    <p:extLst>
      <p:ext uri="{BB962C8B-B14F-4D97-AF65-F5344CB8AC3E}">
        <p14:creationId xmlns:p14="http://schemas.microsoft.com/office/powerpoint/2010/main" val="1157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Øl kontur">
            <a:extLst>
              <a:ext uri="{FF2B5EF4-FFF2-40B4-BE49-F238E27FC236}">
                <a16:creationId xmlns:a16="http://schemas.microsoft.com/office/drawing/2014/main" id="{4BC70D7B-627A-4AB2-B231-8316DB09D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2599" y="1936100"/>
            <a:ext cx="2596204" cy="2596204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AEDC181A-F207-4DA5-AB38-7BFB44AC9A01}"/>
              </a:ext>
            </a:extLst>
          </p:cNvPr>
          <p:cNvSpPr txBox="1"/>
          <p:nvPr/>
        </p:nvSpPr>
        <p:spPr>
          <a:xfrm>
            <a:off x="3070713" y="4292637"/>
            <a:ext cx="3659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Hildas Beer bar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B96E240-328B-4EF6-831B-1DD5E16BEF55}"/>
              </a:ext>
            </a:extLst>
          </p:cNvPr>
          <p:cNvSpPr/>
          <p:nvPr/>
        </p:nvSpPr>
        <p:spPr>
          <a:xfrm>
            <a:off x="2488818" y="1567543"/>
            <a:ext cx="4654502" cy="4468873"/>
          </a:xfrm>
          <a:prstGeom prst="ellipse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64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160</Words>
  <Application>Microsoft Office PowerPoint</Application>
  <PresentationFormat>Widescreen</PresentationFormat>
  <Paragraphs>62</Paragraphs>
  <Slides>10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8" baseType="lpstr">
      <vt:lpstr>Algerian</vt:lpstr>
      <vt:lpstr>Arial</vt:lpstr>
      <vt:lpstr>Avenir Next LT Pro Demi</vt:lpstr>
      <vt:lpstr>Broadway</vt:lpstr>
      <vt:lpstr>Brush Script MT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Johanne Berg</dc:creator>
  <cp:lastModifiedBy>Christina Pedersen</cp:lastModifiedBy>
  <cp:revision>12</cp:revision>
  <dcterms:created xsi:type="dcterms:W3CDTF">2021-10-14T10:35:45Z</dcterms:created>
  <dcterms:modified xsi:type="dcterms:W3CDTF">2021-11-04T12:50:19Z</dcterms:modified>
</cp:coreProperties>
</file>