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73590-3BFA-4417-8475-054AF9F16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3991627-A31A-4227-AEEC-420932CA9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45BA3E5-A0D6-405F-9EC7-AB49F91C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E26-9F02-4BA6-887B-D1EB56C9ABD3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5C3EB24-9719-4918-8F72-49BA579F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48D06E5-4D93-47AC-ABC9-AB41AAFB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038-210B-4C19-9072-E1D6ECDFB1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069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86CA0-B4EE-45EA-AB9E-DB37AB08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E1FED44-E806-4C0B-BC0B-EFBB284B7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F686BB-CB8E-42BC-8767-D5129828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E26-9F02-4BA6-887B-D1EB56C9ABD3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08EA77B-B615-4A71-9B1C-4B4999B7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6EFBADF-AEF7-4D21-86C6-F6F381B6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038-210B-4C19-9072-E1D6ECDFB1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055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508149F-4A2B-4427-BE61-51A3A1416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909C707-30B0-41C3-BB87-50AAC3F84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A376083-0D06-440E-9A29-8A1565F3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E26-9F02-4BA6-887B-D1EB56C9ABD3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0FD8624-D110-4885-9DD2-3A16B440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AEAA00F-510A-4E43-8425-FA0CD048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038-210B-4C19-9072-E1D6ECDFB1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754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F9ADF-9228-4620-818B-3733F21A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2C88C3-9C96-4D19-9E18-0D3DCE107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85F381E-9D60-4394-B978-7232391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E26-9F02-4BA6-887B-D1EB56C9ABD3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04F3A21-7C42-42DB-9D8C-3D2D1809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9339ECC-A6BC-46C4-B223-F5315974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038-210B-4C19-9072-E1D6ECDFB1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0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B7A51-360F-4E8D-B034-C085FFEB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4DDEA6C-7318-4DA6-BD30-921E9509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547648-A51E-4761-8138-5AB24F7F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E26-9F02-4BA6-887B-D1EB56C9ABD3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3DFDA9E-EB54-430B-A22E-41F09270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375287-63C9-48FA-B5C2-141248F0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038-210B-4C19-9072-E1D6ECDFB1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112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2405B-E331-416A-8E29-419BD8F4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525833-9A10-4511-B7D4-4CE002C09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598318D-C8C0-496E-9F72-6C60DEA27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1B2ADF8-F549-42AF-A5EC-D95CEA7A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E26-9F02-4BA6-887B-D1EB56C9ABD3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A28023F-1DF8-482C-A0FF-5BE2D57E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30BF985-4ACE-4B29-937B-1306D750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038-210B-4C19-9072-E1D6ECDFB1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81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F2242-BA39-42C8-9355-A30BB459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925B2D2-E40C-47F3-B208-B08ECBCB3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E6B2D1F-C92B-4212-BAEF-F82129836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FC0916F-E455-427E-9729-889814733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1D012A1-FBDA-4F8F-AAE1-D8BF90409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D9600ED-1600-45FA-9BFB-4C457371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E26-9F02-4BA6-887B-D1EB56C9ABD3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CB79CD4-D9F8-41F4-B428-7F48ECBD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4BD699C-9836-4E9F-9A27-FD613FF4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038-210B-4C19-9072-E1D6ECDFB1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164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98D36-0A0B-4A6F-B89A-B20393A0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A2477B7-2B86-493E-9823-12BC8569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E26-9F02-4BA6-887B-D1EB56C9ABD3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8D1C773-FE33-4CC2-A9F0-0E3BE5F7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273A685-D9C0-4C9B-8BA8-94A8F8F1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038-210B-4C19-9072-E1D6ECDFB1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370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D85EEAF-46DA-44E4-85A3-6C1AB662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E26-9F02-4BA6-887B-D1EB56C9ABD3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5AC0ECE-DE69-46ED-BD49-7539C750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7C18534-4EE9-404D-9231-3722852F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038-210B-4C19-9072-E1D6ECDFB1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439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3D3BA-CC9D-46EC-8863-3B479AAC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12D4279-7666-464C-A94B-2DB13842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DCD87AD-36E8-4A25-BDA8-9EEFFFB1B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24EB283-B909-47AC-A903-7D5CACC1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E26-9F02-4BA6-887B-D1EB56C9ABD3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DF141A6-F05D-4C20-AC16-F758ED86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761CCE9-E8BE-4326-B4D5-42B22B1B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038-210B-4C19-9072-E1D6ECDFB1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852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6661B-D41D-4034-9070-2950339B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1C73DA7-5E2E-4F07-AA13-E253FF098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880CA2F-63ED-4233-8C31-6625CF6F1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9E35E41-D351-46B1-AC45-8DF5DA5D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E26-9F02-4BA6-887B-D1EB56C9ABD3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EEB7AD9-BD3A-45F0-A9BE-93A2ECBB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2425BBD-0B1B-497E-BA20-DDE04DA0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0038-210B-4C19-9072-E1D6ECDFB1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624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D4ED9D29-BC7B-444B-8207-41A217AF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C767920-7B50-409F-9C20-274562A6E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CFD60DF-C973-43A7-9C51-11D618F66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E9E26-9F02-4BA6-887B-D1EB56C9ABD3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852D15B-F3C7-47C3-ACDB-C95943F91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3FCA002-C8C6-43B5-929F-699B64C11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90038-210B-4C19-9072-E1D6ECDFB1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97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afik 4" descr="Bærbar computer kontur">
            <a:extLst>
              <a:ext uri="{FF2B5EF4-FFF2-40B4-BE49-F238E27FC236}">
                <a16:creationId xmlns:a16="http://schemas.microsoft.com/office/drawing/2014/main" id="{0B5F93DE-B12D-4D31-BE2F-98EF60742C4F}"/>
              </a:ext>
            </a:extLst>
          </p:cNvPr>
          <p:cNvGrpSpPr/>
          <p:nvPr/>
        </p:nvGrpSpPr>
        <p:grpSpPr>
          <a:xfrm>
            <a:off x="6634577" y="990887"/>
            <a:ext cx="1090311" cy="651745"/>
            <a:chOff x="6634577" y="990887"/>
            <a:chExt cx="1090311" cy="651745"/>
          </a:xfrm>
          <a:solidFill>
            <a:schemeClr val="accent2">
              <a:lumMod val="75000"/>
            </a:schemeClr>
          </a:solidFill>
        </p:grpSpPr>
        <p:sp>
          <p:nvSpPr>
            <p:cNvPr id="34" name="Kombinationstegning: figur 33">
              <a:extLst>
                <a:ext uri="{FF2B5EF4-FFF2-40B4-BE49-F238E27FC236}">
                  <a16:creationId xmlns:a16="http://schemas.microsoft.com/office/drawing/2014/main" id="{FF908ADB-4781-4FE3-98FD-F0C425B3AC70}"/>
                </a:ext>
              </a:extLst>
            </p:cNvPr>
            <p:cNvSpPr/>
            <p:nvPr/>
          </p:nvSpPr>
          <p:spPr>
            <a:xfrm>
              <a:off x="6836047" y="1050143"/>
              <a:ext cx="687370" cy="426761"/>
            </a:xfrm>
            <a:custGeom>
              <a:avLst/>
              <a:gdLst>
                <a:gd name="connsiteX0" fmla="*/ 687370 w 687370"/>
                <a:gd name="connsiteY0" fmla="*/ 426572 h 426761"/>
                <a:gd name="connsiteX1" fmla="*/ 687370 w 687370"/>
                <a:gd name="connsiteY1" fmla="*/ 0 h 426761"/>
                <a:gd name="connsiteX2" fmla="*/ 0 w 687370"/>
                <a:gd name="connsiteY2" fmla="*/ 0 h 426761"/>
                <a:gd name="connsiteX3" fmla="*/ 0 w 687370"/>
                <a:gd name="connsiteY3" fmla="*/ 426762 h 426761"/>
                <a:gd name="connsiteX4" fmla="*/ 23702 w 687370"/>
                <a:gd name="connsiteY4" fmla="*/ 23702 h 426761"/>
                <a:gd name="connsiteX5" fmla="*/ 663668 w 687370"/>
                <a:gd name="connsiteY5" fmla="*/ 23702 h 426761"/>
                <a:gd name="connsiteX6" fmla="*/ 663668 w 687370"/>
                <a:gd name="connsiteY6" fmla="*/ 402858 h 426761"/>
                <a:gd name="connsiteX7" fmla="*/ 23702 w 687370"/>
                <a:gd name="connsiteY7" fmla="*/ 403060 h 426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370" h="426761">
                  <a:moveTo>
                    <a:pt x="687370" y="426572"/>
                  </a:moveTo>
                  <a:lnTo>
                    <a:pt x="687370" y="0"/>
                  </a:lnTo>
                  <a:lnTo>
                    <a:pt x="0" y="0"/>
                  </a:lnTo>
                  <a:lnTo>
                    <a:pt x="0" y="426762"/>
                  </a:lnTo>
                  <a:close/>
                  <a:moveTo>
                    <a:pt x="23702" y="23702"/>
                  </a:moveTo>
                  <a:lnTo>
                    <a:pt x="663668" y="23702"/>
                  </a:lnTo>
                  <a:lnTo>
                    <a:pt x="663668" y="402858"/>
                  </a:lnTo>
                  <a:lnTo>
                    <a:pt x="23702" y="40306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1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35" name="Kombinationstegning: figur 34">
              <a:extLst>
                <a:ext uri="{FF2B5EF4-FFF2-40B4-BE49-F238E27FC236}">
                  <a16:creationId xmlns:a16="http://schemas.microsoft.com/office/drawing/2014/main" id="{885D50EC-1D88-481D-84F6-76F448E2DAA2}"/>
                </a:ext>
              </a:extLst>
            </p:cNvPr>
            <p:cNvSpPr/>
            <p:nvPr/>
          </p:nvSpPr>
          <p:spPr>
            <a:xfrm>
              <a:off x="6776791" y="990887"/>
              <a:ext cx="805882" cy="533458"/>
            </a:xfrm>
            <a:custGeom>
              <a:avLst/>
              <a:gdLst>
                <a:gd name="connsiteX0" fmla="*/ 23702 w 805882"/>
                <a:gd name="connsiteY0" fmla="*/ 47405 h 533458"/>
                <a:gd name="connsiteX1" fmla="*/ 47405 w 805882"/>
                <a:gd name="connsiteY1" fmla="*/ 23702 h 533458"/>
                <a:gd name="connsiteX2" fmla="*/ 758477 w 805882"/>
                <a:gd name="connsiteY2" fmla="*/ 23702 h 533458"/>
                <a:gd name="connsiteX3" fmla="*/ 782180 w 805882"/>
                <a:gd name="connsiteY3" fmla="*/ 47405 h 533458"/>
                <a:gd name="connsiteX4" fmla="*/ 782180 w 805882"/>
                <a:gd name="connsiteY4" fmla="*/ 533458 h 533458"/>
                <a:gd name="connsiteX5" fmla="*/ 805882 w 805882"/>
                <a:gd name="connsiteY5" fmla="*/ 533458 h 533458"/>
                <a:gd name="connsiteX6" fmla="*/ 805882 w 805882"/>
                <a:gd name="connsiteY6" fmla="*/ 47405 h 533458"/>
                <a:gd name="connsiteX7" fmla="*/ 758477 w 805882"/>
                <a:gd name="connsiteY7" fmla="*/ 0 h 533458"/>
                <a:gd name="connsiteX8" fmla="*/ 47405 w 805882"/>
                <a:gd name="connsiteY8" fmla="*/ 0 h 533458"/>
                <a:gd name="connsiteX9" fmla="*/ 0 w 805882"/>
                <a:gd name="connsiteY9" fmla="*/ 47405 h 533458"/>
                <a:gd name="connsiteX10" fmla="*/ 0 w 805882"/>
                <a:gd name="connsiteY10" fmla="*/ 533458 h 533458"/>
                <a:gd name="connsiteX11" fmla="*/ 23702 w 805882"/>
                <a:gd name="connsiteY11" fmla="*/ 533458 h 53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5882" h="533458">
                  <a:moveTo>
                    <a:pt x="23702" y="47405"/>
                  </a:moveTo>
                  <a:cubicBezTo>
                    <a:pt x="23702" y="34314"/>
                    <a:pt x="34314" y="23702"/>
                    <a:pt x="47405" y="23702"/>
                  </a:cubicBezTo>
                  <a:lnTo>
                    <a:pt x="758477" y="23702"/>
                  </a:lnTo>
                  <a:cubicBezTo>
                    <a:pt x="771568" y="23702"/>
                    <a:pt x="782180" y="34314"/>
                    <a:pt x="782180" y="47405"/>
                  </a:cubicBezTo>
                  <a:lnTo>
                    <a:pt x="782180" y="533458"/>
                  </a:lnTo>
                  <a:lnTo>
                    <a:pt x="805882" y="533458"/>
                  </a:lnTo>
                  <a:lnTo>
                    <a:pt x="805882" y="47405"/>
                  </a:lnTo>
                  <a:cubicBezTo>
                    <a:pt x="805882" y="21224"/>
                    <a:pt x="784658" y="0"/>
                    <a:pt x="758477" y="0"/>
                  </a:cubicBezTo>
                  <a:lnTo>
                    <a:pt x="47405" y="0"/>
                  </a:lnTo>
                  <a:cubicBezTo>
                    <a:pt x="21224" y="0"/>
                    <a:pt x="0" y="21224"/>
                    <a:pt x="0" y="47405"/>
                  </a:cubicBezTo>
                  <a:lnTo>
                    <a:pt x="0" y="533458"/>
                  </a:lnTo>
                  <a:lnTo>
                    <a:pt x="23702" y="53345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1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36" name="Kombinationstegning: figur 35">
              <a:extLst>
                <a:ext uri="{FF2B5EF4-FFF2-40B4-BE49-F238E27FC236}">
                  <a16:creationId xmlns:a16="http://schemas.microsoft.com/office/drawing/2014/main" id="{221C317E-1F62-4037-BC11-9AC0DFB22603}"/>
                </a:ext>
              </a:extLst>
            </p:cNvPr>
            <p:cNvSpPr/>
            <p:nvPr/>
          </p:nvSpPr>
          <p:spPr>
            <a:xfrm>
              <a:off x="6634577" y="1559674"/>
              <a:ext cx="1090311" cy="82958"/>
            </a:xfrm>
            <a:custGeom>
              <a:avLst/>
              <a:gdLst>
                <a:gd name="connsiteX0" fmla="*/ 604412 w 1090311"/>
                <a:gd name="connsiteY0" fmla="*/ 0 h 82958"/>
                <a:gd name="connsiteX1" fmla="*/ 604412 w 1090311"/>
                <a:gd name="connsiteY1" fmla="*/ 23702 h 82958"/>
                <a:gd name="connsiteX2" fmla="*/ 485900 w 1090311"/>
                <a:gd name="connsiteY2" fmla="*/ 23702 h 82958"/>
                <a:gd name="connsiteX3" fmla="*/ 485900 w 1090311"/>
                <a:gd name="connsiteY3" fmla="*/ 0 h 82958"/>
                <a:gd name="connsiteX4" fmla="*/ 0 w 1090311"/>
                <a:gd name="connsiteY4" fmla="*/ 0 h 82958"/>
                <a:gd name="connsiteX5" fmla="*/ 0 w 1090311"/>
                <a:gd name="connsiteY5" fmla="*/ 23702 h 82958"/>
                <a:gd name="connsiteX6" fmla="*/ 59256 w 1090311"/>
                <a:gd name="connsiteY6" fmla="*/ 82958 h 82958"/>
                <a:gd name="connsiteX7" fmla="*/ 1031055 w 1090311"/>
                <a:gd name="connsiteY7" fmla="*/ 82958 h 82958"/>
                <a:gd name="connsiteX8" fmla="*/ 1090311 w 1090311"/>
                <a:gd name="connsiteY8" fmla="*/ 23702 h 82958"/>
                <a:gd name="connsiteX9" fmla="*/ 1090311 w 1090311"/>
                <a:gd name="connsiteY9" fmla="*/ 0 h 82958"/>
                <a:gd name="connsiteX10" fmla="*/ 1031055 w 1090311"/>
                <a:gd name="connsiteY10" fmla="*/ 59256 h 82958"/>
                <a:gd name="connsiteX11" fmla="*/ 59256 w 1090311"/>
                <a:gd name="connsiteY11" fmla="*/ 59256 h 82958"/>
                <a:gd name="connsiteX12" fmla="*/ 23702 w 1090311"/>
                <a:gd name="connsiteY12" fmla="*/ 23702 h 82958"/>
                <a:gd name="connsiteX13" fmla="*/ 462197 w 1090311"/>
                <a:gd name="connsiteY13" fmla="*/ 23702 h 82958"/>
                <a:gd name="connsiteX14" fmla="*/ 484332 w 1090311"/>
                <a:gd name="connsiteY14" fmla="*/ 47405 h 82958"/>
                <a:gd name="connsiteX15" fmla="*/ 485900 w 1090311"/>
                <a:gd name="connsiteY15" fmla="*/ 47405 h 82958"/>
                <a:gd name="connsiteX16" fmla="*/ 604412 w 1090311"/>
                <a:gd name="connsiteY16" fmla="*/ 47405 h 82958"/>
                <a:gd name="connsiteX17" fmla="*/ 628114 w 1090311"/>
                <a:gd name="connsiteY17" fmla="*/ 25270 h 82958"/>
                <a:gd name="connsiteX18" fmla="*/ 628114 w 1090311"/>
                <a:gd name="connsiteY18" fmla="*/ 23702 h 82958"/>
                <a:gd name="connsiteX19" fmla="*/ 1066609 w 1090311"/>
                <a:gd name="connsiteY19" fmla="*/ 23702 h 82958"/>
                <a:gd name="connsiteX20" fmla="*/ 1031055 w 1090311"/>
                <a:gd name="connsiteY20" fmla="*/ 59256 h 8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0311" h="82958">
                  <a:moveTo>
                    <a:pt x="604412" y="0"/>
                  </a:moveTo>
                  <a:lnTo>
                    <a:pt x="604412" y="23702"/>
                  </a:lnTo>
                  <a:lnTo>
                    <a:pt x="485900" y="23702"/>
                  </a:lnTo>
                  <a:lnTo>
                    <a:pt x="485900" y="0"/>
                  </a:lnTo>
                  <a:lnTo>
                    <a:pt x="0" y="0"/>
                  </a:lnTo>
                  <a:lnTo>
                    <a:pt x="0" y="23702"/>
                  </a:lnTo>
                  <a:cubicBezTo>
                    <a:pt x="39" y="56413"/>
                    <a:pt x="26546" y="82919"/>
                    <a:pt x="59256" y="82958"/>
                  </a:cubicBezTo>
                  <a:lnTo>
                    <a:pt x="1031055" y="82958"/>
                  </a:lnTo>
                  <a:cubicBezTo>
                    <a:pt x="1063766" y="82919"/>
                    <a:pt x="1090272" y="56413"/>
                    <a:pt x="1090311" y="23702"/>
                  </a:cubicBezTo>
                  <a:lnTo>
                    <a:pt x="1090311" y="0"/>
                  </a:lnTo>
                  <a:close/>
                  <a:moveTo>
                    <a:pt x="1031055" y="59256"/>
                  </a:moveTo>
                  <a:lnTo>
                    <a:pt x="59256" y="59256"/>
                  </a:lnTo>
                  <a:cubicBezTo>
                    <a:pt x="39620" y="59256"/>
                    <a:pt x="23702" y="43339"/>
                    <a:pt x="23702" y="23702"/>
                  </a:cubicBezTo>
                  <a:lnTo>
                    <a:pt x="462197" y="23702"/>
                  </a:lnTo>
                  <a:cubicBezTo>
                    <a:pt x="461765" y="36359"/>
                    <a:pt x="471675" y="46972"/>
                    <a:pt x="484332" y="47405"/>
                  </a:cubicBezTo>
                  <a:cubicBezTo>
                    <a:pt x="484854" y="47423"/>
                    <a:pt x="485377" y="47423"/>
                    <a:pt x="485900" y="47405"/>
                  </a:cubicBezTo>
                  <a:lnTo>
                    <a:pt x="604412" y="47405"/>
                  </a:lnTo>
                  <a:cubicBezTo>
                    <a:pt x="617069" y="47837"/>
                    <a:pt x="627682" y="37927"/>
                    <a:pt x="628114" y="25270"/>
                  </a:cubicBezTo>
                  <a:cubicBezTo>
                    <a:pt x="628132" y="24748"/>
                    <a:pt x="628132" y="24225"/>
                    <a:pt x="628114" y="23702"/>
                  </a:cubicBezTo>
                  <a:lnTo>
                    <a:pt x="1066609" y="23702"/>
                  </a:lnTo>
                  <a:cubicBezTo>
                    <a:pt x="1066609" y="43339"/>
                    <a:pt x="1050691" y="59256"/>
                    <a:pt x="1031055" y="5925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1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37" name="Grafik 6" descr="Database&#10;">
            <a:extLst>
              <a:ext uri="{FF2B5EF4-FFF2-40B4-BE49-F238E27FC236}">
                <a16:creationId xmlns:a16="http://schemas.microsoft.com/office/drawing/2014/main" id="{1CE004C5-C949-440B-B991-EED1C55CB303}"/>
              </a:ext>
            </a:extLst>
          </p:cNvPr>
          <p:cNvGrpSpPr/>
          <p:nvPr/>
        </p:nvGrpSpPr>
        <p:grpSpPr>
          <a:xfrm>
            <a:off x="5685854" y="4087403"/>
            <a:ext cx="820290" cy="1103149"/>
            <a:chOff x="5685854" y="4087403"/>
            <a:chExt cx="820290" cy="1103149"/>
          </a:xfrm>
          <a:solidFill>
            <a:schemeClr val="accent1">
              <a:lumMod val="75000"/>
            </a:schemeClr>
          </a:solidFill>
        </p:grpSpPr>
        <p:sp>
          <p:nvSpPr>
            <p:cNvPr id="38" name="Kombinationstegning: figur 37">
              <a:extLst>
                <a:ext uri="{FF2B5EF4-FFF2-40B4-BE49-F238E27FC236}">
                  <a16:creationId xmlns:a16="http://schemas.microsoft.com/office/drawing/2014/main" id="{28B6FDCA-8C65-441F-BCB9-B37C682EFC18}"/>
                </a:ext>
              </a:extLst>
            </p:cNvPr>
            <p:cNvSpPr/>
            <p:nvPr/>
          </p:nvSpPr>
          <p:spPr>
            <a:xfrm>
              <a:off x="5685854" y="4087403"/>
              <a:ext cx="820290" cy="1103149"/>
            </a:xfrm>
            <a:custGeom>
              <a:avLst/>
              <a:gdLst>
                <a:gd name="connsiteX0" fmla="*/ 820290 w 820290"/>
                <a:gd name="connsiteY0" fmla="*/ 975863 h 1103149"/>
                <a:gd name="connsiteX1" fmla="*/ 820290 w 820290"/>
                <a:gd name="connsiteY1" fmla="*/ 127286 h 1103149"/>
                <a:gd name="connsiteX2" fmla="*/ 410145 w 820290"/>
                <a:gd name="connsiteY2" fmla="*/ 0 h 1103149"/>
                <a:gd name="connsiteX3" fmla="*/ 0 w 820290"/>
                <a:gd name="connsiteY3" fmla="*/ 127286 h 1103149"/>
                <a:gd name="connsiteX4" fmla="*/ 0 w 820290"/>
                <a:gd name="connsiteY4" fmla="*/ 975863 h 1103149"/>
                <a:gd name="connsiteX5" fmla="*/ 410145 w 820290"/>
                <a:gd name="connsiteY5" fmla="*/ 1103149 h 1103149"/>
                <a:gd name="connsiteX6" fmla="*/ 820290 w 820290"/>
                <a:gd name="connsiteY6" fmla="*/ 975863 h 1103149"/>
                <a:gd name="connsiteX7" fmla="*/ 410145 w 820290"/>
                <a:gd name="connsiteY7" fmla="*/ 28286 h 1103149"/>
                <a:gd name="connsiteX8" fmla="*/ 792005 w 820290"/>
                <a:gd name="connsiteY8" fmla="*/ 127286 h 1103149"/>
                <a:gd name="connsiteX9" fmla="*/ 410145 w 820290"/>
                <a:gd name="connsiteY9" fmla="*/ 226287 h 1103149"/>
                <a:gd name="connsiteX10" fmla="*/ 28286 w 820290"/>
                <a:gd name="connsiteY10" fmla="*/ 127286 h 1103149"/>
                <a:gd name="connsiteX11" fmla="*/ 410145 w 820290"/>
                <a:gd name="connsiteY11" fmla="*/ 28286 h 1103149"/>
                <a:gd name="connsiteX12" fmla="*/ 28286 w 820290"/>
                <a:gd name="connsiteY12" fmla="*/ 176221 h 1103149"/>
                <a:gd name="connsiteX13" fmla="*/ 410145 w 820290"/>
                <a:gd name="connsiteY13" fmla="*/ 254573 h 1103149"/>
                <a:gd name="connsiteX14" fmla="*/ 792005 w 820290"/>
                <a:gd name="connsiteY14" fmla="*/ 176221 h 1103149"/>
                <a:gd name="connsiteX15" fmla="*/ 792005 w 820290"/>
                <a:gd name="connsiteY15" fmla="*/ 410145 h 1103149"/>
                <a:gd name="connsiteX16" fmla="*/ 410145 w 820290"/>
                <a:gd name="connsiteY16" fmla="*/ 509146 h 1103149"/>
                <a:gd name="connsiteX17" fmla="*/ 28286 w 820290"/>
                <a:gd name="connsiteY17" fmla="*/ 410145 h 1103149"/>
                <a:gd name="connsiteX18" fmla="*/ 28286 w 820290"/>
                <a:gd name="connsiteY18" fmla="*/ 459080 h 1103149"/>
                <a:gd name="connsiteX19" fmla="*/ 410145 w 820290"/>
                <a:gd name="connsiteY19" fmla="*/ 537432 h 1103149"/>
                <a:gd name="connsiteX20" fmla="*/ 792005 w 820290"/>
                <a:gd name="connsiteY20" fmla="*/ 459080 h 1103149"/>
                <a:gd name="connsiteX21" fmla="*/ 792005 w 820290"/>
                <a:gd name="connsiteY21" fmla="*/ 693004 h 1103149"/>
                <a:gd name="connsiteX22" fmla="*/ 410145 w 820290"/>
                <a:gd name="connsiteY22" fmla="*/ 792005 h 1103149"/>
                <a:gd name="connsiteX23" fmla="*/ 28286 w 820290"/>
                <a:gd name="connsiteY23" fmla="*/ 693004 h 1103149"/>
                <a:gd name="connsiteX24" fmla="*/ 28286 w 820290"/>
                <a:gd name="connsiteY24" fmla="*/ 975863 h 1103149"/>
                <a:gd name="connsiteX25" fmla="*/ 28286 w 820290"/>
                <a:gd name="connsiteY25" fmla="*/ 741939 h 1103149"/>
                <a:gd name="connsiteX26" fmla="*/ 410145 w 820290"/>
                <a:gd name="connsiteY26" fmla="*/ 820290 h 1103149"/>
                <a:gd name="connsiteX27" fmla="*/ 792005 w 820290"/>
                <a:gd name="connsiteY27" fmla="*/ 741939 h 1103149"/>
                <a:gd name="connsiteX28" fmla="*/ 792005 w 820290"/>
                <a:gd name="connsiteY28" fmla="*/ 975863 h 1103149"/>
                <a:gd name="connsiteX29" fmla="*/ 410145 w 820290"/>
                <a:gd name="connsiteY29" fmla="*/ 1074863 h 1103149"/>
                <a:gd name="connsiteX30" fmla="*/ 28286 w 820290"/>
                <a:gd name="connsiteY30" fmla="*/ 975863 h 110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20290" h="1103149">
                  <a:moveTo>
                    <a:pt x="820290" y="975863"/>
                  </a:moveTo>
                  <a:lnTo>
                    <a:pt x="820290" y="127286"/>
                  </a:lnTo>
                  <a:cubicBezTo>
                    <a:pt x="820290" y="44607"/>
                    <a:pt x="608981" y="0"/>
                    <a:pt x="410145" y="0"/>
                  </a:cubicBezTo>
                  <a:cubicBezTo>
                    <a:pt x="211310" y="0"/>
                    <a:pt x="0" y="44607"/>
                    <a:pt x="0" y="127286"/>
                  </a:cubicBezTo>
                  <a:lnTo>
                    <a:pt x="0" y="975863"/>
                  </a:lnTo>
                  <a:cubicBezTo>
                    <a:pt x="0" y="1058542"/>
                    <a:pt x="211310" y="1103149"/>
                    <a:pt x="410145" y="1103149"/>
                  </a:cubicBezTo>
                  <a:cubicBezTo>
                    <a:pt x="608981" y="1103149"/>
                    <a:pt x="820290" y="1058542"/>
                    <a:pt x="820290" y="975863"/>
                  </a:cubicBezTo>
                  <a:close/>
                  <a:moveTo>
                    <a:pt x="410145" y="28286"/>
                  </a:moveTo>
                  <a:cubicBezTo>
                    <a:pt x="628696" y="28286"/>
                    <a:pt x="792005" y="80615"/>
                    <a:pt x="792005" y="127286"/>
                  </a:cubicBezTo>
                  <a:cubicBezTo>
                    <a:pt x="792005" y="173958"/>
                    <a:pt x="628696" y="226287"/>
                    <a:pt x="410145" y="226287"/>
                  </a:cubicBezTo>
                  <a:cubicBezTo>
                    <a:pt x="191594" y="226287"/>
                    <a:pt x="28286" y="173958"/>
                    <a:pt x="28286" y="127286"/>
                  </a:cubicBezTo>
                  <a:cubicBezTo>
                    <a:pt x="28286" y="80615"/>
                    <a:pt x="191594" y="28286"/>
                    <a:pt x="410145" y="28286"/>
                  </a:cubicBezTo>
                  <a:close/>
                  <a:moveTo>
                    <a:pt x="28286" y="176221"/>
                  </a:moveTo>
                  <a:cubicBezTo>
                    <a:pt x="92339" y="227418"/>
                    <a:pt x="255040" y="254573"/>
                    <a:pt x="410145" y="254573"/>
                  </a:cubicBezTo>
                  <a:cubicBezTo>
                    <a:pt x="565251" y="254573"/>
                    <a:pt x="727951" y="227418"/>
                    <a:pt x="792005" y="176221"/>
                  </a:cubicBezTo>
                  <a:lnTo>
                    <a:pt x="792005" y="410145"/>
                  </a:lnTo>
                  <a:cubicBezTo>
                    <a:pt x="792005" y="456817"/>
                    <a:pt x="628696" y="509146"/>
                    <a:pt x="410145" y="509146"/>
                  </a:cubicBezTo>
                  <a:cubicBezTo>
                    <a:pt x="191594" y="509146"/>
                    <a:pt x="28286" y="456817"/>
                    <a:pt x="28286" y="410145"/>
                  </a:cubicBezTo>
                  <a:close/>
                  <a:moveTo>
                    <a:pt x="28286" y="459080"/>
                  </a:moveTo>
                  <a:cubicBezTo>
                    <a:pt x="92339" y="510277"/>
                    <a:pt x="255040" y="537432"/>
                    <a:pt x="410145" y="537432"/>
                  </a:cubicBezTo>
                  <a:cubicBezTo>
                    <a:pt x="565251" y="537432"/>
                    <a:pt x="727951" y="510277"/>
                    <a:pt x="792005" y="459080"/>
                  </a:cubicBezTo>
                  <a:lnTo>
                    <a:pt x="792005" y="693004"/>
                  </a:lnTo>
                  <a:cubicBezTo>
                    <a:pt x="792005" y="739676"/>
                    <a:pt x="628696" y="792005"/>
                    <a:pt x="410145" y="792005"/>
                  </a:cubicBezTo>
                  <a:cubicBezTo>
                    <a:pt x="191594" y="792005"/>
                    <a:pt x="28286" y="739676"/>
                    <a:pt x="28286" y="693004"/>
                  </a:cubicBezTo>
                  <a:close/>
                  <a:moveTo>
                    <a:pt x="28286" y="975863"/>
                  </a:moveTo>
                  <a:lnTo>
                    <a:pt x="28286" y="741939"/>
                  </a:lnTo>
                  <a:cubicBezTo>
                    <a:pt x="92339" y="793136"/>
                    <a:pt x="255040" y="820290"/>
                    <a:pt x="410145" y="820290"/>
                  </a:cubicBezTo>
                  <a:cubicBezTo>
                    <a:pt x="565251" y="820290"/>
                    <a:pt x="727951" y="793136"/>
                    <a:pt x="792005" y="741939"/>
                  </a:cubicBezTo>
                  <a:lnTo>
                    <a:pt x="792005" y="975863"/>
                  </a:lnTo>
                  <a:cubicBezTo>
                    <a:pt x="792005" y="1022534"/>
                    <a:pt x="628696" y="1074863"/>
                    <a:pt x="410145" y="1074863"/>
                  </a:cubicBezTo>
                  <a:cubicBezTo>
                    <a:pt x="191594" y="1074863"/>
                    <a:pt x="28286" y="1022534"/>
                    <a:pt x="28286" y="97586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39" name="Kombinationstegning: figur 38">
              <a:extLst>
                <a:ext uri="{FF2B5EF4-FFF2-40B4-BE49-F238E27FC236}">
                  <a16:creationId xmlns:a16="http://schemas.microsoft.com/office/drawing/2014/main" id="{5FBE4A26-D9B9-4274-B830-A7B312F4AB24}"/>
                </a:ext>
              </a:extLst>
            </p:cNvPr>
            <p:cNvSpPr/>
            <p:nvPr/>
          </p:nvSpPr>
          <p:spPr>
            <a:xfrm>
              <a:off x="6350572" y="4426833"/>
              <a:ext cx="56571" cy="56571"/>
            </a:xfrm>
            <a:custGeom>
              <a:avLst/>
              <a:gdLst>
                <a:gd name="connsiteX0" fmla="*/ 56572 w 56571"/>
                <a:gd name="connsiteY0" fmla="*/ 28286 h 56571"/>
                <a:gd name="connsiteX1" fmla="*/ 28286 w 56571"/>
                <a:gd name="connsiteY1" fmla="*/ 56572 h 56571"/>
                <a:gd name="connsiteX2" fmla="*/ 0 w 56571"/>
                <a:gd name="connsiteY2" fmla="*/ 28286 h 56571"/>
                <a:gd name="connsiteX3" fmla="*/ 28286 w 56571"/>
                <a:gd name="connsiteY3" fmla="*/ 0 h 56571"/>
                <a:gd name="connsiteX4" fmla="*/ 56572 w 56571"/>
                <a:gd name="connsiteY4" fmla="*/ 28286 h 5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71" h="56571">
                  <a:moveTo>
                    <a:pt x="56572" y="28286"/>
                  </a:moveTo>
                  <a:cubicBezTo>
                    <a:pt x="56572" y="43908"/>
                    <a:pt x="43908" y="56572"/>
                    <a:pt x="28286" y="56572"/>
                  </a:cubicBezTo>
                  <a:cubicBezTo>
                    <a:pt x="12664" y="56572"/>
                    <a:pt x="0" y="43908"/>
                    <a:pt x="0" y="28286"/>
                  </a:cubicBezTo>
                  <a:cubicBezTo>
                    <a:pt x="0" y="12664"/>
                    <a:pt x="12664" y="0"/>
                    <a:pt x="28286" y="0"/>
                  </a:cubicBezTo>
                  <a:cubicBezTo>
                    <a:pt x="43908" y="0"/>
                    <a:pt x="56572" y="12664"/>
                    <a:pt x="56572" y="2828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0" name="Kombinationstegning: figur 39">
              <a:extLst>
                <a:ext uri="{FF2B5EF4-FFF2-40B4-BE49-F238E27FC236}">
                  <a16:creationId xmlns:a16="http://schemas.microsoft.com/office/drawing/2014/main" id="{71EFE4E4-4071-4607-9CFD-816B0FE74499}"/>
                </a:ext>
              </a:extLst>
            </p:cNvPr>
            <p:cNvSpPr/>
            <p:nvPr/>
          </p:nvSpPr>
          <p:spPr>
            <a:xfrm>
              <a:off x="6350572" y="4709692"/>
              <a:ext cx="56571" cy="56571"/>
            </a:xfrm>
            <a:custGeom>
              <a:avLst/>
              <a:gdLst>
                <a:gd name="connsiteX0" fmla="*/ 56572 w 56571"/>
                <a:gd name="connsiteY0" fmla="*/ 28286 h 56571"/>
                <a:gd name="connsiteX1" fmla="*/ 28286 w 56571"/>
                <a:gd name="connsiteY1" fmla="*/ 56572 h 56571"/>
                <a:gd name="connsiteX2" fmla="*/ 0 w 56571"/>
                <a:gd name="connsiteY2" fmla="*/ 28286 h 56571"/>
                <a:gd name="connsiteX3" fmla="*/ 28286 w 56571"/>
                <a:gd name="connsiteY3" fmla="*/ 0 h 56571"/>
                <a:gd name="connsiteX4" fmla="*/ 56572 w 56571"/>
                <a:gd name="connsiteY4" fmla="*/ 28286 h 5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71" h="56571">
                  <a:moveTo>
                    <a:pt x="56572" y="28286"/>
                  </a:moveTo>
                  <a:cubicBezTo>
                    <a:pt x="56572" y="43908"/>
                    <a:pt x="43908" y="56572"/>
                    <a:pt x="28286" y="56572"/>
                  </a:cubicBezTo>
                  <a:cubicBezTo>
                    <a:pt x="12664" y="56572"/>
                    <a:pt x="0" y="43908"/>
                    <a:pt x="0" y="28286"/>
                  </a:cubicBezTo>
                  <a:cubicBezTo>
                    <a:pt x="0" y="12664"/>
                    <a:pt x="12664" y="0"/>
                    <a:pt x="28286" y="0"/>
                  </a:cubicBezTo>
                  <a:cubicBezTo>
                    <a:pt x="43908" y="0"/>
                    <a:pt x="56572" y="12664"/>
                    <a:pt x="56572" y="2828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1" name="Kombinationstegning: figur 40">
              <a:extLst>
                <a:ext uri="{FF2B5EF4-FFF2-40B4-BE49-F238E27FC236}">
                  <a16:creationId xmlns:a16="http://schemas.microsoft.com/office/drawing/2014/main" id="{A876FC0F-ADA3-435A-99FF-91BEB5607CEE}"/>
                </a:ext>
              </a:extLst>
            </p:cNvPr>
            <p:cNvSpPr/>
            <p:nvPr/>
          </p:nvSpPr>
          <p:spPr>
            <a:xfrm>
              <a:off x="6350572" y="4992551"/>
              <a:ext cx="56571" cy="56571"/>
            </a:xfrm>
            <a:custGeom>
              <a:avLst/>
              <a:gdLst>
                <a:gd name="connsiteX0" fmla="*/ 56572 w 56571"/>
                <a:gd name="connsiteY0" fmla="*/ 28286 h 56571"/>
                <a:gd name="connsiteX1" fmla="*/ 28286 w 56571"/>
                <a:gd name="connsiteY1" fmla="*/ 56572 h 56571"/>
                <a:gd name="connsiteX2" fmla="*/ 0 w 56571"/>
                <a:gd name="connsiteY2" fmla="*/ 28286 h 56571"/>
                <a:gd name="connsiteX3" fmla="*/ 28286 w 56571"/>
                <a:gd name="connsiteY3" fmla="*/ 0 h 56571"/>
                <a:gd name="connsiteX4" fmla="*/ 56572 w 56571"/>
                <a:gd name="connsiteY4" fmla="*/ 28286 h 5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71" h="56571">
                  <a:moveTo>
                    <a:pt x="56572" y="28286"/>
                  </a:moveTo>
                  <a:cubicBezTo>
                    <a:pt x="56572" y="43908"/>
                    <a:pt x="43908" y="56572"/>
                    <a:pt x="28286" y="56572"/>
                  </a:cubicBezTo>
                  <a:cubicBezTo>
                    <a:pt x="12664" y="56572"/>
                    <a:pt x="0" y="43908"/>
                    <a:pt x="0" y="28286"/>
                  </a:cubicBezTo>
                  <a:cubicBezTo>
                    <a:pt x="0" y="12664"/>
                    <a:pt x="12664" y="0"/>
                    <a:pt x="28286" y="0"/>
                  </a:cubicBezTo>
                  <a:cubicBezTo>
                    <a:pt x="43908" y="0"/>
                    <a:pt x="56572" y="12664"/>
                    <a:pt x="56572" y="2828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42" name="Grafik 8" descr="Internet kontur">
            <a:extLst>
              <a:ext uri="{FF2B5EF4-FFF2-40B4-BE49-F238E27FC236}">
                <a16:creationId xmlns:a16="http://schemas.microsoft.com/office/drawing/2014/main" id="{60C36F44-EC34-4074-9E47-2D01D5EC3CC8}"/>
              </a:ext>
            </a:extLst>
          </p:cNvPr>
          <p:cNvGrpSpPr/>
          <p:nvPr/>
        </p:nvGrpSpPr>
        <p:grpSpPr>
          <a:xfrm>
            <a:off x="4467113" y="990728"/>
            <a:ext cx="1090369" cy="651750"/>
            <a:chOff x="4467113" y="990728"/>
            <a:chExt cx="1090369" cy="651750"/>
          </a:xfrm>
          <a:solidFill>
            <a:schemeClr val="accent2">
              <a:lumMod val="75000"/>
            </a:schemeClr>
          </a:solidFill>
        </p:grpSpPr>
        <p:sp>
          <p:nvSpPr>
            <p:cNvPr id="43" name="Kombinationstegning: figur 42">
              <a:extLst>
                <a:ext uri="{FF2B5EF4-FFF2-40B4-BE49-F238E27FC236}">
                  <a16:creationId xmlns:a16="http://schemas.microsoft.com/office/drawing/2014/main" id="{3AFED874-5934-4966-8D68-9FE3EA080A4F}"/>
                </a:ext>
              </a:extLst>
            </p:cNvPr>
            <p:cNvSpPr/>
            <p:nvPr/>
          </p:nvSpPr>
          <p:spPr>
            <a:xfrm>
              <a:off x="4668595" y="1050004"/>
              <a:ext cx="687404" cy="426761"/>
            </a:xfrm>
            <a:custGeom>
              <a:avLst/>
              <a:gdLst>
                <a:gd name="connsiteX0" fmla="*/ 687358 w 687404"/>
                <a:gd name="connsiteY0" fmla="*/ 426553 h 426761"/>
                <a:gd name="connsiteX1" fmla="*/ 687404 w 687404"/>
                <a:gd name="connsiteY1" fmla="*/ 0 h 426761"/>
                <a:gd name="connsiteX2" fmla="*/ 0 w 687404"/>
                <a:gd name="connsiteY2" fmla="*/ 0 h 426761"/>
                <a:gd name="connsiteX3" fmla="*/ 0 w 687404"/>
                <a:gd name="connsiteY3" fmla="*/ 426762 h 426761"/>
                <a:gd name="connsiteX4" fmla="*/ 23702 w 687404"/>
                <a:gd name="connsiteY4" fmla="*/ 23702 h 426761"/>
                <a:gd name="connsiteX5" fmla="*/ 663702 w 687404"/>
                <a:gd name="connsiteY5" fmla="*/ 23702 h 426761"/>
                <a:gd name="connsiteX6" fmla="*/ 663656 w 687404"/>
                <a:gd name="connsiteY6" fmla="*/ 402857 h 426761"/>
                <a:gd name="connsiteX7" fmla="*/ 23702 w 687404"/>
                <a:gd name="connsiteY7" fmla="*/ 403051 h 426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404" h="426761">
                  <a:moveTo>
                    <a:pt x="687358" y="426553"/>
                  </a:moveTo>
                  <a:lnTo>
                    <a:pt x="687404" y="0"/>
                  </a:lnTo>
                  <a:lnTo>
                    <a:pt x="0" y="0"/>
                  </a:lnTo>
                  <a:lnTo>
                    <a:pt x="0" y="426762"/>
                  </a:lnTo>
                  <a:close/>
                  <a:moveTo>
                    <a:pt x="23702" y="23702"/>
                  </a:moveTo>
                  <a:lnTo>
                    <a:pt x="663702" y="23702"/>
                  </a:lnTo>
                  <a:lnTo>
                    <a:pt x="663656" y="402857"/>
                  </a:lnTo>
                  <a:lnTo>
                    <a:pt x="23702" y="40305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1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4" name="Kombinationstegning: figur 43">
              <a:extLst>
                <a:ext uri="{FF2B5EF4-FFF2-40B4-BE49-F238E27FC236}">
                  <a16:creationId xmlns:a16="http://schemas.microsoft.com/office/drawing/2014/main" id="{18DD3641-DFF2-41F7-AF8E-5C6A0AA2F100}"/>
                </a:ext>
              </a:extLst>
            </p:cNvPr>
            <p:cNvSpPr/>
            <p:nvPr/>
          </p:nvSpPr>
          <p:spPr>
            <a:xfrm>
              <a:off x="4609339" y="990728"/>
              <a:ext cx="805916" cy="533463"/>
            </a:xfrm>
            <a:custGeom>
              <a:avLst/>
              <a:gdLst>
                <a:gd name="connsiteX0" fmla="*/ 23702 w 805916"/>
                <a:gd name="connsiteY0" fmla="*/ 47405 h 533463"/>
                <a:gd name="connsiteX1" fmla="*/ 47405 w 805916"/>
                <a:gd name="connsiteY1" fmla="*/ 23702 h 533463"/>
                <a:gd name="connsiteX2" fmla="*/ 758512 w 805916"/>
                <a:gd name="connsiteY2" fmla="*/ 23702 h 533463"/>
                <a:gd name="connsiteX3" fmla="*/ 782214 w 805916"/>
                <a:gd name="connsiteY3" fmla="*/ 47405 h 533463"/>
                <a:gd name="connsiteX4" fmla="*/ 782214 w 805916"/>
                <a:gd name="connsiteY4" fmla="*/ 533463 h 533463"/>
                <a:gd name="connsiteX5" fmla="*/ 805917 w 805916"/>
                <a:gd name="connsiteY5" fmla="*/ 533463 h 533463"/>
                <a:gd name="connsiteX6" fmla="*/ 805917 w 805916"/>
                <a:gd name="connsiteY6" fmla="*/ 47405 h 533463"/>
                <a:gd name="connsiteX7" fmla="*/ 758512 w 805916"/>
                <a:gd name="connsiteY7" fmla="*/ 0 h 533463"/>
                <a:gd name="connsiteX8" fmla="*/ 47405 w 805916"/>
                <a:gd name="connsiteY8" fmla="*/ 0 h 533463"/>
                <a:gd name="connsiteX9" fmla="*/ 0 w 805916"/>
                <a:gd name="connsiteY9" fmla="*/ 47405 h 533463"/>
                <a:gd name="connsiteX10" fmla="*/ 0 w 805916"/>
                <a:gd name="connsiteY10" fmla="*/ 533463 h 533463"/>
                <a:gd name="connsiteX11" fmla="*/ 23702 w 805916"/>
                <a:gd name="connsiteY11" fmla="*/ 533463 h 53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5916" h="533463">
                  <a:moveTo>
                    <a:pt x="23702" y="47405"/>
                  </a:moveTo>
                  <a:cubicBezTo>
                    <a:pt x="23718" y="34321"/>
                    <a:pt x="34321" y="23718"/>
                    <a:pt x="47405" y="23702"/>
                  </a:cubicBezTo>
                  <a:lnTo>
                    <a:pt x="758512" y="23702"/>
                  </a:lnTo>
                  <a:cubicBezTo>
                    <a:pt x="771595" y="23719"/>
                    <a:pt x="782198" y="34321"/>
                    <a:pt x="782214" y="47405"/>
                  </a:cubicBezTo>
                  <a:lnTo>
                    <a:pt x="782214" y="533463"/>
                  </a:lnTo>
                  <a:lnTo>
                    <a:pt x="805917" y="533463"/>
                  </a:lnTo>
                  <a:lnTo>
                    <a:pt x="805917" y="47405"/>
                  </a:lnTo>
                  <a:cubicBezTo>
                    <a:pt x="805889" y="21235"/>
                    <a:pt x="784682" y="27"/>
                    <a:pt x="758512" y="0"/>
                  </a:cubicBezTo>
                  <a:lnTo>
                    <a:pt x="47405" y="0"/>
                  </a:lnTo>
                  <a:cubicBezTo>
                    <a:pt x="21235" y="27"/>
                    <a:pt x="27" y="21235"/>
                    <a:pt x="0" y="47405"/>
                  </a:cubicBezTo>
                  <a:lnTo>
                    <a:pt x="0" y="533463"/>
                  </a:lnTo>
                  <a:lnTo>
                    <a:pt x="23702" y="53346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1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5" name="Kombinationstegning: figur 44">
              <a:extLst>
                <a:ext uri="{FF2B5EF4-FFF2-40B4-BE49-F238E27FC236}">
                  <a16:creationId xmlns:a16="http://schemas.microsoft.com/office/drawing/2014/main" id="{A0DB7ECA-8DFC-469C-AC93-4FA25FEA8034}"/>
                </a:ext>
              </a:extLst>
            </p:cNvPr>
            <p:cNvSpPr/>
            <p:nvPr/>
          </p:nvSpPr>
          <p:spPr>
            <a:xfrm>
              <a:off x="4467113" y="1559520"/>
              <a:ext cx="1090369" cy="82958"/>
            </a:xfrm>
            <a:custGeom>
              <a:avLst/>
              <a:gdLst>
                <a:gd name="connsiteX0" fmla="*/ 604446 w 1090369"/>
                <a:gd name="connsiteY0" fmla="*/ 0 h 82958"/>
                <a:gd name="connsiteX1" fmla="*/ 604446 w 1090369"/>
                <a:gd name="connsiteY1" fmla="*/ 23702 h 82958"/>
                <a:gd name="connsiteX2" fmla="*/ 485923 w 1090369"/>
                <a:gd name="connsiteY2" fmla="*/ 23702 h 82958"/>
                <a:gd name="connsiteX3" fmla="*/ 485923 w 1090369"/>
                <a:gd name="connsiteY3" fmla="*/ 0 h 82958"/>
                <a:gd name="connsiteX4" fmla="*/ 0 w 1090369"/>
                <a:gd name="connsiteY4" fmla="*/ 0 h 82958"/>
                <a:gd name="connsiteX5" fmla="*/ 0 w 1090369"/>
                <a:gd name="connsiteY5" fmla="*/ 23691 h 82958"/>
                <a:gd name="connsiteX6" fmla="*/ 59256 w 1090369"/>
                <a:gd name="connsiteY6" fmla="*/ 82958 h 82958"/>
                <a:gd name="connsiteX7" fmla="*/ 1031101 w 1090369"/>
                <a:gd name="connsiteY7" fmla="*/ 82958 h 82958"/>
                <a:gd name="connsiteX8" fmla="*/ 1090369 w 1090369"/>
                <a:gd name="connsiteY8" fmla="*/ 23691 h 82958"/>
                <a:gd name="connsiteX9" fmla="*/ 1090369 w 1090369"/>
                <a:gd name="connsiteY9" fmla="*/ 0 h 82958"/>
                <a:gd name="connsiteX10" fmla="*/ 1031101 w 1090369"/>
                <a:gd name="connsiteY10" fmla="*/ 59256 h 82958"/>
                <a:gd name="connsiteX11" fmla="*/ 59256 w 1090369"/>
                <a:gd name="connsiteY11" fmla="*/ 59256 h 82958"/>
                <a:gd name="connsiteX12" fmla="*/ 23702 w 1090369"/>
                <a:gd name="connsiteY12" fmla="*/ 23702 h 82958"/>
                <a:gd name="connsiteX13" fmla="*/ 462221 w 1090369"/>
                <a:gd name="connsiteY13" fmla="*/ 23702 h 82958"/>
                <a:gd name="connsiteX14" fmla="*/ 484341 w 1090369"/>
                <a:gd name="connsiteY14" fmla="*/ 47405 h 82958"/>
                <a:gd name="connsiteX15" fmla="*/ 485923 w 1090369"/>
                <a:gd name="connsiteY15" fmla="*/ 47405 h 82958"/>
                <a:gd name="connsiteX16" fmla="*/ 604446 w 1090369"/>
                <a:gd name="connsiteY16" fmla="*/ 47405 h 82958"/>
                <a:gd name="connsiteX17" fmla="*/ 628148 w 1090369"/>
                <a:gd name="connsiteY17" fmla="*/ 25285 h 82958"/>
                <a:gd name="connsiteX18" fmla="*/ 628148 w 1090369"/>
                <a:gd name="connsiteY18" fmla="*/ 23702 h 82958"/>
                <a:gd name="connsiteX19" fmla="*/ 1066667 w 1090369"/>
                <a:gd name="connsiteY19" fmla="*/ 23702 h 82958"/>
                <a:gd name="connsiteX20" fmla="*/ 1031101 w 1090369"/>
                <a:gd name="connsiteY20" fmla="*/ 59256 h 8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0369" h="82958">
                  <a:moveTo>
                    <a:pt x="604446" y="0"/>
                  </a:moveTo>
                  <a:lnTo>
                    <a:pt x="604446" y="23702"/>
                  </a:lnTo>
                  <a:lnTo>
                    <a:pt x="485923" y="23702"/>
                  </a:lnTo>
                  <a:lnTo>
                    <a:pt x="485923" y="0"/>
                  </a:lnTo>
                  <a:lnTo>
                    <a:pt x="0" y="0"/>
                  </a:lnTo>
                  <a:lnTo>
                    <a:pt x="0" y="23691"/>
                  </a:lnTo>
                  <a:cubicBezTo>
                    <a:pt x="35" y="56405"/>
                    <a:pt x="26542" y="82917"/>
                    <a:pt x="59256" y="82958"/>
                  </a:cubicBezTo>
                  <a:lnTo>
                    <a:pt x="1031101" y="82958"/>
                  </a:lnTo>
                  <a:cubicBezTo>
                    <a:pt x="1063819" y="82923"/>
                    <a:pt x="1090334" y="56408"/>
                    <a:pt x="1090369" y="23691"/>
                  </a:cubicBezTo>
                  <a:lnTo>
                    <a:pt x="1090369" y="0"/>
                  </a:lnTo>
                  <a:close/>
                  <a:moveTo>
                    <a:pt x="1031101" y="59256"/>
                  </a:moveTo>
                  <a:lnTo>
                    <a:pt x="59256" y="59256"/>
                  </a:lnTo>
                  <a:cubicBezTo>
                    <a:pt x="39631" y="59231"/>
                    <a:pt x="23728" y="43328"/>
                    <a:pt x="23702" y="23702"/>
                  </a:cubicBezTo>
                  <a:lnTo>
                    <a:pt x="462221" y="23702"/>
                  </a:lnTo>
                  <a:cubicBezTo>
                    <a:pt x="461784" y="36356"/>
                    <a:pt x="471688" y="46967"/>
                    <a:pt x="484341" y="47405"/>
                  </a:cubicBezTo>
                  <a:cubicBezTo>
                    <a:pt x="484868" y="47423"/>
                    <a:pt x="485396" y="47423"/>
                    <a:pt x="485923" y="47405"/>
                  </a:cubicBezTo>
                  <a:lnTo>
                    <a:pt x="604446" y="47405"/>
                  </a:lnTo>
                  <a:cubicBezTo>
                    <a:pt x="617100" y="47842"/>
                    <a:pt x="627711" y="37938"/>
                    <a:pt x="628148" y="25285"/>
                  </a:cubicBezTo>
                  <a:cubicBezTo>
                    <a:pt x="628166" y="24757"/>
                    <a:pt x="628166" y="24230"/>
                    <a:pt x="628148" y="23702"/>
                  </a:cubicBezTo>
                  <a:lnTo>
                    <a:pt x="1066667" y="23702"/>
                  </a:lnTo>
                  <a:cubicBezTo>
                    <a:pt x="1066636" y="43330"/>
                    <a:pt x="1050728" y="59231"/>
                    <a:pt x="1031101" y="5925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1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6" name="Kombinationstegning: figur 45">
              <a:extLst>
                <a:ext uri="{FF2B5EF4-FFF2-40B4-BE49-F238E27FC236}">
                  <a16:creationId xmlns:a16="http://schemas.microsoft.com/office/drawing/2014/main" id="{99642124-BCA3-4FDE-AFFF-20BFC0FB73AD}"/>
                </a:ext>
              </a:extLst>
            </p:cNvPr>
            <p:cNvSpPr/>
            <p:nvPr/>
          </p:nvSpPr>
          <p:spPr>
            <a:xfrm>
              <a:off x="4858203" y="1109399"/>
              <a:ext cx="308131" cy="308131"/>
            </a:xfrm>
            <a:custGeom>
              <a:avLst/>
              <a:gdLst>
                <a:gd name="connsiteX0" fmla="*/ 154066 w 308131"/>
                <a:gd name="connsiteY0" fmla="*/ 0 h 308131"/>
                <a:gd name="connsiteX1" fmla="*/ 0 w 308131"/>
                <a:gd name="connsiteY1" fmla="*/ 154066 h 308131"/>
                <a:gd name="connsiteX2" fmla="*/ 154066 w 308131"/>
                <a:gd name="connsiteY2" fmla="*/ 308131 h 308131"/>
                <a:gd name="connsiteX3" fmla="*/ 308131 w 308131"/>
                <a:gd name="connsiteY3" fmla="*/ 154066 h 308131"/>
                <a:gd name="connsiteX4" fmla="*/ 154066 w 308131"/>
                <a:gd name="connsiteY4" fmla="*/ 0 h 308131"/>
                <a:gd name="connsiteX5" fmla="*/ 283828 w 308131"/>
                <a:gd name="connsiteY5" fmla="*/ 142215 h 308131"/>
                <a:gd name="connsiteX6" fmla="*/ 242131 w 308131"/>
                <a:gd name="connsiteY6" fmla="*/ 142215 h 308131"/>
                <a:gd name="connsiteX7" fmla="*/ 192640 w 308131"/>
                <a:gd name="connsiteY7" fmla="*/ 29536 h 308131"/>
                <a:gd name="connsiteX8" fmla="*/ 283828 w 308131"/>
                <a:gd name="connsiteY8" fmla="*/ 142215 h 308131"/>
                <a:gd name="connsiteX9" fmla="*/ 142215 w 308131"/>
                <a:gd name="connsiteY9" fmla="*/ 38227 h 308131"/>
                <a:gd name="connsiteX10" fmla="*/ 142215 w 308131"/>
                <a:gd name="connsiteY10" fmla="*/ 142215 h 308131"/>
                <a:gd name="connsiteX11" fmla="*/ 89763 w 308131"/>
                <a:gd name="connsiteY11" fmla="*/ 142215 h 308131"/>
                <a:gd name="connsiteX12" fmla="*/ 142215 w 308131"/>
                <a:gd name="connsiteY12" fmla="*/ 38227 h 308131"/>
                <a:gd name="connsiteX13" fmla="*/ 142215 w 308131"/>
                <a:gd name="connsiteY13" fmla="*/ 165917 h 308131"/>
                <a:gd name="connsiteX14" fmla="*/ 142215 w 308131"/>
                <a:gd name="connsiteY14" fmla="*/ 269916 h 308131"/>
                <a:gd name="connsiteX15" fmla="*/ 89773 w 308131"/>
                <a:gd name="connsiteY15" fmla="*/ 165917 h 308131"/>
                <a:gd name="connsiteX16" fmla="*/ 165917 w 308131"/>
                <a:gd name="connsiteY16" fmla="*/ 269896 h 308131"/>
                <a:gd name="connsiteX17" fmla="*/ 165917 w 308131"/>
                <a:gd name="connsiteY17" fmla="*/ 165917 h 308131"/>
                <a:gd name="connsiteX18" fmla="*/ 218359 w 308131"/>
                <a:gd name="connsiteY18" fmla="*/ 165917 h 308131"/>
                <a:gd name="connsiteX19" fmla="*/ 165917 w 308131"/>
                <a:gd name="connsiteY19" fmla="*/ 269896 h 308131"/>
                <a:gd name="connsiteX20" fmla="*/ 165917 w 308131"/>
                <a:gd name="connsiteY20" fmla="*/ 142215 h 308131"/>
                <a:gd name="connsiteX21" fmla="*/ 165917 w 308131"/>
                <a:gd name="connsiteY21" fmla="*/ 38245 h 308131"/>
                <a:gd name="connsiteX22" fmla="*/ 218359 w 308131"/>
                <a:gd name="connsiteY22" fmla="*/ 142215 h 308131"/>
                <a:gd name="connsiteX23" fmla="*/ 115273 w 308131"/>
                <a:gd name="connsiteY23" fmla="*/ 29600 h 308131"/>
                <a:gd name="connsiteX24" fmla="*/ 66003 w 308131"/>
                <a:gd name="connsiteY24" fmla="*/ 142215 h 308131"/>
                <a:gd name="connsiteX25" fmla="*/ 24303 w 308131"/>
                <a:gd name="connsiteY25" fmla="*/ 142215 h 308131"/>
                <a:gd name="connsiteX26" fmla="*/ 115273 w 308131"/>
                <a:gd name="connsiteY26" fmla="*/ 29600 h 308131"/>
                <a:gd name="connsiteX27" fmla="*/ 24303 w 308131"/>
                <a:gd name="connsiteY27" fmla="*/ 165917 h 308131"/>
                <a:gd name="connsiteX28" fmla="*/ 66001 w 308131"/>
                <a:gd name="connsiteY28" fmla="*/ 165917 h 308131"/>
                <a:gd name="connsiteX29" fmla="*/ 115449 w 308131"/>
                <a:gd name="connsiteY29" fmla="*/ 278584 h 308131"/>
                <a:gd name="connsiteX30" fmla="*/ 24303 w 308131"/>
                <a:gd name="connsiteY30" fmla="*/ 165917 h 308131"/>
                <a:gd name="connsiteX31" fmla="*/ 192652 w 308131"/>
                <a:gd name="connsiteY31" fmla="*/ 278593 h 308131"/>
                <a:gd name="connsiteX32" fmla="*/ 242131 w 308131"/>
                <a:gd name="connsiteY32" fmla="*/ 165917 h 308131"/>
                <a:gd name="connsiteX33" fmla="*/ 283828 w 308131"/>
                <a:gd name="connsiteY33" fmla="*/ 165917 h 308131"/>
                <a:gd name="connsiteX34" fmla="*/ 192652 w 308131"/>
                <a:gd name="connsiteY34" fmla="*/ 278593 h 30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08131" h="308131">
                  <a:moveTo>
                    <a:pt x="154066" y="0"/>
                  </a:moveTo>
                  <a:cubicBezTo>
                    <a:pt x="68978" y="0"/>
                    <a:pt x="0" y="68978"/>
                    <a:pt x="0" y="154066"/>
                  </a:cubicBezTo>
                  <a:cubicBezTo>
                    <a:pt x="0" y="239154"/>
                    <a:pt x="68978" y="308131"/>
                    <a:pt x="154066" y="308131"/>
                  </a:cubicBezTo>
                  <a:cubicBezTo>
                    <a:pt x="239154" y="308131"/>
                    <a:pt x="308131" y="239154"/>
                    <a:pt x="308131" y="154066"/>
                  </a:cubicBezTo>
                  <a:cubicBezTo>
                    <a:pt x="308034" y="69018"/>
                    <a:pt x="239114" y="97"/>
                    <a:pt x="154066" y="0"/>
                  </a:cubicBezTo>
                  <a:close/>
                  <a:moveTo>
                    <a:pt x="283828" y="142215"/>
                  </a:moveTo>
                  <a:lnTo>
                    <a:pt x="242131" y="142215"/>
                  </a:lnTo>
                  <a:cubicBezTo>
                    <a:pt x="240492" y="99745"/>
                    <a:pt x="222805" y="59476"/>
                    <a:pt x="192640" y="29536"/>
                  </a:cubicBezTo>
                  <a:cubicBezTo>
                    <a:pt x="242998" y="45240"/>
                    <a:pt x="278969" y="89689"/>
                    <a:pt x="283828" y="142215"/>
                  </a:cubicBezTo>
                  <a:close/>
                  <a:moveTo>
                    <a:pt x="142215" y="38227"/>
                  </a:moveTo>
                  <a:lnTo>
                    <a:pt x="142215" y="142215"/>
                  </a:lnTo>
                  <a:lnTo>
                    <a:pt x="89763" y="142215"/>
                  </a:lnTo>
                  <a:cubicBezTo>
                    <a:pt x="92772" y="97521"/>
                    <a:pt x="112626" y="58545"/>
                    <a:pt x="142215" y="38227"/>
                  </a:cubicBezTo>
                  <a:close/>
                  <a:moveTo>
                    <a:pt x="142215" y="165917"/>
                  </a:moveTo>
                  <a:lnTo>
                    <a:pt x="142215" y="269916"/>
                  </a:lnTo>
                  <a:cubicBezTo>
                    <a:pt x="112659" y="249566"/>
                    <a:pt x="92795" y="210460"/>
                    <a:pt x="89773" y="165917"/>
                  </a:cubicBezTo>
                  <a:close/>
                  <a:moveTo>
                    <a:pt x="165917" y="269896"/>
                  </a:moveTo>
                  <a:lnTo>
                    <a:pt x="165917" y="165917"/>
                  </a:lnTo>
                  <a:lnTo>
                    <a:pt x="218359" y="165917"/>
                  </a:lnTo>
                  <a:cubicBezTo>
                    <a:pt x="215336" y="210411"/>
                    <a:pt x="195458" y="249535"/>
                    <a:pt x="165917" y="269896"/>
                  </a:cubicBezTo>
                  <a:close/>
                  <a:moveTo>
                    <a:pt x="165917" y="142215"/>
                  </a:moveTo>
                  <a:lnTo>
                    <a:pt x="165917" y="38245"/>
                  </a:lnTo>
                  <a:cubicBezTo>
                    <a:pt x="195455" y="58605"/>
                    <a:pt x="215336" y="97723"/>
                    <a:pt x="218359" y="142215"/>
                  </a:cubicBezTo>
                  <a:close/>
                  <a:moveTo>
                    <a:pt x="115273" y="29600"/>
                  </a:moveTo>
                  <a:cubicBezTo>
                    <a:pt x="85163" y="59531"/>
                    <a:pt x="67551" y="99786"/>
                    <a:pt x="66003" y="142215"/>
                  </a:cubicBezTo>
                  <a:lnTo>
                    <a:pt x="24303" y="142215"/>
                  </a:lnTo>
                  <a:cubicBezTo>
                    <a:pt x="29154" y="89771"/>
                    <a:pt x="65022" y="45369"/>
                    <a:pt x="115273" y="29600"/>
                  </a:cubicBezTo>
                  <a:close/>
                  <a:moveTo>
                    <a:pt x="24303" y="165917"/>
                  </a:moveTo>
                  <a:lnTo>
                    <a:pt x="66001" y="165917"/>
                  </a:lnTo>
                  <a:cubicBezTo>
                    <a:pt x="67619" y="208380"/>
                    <a:pt x="85292" y="248645"/>
                    <a:pt x="115449" y="278584"/>
                  </a:cubicBezTo>
                  <a:cubicBezTo>
                    <a:pt x="65112" y="262866"/>
                    <a:pt x="29161" y="218426"/>
                    <a:pt x="24303" y="165917"/>
                  </a:cubicBezTo>
                  <a:close/>
                  <a:moveTo>
                    <a:pt x="192652" y="278593"/>
                  </a:moveTo>
                  <a:cubicBezTo>
                    <a:pt x="222811" y="248650"/>
                    <a:pt x="240493" y="208385"/>
                    <a:pt x="242131" y="165917"/>
                  </a:cubicBezTo>
                  <a:lnTo>
                    <a:pt x="283828" y="165917"/>
                  </a:lnTo>
                  <a:cubicBezTo>
                    <a:pt x="278969" y="218438"/>
                    <a:pt x="243004" y="262885"/>
                    <a:pt x="192652" y="27859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1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47" name="Grafik 10" descr="Processor kontur">
            <a:extLst>
              <a:ext uri="{FF2B5EF4-FFF2-40B4-BE49-F238E27FC236}">
                <a16:creationId xmlns:a16="http://schemas.microsoft.com/office/drawing/2014/main" id="{0F03D082-BE0F-4E8D-A311-7A52FA93C08C}"/>
              </a:ext>
            </a:extLst>
          </p:cNvPr>
          <p:cNvGrpSpPr/>
          <p:nvPr/>
        </p:nvGrpSpPr>
        <p:grpSpPr>
          <a:xfrm>
            <a:off x="4585625" y="2485382"/>
            <a:ext cx="853287" cy="853287"/>
            <a:chOff x="4585625" y="2485382"/>
            <a:chExt cx="853287" cy="853287"/>
          </a:xfrm>
          <a:solidFill>
            <a:schemeClr val="accent6"/>
          </a:solidFill>
        </p:grpSpPr>
        <p:sp>
          <p:nvSpPr>
            <p:cNvPr id="48" name="Kombinationstegning: figur 47">
              <a:extLst>
                <a:ext uri="{FF2B5EF4-FFF2-40B4-BE49-F238E27FC236}">
                  <a16:creationId xmlns:a16="http://schemas.microsoft.com/office/drawing/2014/main" id="{6F2116A7-D818-4C24-AF55-B27600602397}"/>
                </a:ext>
              </a:extLst>
            </p:cNvPr>
            <p:cNvSpPr/>
            <p:nvPr/>
          </p:nvSpPr>
          <p:spPr>
            <a:xfrm>
              <a:off x="4810798" y="2710555"/>
              <a:ext cx="402941" cy="402941"/>
            </a:xfrm>
            <a:custGeom>
              <a:avLst/>
              <a:gdLst>
                <a:gd name="connsiteX0" fmla="*/ 0 w 402941"/>
                <a:gd name="connsiteY0" fmla="*/ 402941 h 402941"/>
                <a:gd name="connsiteX1" fmla="*/ 402941 w 402941"/>
                <a:gd name="connsiteY1" fmla="*/ 402941 h 402941"/>
                <a:gd name="connsiteX2" fmla="*/ 402941 w 402941"/>
                <a:gd name="connsiteY2" fmla="*/ 0 h 402941"/>
                <a:gd name="connsiteX3" fmla="*/ 0 w 402941"/>
                <a:gd name="connsiteY3" fmla="*/ 0 h 402941"/>
                <a:gd name="connsiteX4" fmla="*/ 23702 w 402941"/>
                <a:gd name="connsiteY4" fmla="*/ 23702 h 402941"/>
                <a:gd name="connsiteX5" fmla="*/ 379239 w 402941"/>
                <a:gd name="connsiteY5" fmla="*/ 23702 h 402941"/>
                <a:gd name="connsiteX6" fmla="*/ 379239 w 402941"/>
                <a:gd name="connsiteY6" fmla="*/ 379239 h 402941"/>
                <a:gd name="connsiteX7" fmla="*/ 23702 w 402941"/>
                <a:gd name="connsiteY7" fmla="*/ 379239 h 40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2941" h="402941">
                  <a:moveTo>
                    <a:pt x="0" y="402941"/>
                  </a:moveTo>
                  <a:lnTo>
                    <a:pt x="402941" y="402941"/>
                  </a:lnTo>
                  <a:lnTo>
                    <a:pt x="402941" y="0"/>
                  </a:lnTo>
                  <a:lnTo>
                    <a:pt x="0" y="0"/>
                  </a:lnTo>
                  <a:close/>
                  <a:moveTo>
                    <a:pt x="23702" y="23702"/>
                  </a:moveTo>
                  <a:lnTo>
                    <a:pt x="379239" y="23702"/>
                  </a:lnTo>
                  <a:lnTo>
                    <a:pt x="379239" y="379239"/>
                  </a:lnTo>
                  <a:lnTo>
                    <a:pt x="23702" y="379239"/>
                  </a:lnTo>
                  <a:close/>
                </a:path>
              </a:pathLst>
            </a:custGeom>
            <a:solidFill>
              <a:schemeClr val="accent6"/>
            </a:solidFill>
            <a:ln w="11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9" name="Kombinationstegning: figur 48">
              <a:extLst>
                <a:ext uri="{FF2B5EF4-FFF2-40B4-BE49-F238E27FC236}">
                  <a16:creationId xmlns:a16="http://schemas.microsoft.com/office/drawing/2014/main" id="{0D78A974-C118-464F-8643-BF0E9C3F4367}"/>
                </a:ext>
              </a:extLst>
            </p:cNvPr>
            <p:cNvSpPr/>
            <p:nvPr/>
          </p:nvSpPr>
          <p:spPr>
            <a:xfrm>
              <a:off x="4585625" y="2485382"/>
              <a:ext cx="853287" cy="853287"/>
            </a:xfrm>
            <a:custGeom>
              <a:avLst/>
              <a:gdLst>
                <a:gd name="connsiteX0" fmla="*/ 853287 w 853287"/>
                <a:gd name="connsiteY0" fmla="*/ 201471 h 853287"/>
                <a:gd name="connsiteX1" fmla="*/ 853287 w 853287"/>
                <a:gd name="connsiteY1" fmla="*/ 177768 h 853287"/>
                <a:gd name="connsiteX2" fmla="*/ 746626 w 853287"/>
                <a:gd name="connsiteY2" fmla="*/ 177768 h 853287"/>
                <a:gd name="connsiteX3" fmla="*/ 746626 w 853287"/>
                <a:gd name="connsiteY3" fmla="*/ 165917 h 853287"/>
                <a:gd name="connsiteX4" fmla="*/ 687370 w 853287"/>
                <a:gd name="connsiteY4" fmla="*/ 106661 h 853287"/>
                <a:gd name="connsiteX5" fmla="*/ 675519 w 853287"/>
                <a:gd name="connsiteY5" fmla="*/ 106661 h 853287"/>
                <a:gd name="connsiteX6" fmla="*/ 675519 w 853287"/>
                <a:gd name="connsiteY6" fmla="*/ 0 h 853287"/>
                <a:gd name="connsiteX7" fmla="*/ 651816 w 853287"/>
                <a:gd name="connsiteY7" fmla="*/ 0 h 853287"/>
                <a:gd name="connsiteX8" fmla="*/ 651816 w 853287"/>
                <a:gd name="connsiteY8" fmla="*/ 106661 h 853287"/>
                <a:gd name="connsiteX9" fmla="*/ 580709 w 853287"/>
                <a:gd name="connsiteY9" fmla="*/ 106661 h 853287"/>
                <a:gd name="connsiteX10" fmla="*/ 580709 w 853287"/>
                <a:gd name="connsiteY10" fmla="*/ 0 h 853287"/>
                <a:gd name="connsiteX11" fmla="*/ 557007 w 853287"/>
                <a:gd name="connsiteY11" fmla="*/ 0 h 853287"/>
                <a:gd name="connsiteX12" fmla="*/ 557007 w 853287"/>
                <a:gd name="connsiteY12" fmla="*/ 106661 h 853287"/>
                <a:gd name="connsiteX13" fmla="*/ 485900 w 853287"/>
                <a:gd name="connsiteY13" fmla="*/ 106661 h 853287"/>
                <a:gd name="connsiteX14" fmla="*/ 485900 w 853287"/>
                <a:gd name="connsiteY14" fmla="*/ 0 h 853287"/>
                <a:gd name="connsiteX15" fmla="*/ 462197 w 853287"/>
                <a:gd name="connsiteY15" fmla="*/ 0 h 853287"/>
                <a:gd name="connsiteX16" fmla="*/ 462197 w 853287"/>
                <a:gd name="connsiteY16" fmla="*/ 106661 h 853287"/>
                <a:gd name="connsiteX17" fmla="*/ 391090 w 853287"/>
                <a:gd name="connsiteY17" fmla="*/ 106661 h 853287"/>
                <a:gd name="connsiteX18" fmla="*/ 391090 w 853287"/>
                <a:gd name="connsiteY18" fmla="*/ 0 h 853287"/>
                <a:gd name="connsiteX19" fmla="*/ 367387 w 853287"/>
                <a:gd name="connsiteY19" fmla="*/ 0 h 853287"/>
                <a:gd name="connsiteX20" fmla="*/ 367387 w 853287"/>
                <a:gd name="connsiteY20" fmla="*/ 106661 h 853287"/>
                <a:gd name="connsiteX21" fmla="*/ 296280 w 853287"/>
                <a:gd name="connsiteY21" fmla="*/ 106661 h 853287"/>
                <a:gd name="connsiteX22" fmla="*/ 296280 w 853287"/>
                <a:gd name="connsiteY22" fmla="*/ 0 h 853287"/>
                <a:gd name="connsiteX23" fmla="*/ 272578 w 853287"/>
                <a:gd name="connsiteY23" fmla="*/ 0 h 853287"/>
                <a:gd name="connsiteX24" fmla="*/ 272578 w 853287"/>
                <a:gd name="connsiteY24" fmla="*/ 106661 h 853287"/>
                <a:gd name="connsiteX25" fmla="*/ 201471 w 853287"/>
                <a:gd name="connsiteY25" fmla="*/ 106661 h 853287"/>
                <a:gd name="connsiteX26" fmla="*/ 201471 w 853287"/>
                <a:gd name="connsiteY26" fmla="*/ 0 h 853287"/>
                <a:gd name="connsiteX27" fmla="*/ 177768 w 853287"/>
                <a:gd name="connsiteY27" fmla="*/ 0 h 853287"/>
                <a:gd name="connsiteX28" fmla="*/ 177768 w 853287"/>
                <a:gd name="connsiteY28" fmla="*/ 106661 h 853287"/>
                <a:gd name="connsiteX29" fmla="*/ 165917 w 853287"/>
                <a:gd name="connsiteY29" fmla="*/ 106661 h 853287"/>
                <a:gd name="connsiteX30" fmla="*/ 106661 w 853287"/>
                <a:gd name="connsiteY30" fmla="*/ 165917 h 853287"/>
                <a:gd name="connsiteX31" fmla="*/ 106661 w 853287"/>
                <a:gd name="connsiteY31" fmla="*/ 177768 h 853287"/>
                <a:gd name="connsiteX32" fmla="*/ 0 w 853287"/>
                <a:gd name="connsiteY32" fmla="*/ 177768 h 853287"/>
                <a:gd name="connsiteX33" fmla="*/ 0 w 853287"/>
                <a:gd name="connsiteY33" fmla="*/ 201471 h 853287"/>
                <a:gd name="connsiteX34" fmla="*/ 106661 w 853287"/>
                <a:gd name="connsiteY34" fmla="*/ 201471 h 853287"/>
                <a:gd name="connsiteX35" fmla="*/ 106661 w 853287"/>
                <a:gd name="connsiteY35" fmla="*/ 272578 h 853287"/>
                <a:gd name="connsiteX36" fmla="*/ 0 w 853287"/>
                <a:gd name="connsiteY36" fmla="*/ 272578 h 853287"/>
                <a:gd name="connsiteX37" fmla="*/ 0 w 853287"/>
                <a:gd name="connsiteY37" fmla="*/ 296280 h 853287"/>
                <a:gd name="connsiteX38" fmla="*/ 106661 w 853287"/>
                <a:gd name="connsiteY38" fmla="*/ 296280 h 853287"/>
                <a:gd name="connsiteX39" fmla="*/ 106661 w 853287"/>
                <a:gd name="connsiteY39" fmla="*/ 367387 h 853287"/>
                <a:gd name="connsiteX40" fmla="*/ 0 w 853287"/>
                <a:gd name="connsiteY40" fmla="*/ 367387 h 853287"/>
                <a:gd name="connsiteX41" fmla="*/ 0 w 853287"/>
                <a:gd name="connsiteY41" fmla="*/ 391090 h 853287"/>
                <a:gd name="connsiteX42" fmla="*/ 106661 w 853287"/>
                <a:gd name="connsiteY42" fmla="*/ 391090 h 853287"/>
                <a:gd name="connsiteX43" fmla="*/ 106661 w 853287"/>
                <a:gd name="connsiteY43" fmla="*/ 462197 h 853287"/>
                <a:gd name="connsiteX44" fmla="*/ 0 w 853287"/>
                <a:gd name="connsiteY44" fmla="*/ 462197 h 853287"/>
                <a:gd name="connsiteX45" fmla="*/ 0 w 853287"/>
                <a:gd name="connsiteY45" fmla="*/ 485900 h 853287"/>
                <a:gd name="connsiteX46" fmla="*/ 106661 w 853287"/>
                <a:gd name="connsiteY46" fmla="*/ 485900 h 853287"/>
                <a:gd name="connsiteX47" fmla="*/ 106661 w 853287"/>
                <a:gd name="connsiteY47" fmla="*/ 557007 h 853287"/>
                <a:gd name="connsiteX48" fmla="*/ 0 w 853287"/>
                <a:gd name="connsiteY48" fmla="*/ 557007 h 853287"/>
                <a:gd name="connsiteX49" fmla="*/ 0 w 853287"/>
                <a:gd name="connsiteY49" fmla="*/ 580709 h 853287"/>
                <a:gd name="connsiteX50" fmla="*/ 106661 w 853287"/>
                <a:gd name="connsiteY50" fmla="*/ 580709 h 853287"/>
                <a:gd name="connsiteX51" fmla="*/ 106661 w 853287"/>
                <a:gd name="connsiteY51" fmla="*/ 651816 h 853287"/>
                <a:gd name="connsiteX52" fmla="*/ 0 w 853287"/>
                <a:gd name="connsiteY52" fmla="*/ 651816 h 853287"/>
                <a:gd name="connsiteX53" fmla="*/ 0 w 853287"/>
                <a:gd name="connsiteY53" fmla="*/ 675519 h 853287"/>
                <a:gd name="connsiteX54" fmla="*/ 106661 w 853287"/>
                <a:gd name="connsiteY54" fmla="*/ 675519 h 853287"/>
                <a:gd name="connsiteX55" fmla="*/ 106661 w 853287"/>
                <a:gd name="connsiteY55" fmla="*/ 687370 h 853287"/>
                <a:gd name="connsiteX56" fmla="*/ 165917 w 853287"/>
                <a:gd name="connsiteY56" fmla="*/ 746626 h 853287"/>
                <a:gd name="connsiteX57" fmla="*/ 177768 w 853287"/>
                <a:gd name="connsiteY57" fmla="*/ 746626 h 853287"/>
                <a:gd name="connsiteX58" fmla="*/ 177768 w 853287"/>
                <a:gd name="connsiteY58" fmla="*/ 853287 h 853287"/>
                <a:gd name="connsiteX59" fmla="*/ 201471 w 853287"/>
                <a:gd name="connsiteY59" fmla="*/ 853287 h 853287"/>
                <a:gd name="connsiteX60" fmla="*/ 201471 w 853287"/>
                <a:gd name="connsiteY60" fmla="*/ 746626 h 853287"/>
                <a:gd name="connsiteX61" fmla="*/ 272578 w 853287"/>
                <a:gd name="connsiteY61" fmla="*/ 746626 h 853287"/>
                <a:gd name="connsiteX62" fmla="*/ 272578 w 853287"/>
                <a:gd name="connsiteY62" fmla="*/ 853287 h 853287"/>
                <a:gd name="connsiteX63" fmla="*/ 296280 w 853287"/>
                <a:gd name="connsiteY63" fmla="*/ 853287 h 853287"/>
                <a:gd name="connsiteX64" fmla="*/ 296280 w 853287"/>
                <a:gd name="connsiteY64" fmla="*/ 746626 h 853287"/>
                <a:gd name="connsiteX65" fmla="*/ 367387 w 853287"/>
                <a:gd name="connsiteY65" fmla="*/ 746626 h 853287"/>
                <a:gd name="connsiteX66" fmla="*/ 367387 w 853287"/>
                <a:gd name="connsiteY66" fmla="*/ 853287 h 853287"/>
                <a:gd name="connsiteX67" fmla="*/ 391090 w 853287"/>
                <a:gd name="connsiteY67" fmla="*/ 853287 h 853287"/>
                <a:gd name="connsiteX68" fmla="*/ 391090 w 853287"/>
                <a:gd name="connsiteY68" fmla="*/ 746626 h 853287"/>
                <a:gd name="connsiteX69" fmla="*/ 462197 w 853287"/>
                <a:gd name="connsiteY69" fmla="*/ 746626 h 853287"/>
                <a:gd name="connsiteX70" fmla="*/ 462197 w 853287"/>
                <a:gd name="connsiteY70" fmla="*/ 853287 h 853287"/>
                <a:gd name="connsiteX71" fmla="*/ 485900 w 853287"/>
                <a:gd name="connsiteY71" fmla="*/ 853287 h 853287"/>
                <a:gd name="connsiteX72" fmla="*/ 485900 w 853287"/>
                <a:gd name="connsiteY72" fmla="*/ 746626 h 853287"/>
                <a:gd name="connsiteX73" fmla="*/ 557007 w 853287"/>
                <a:gd name="connsiteY73" fmla="*/ 746626 h 853287"/>
                <a:gd name="connsiteX74" fmla="*/ 557007 w 853287"/>
                <a:gd name="connsiteY74" fmla="*/ 853287 h 853287"/>
                <a:gd name="connsiteX75" fmla="*/ 580709 w 853287"/>
                <a:gd name="connsiteY75" fmla="*/ 853287 h 853287"/>
                <a:gd name="connsiteX76" fmla="*/ 580709 w 853287"/>
                <a:gd name="connsiteY76" fmla="*/ 746626 h 853287"/>
                <a:gd name="connsiteX77" fmla="*/ 651816 w 853287"/>
                <a:gd name="connsiteY77" fmla="*/ 746626 h 853287"/>
                <a:gd name="connsiteX78" fmla="*/ 651816 w 853287"/>
                <a:gd name="connsiteY78" fmla="*/ 853287 h 853287"/>
                <a:gd name="connsiteX79" fmla="*/ 675519 w 853287"/>
                <a:gd name="connsiteY79" fmla="*/ 853287 h 853287"/>
                <a:gd name="connsiteX80" fmla="*/ 675519 w 853287"/>
                <a:gd name="connsiteY80" fmla="*/ 746626 h 853287"/>
                <a:gd name="connsiteX81" fmla="*/ 687370 w 853287"/>
                <a:gd name="connsiteY81" fmla="*/ 746626 h 853287"/>
                <a:gd name="connsiteX82" fmla="*/ 746626 w 853287"/>
                <a:gd name="connsiteY82" fmla="*/ 687370 h 853287"/>
                <a:gd name="connsiteX83" fmla="*/ 746626 w 853287"/>
                <a:gd name="connsiteY83" fmla="*/ 675519 h 853287"/>
                <a:gd name="connsiteX84" fmla="*/ 853287 w 853287"/>
                <a:gd name="connsiteY84" fmla="*/ 675519 h 853287"/>
                <a:gd name="connsiteX85" fmla="*/ 853287 w 853287"/>
                <a:gd name="connsiteY85" fmla="*/ 651816 h 853287"/>
                <a:gd name="connsiteX86" fmla="*/ 746626 w 853287"/>
                <a:gd name="connsiteY86" fmla="*/ 651816 h 853287"/>
                <a:gd name="connsiteX87" fmla="*/ 746626 w 853287"/>
                <a:gd name="connsiteY87" fmla="*/ 580709 h 853287"/>
                <a:gd name="connsiteX88" fmla="*/ 853287 w 853287"/>
                <a:gd name="connsiteY88" fmla="*/ 580709 h 853287"/>
                <a:gd name="connsiteX89" fmla="*/ 853287 w 853287"/>
                <a:gd name="connsiteY89" fmla="*/ 557007 h 853287"/>
                <a:gd name="connsiteX90" fmla="*/ 746626 w 853287"/>
                <a:gd name="connsiteY90" fmla="*/ 557007 h 853287"/>
                <a:gd name="connsiteX91" fmla="*/ 746626 w 853287"/>
                <a:gd name="connsiteY91" fmla="*/ 485900 h 853287"/>
                <a:gd name="connsiteX92" fmla="*/ 853287 w 853287"/>
                <a:gd name="connsiteY92" fmla="*/ 485900 h 853287"/>
                <a:gd name="connsiteX93" fmla="*/ 853287 w 853287"/>
                <a:gd name="connsiteY93" fmla="*/ 462197 h 853287"/>
                <a:gd name="connsiteX94" fmla="*/ 746626 w 853287"/>
                <a:gd name="connsiteY94" fmla="*/ 462197 h 853287"/>
                <a:gd name="connsiteX95" fmla="*/ 746626 w 853287"/>
                <a:gd name="connsiteY95" fmla="*/ 391090 h 853287"/>
                <a:gd name="connsiteX96" fmla="*/ 853287 w 853287"/>
                <a:gd name="connsiteY96" fmla="*/ 391090 h 853287"/>
                <a:gd name="connsiteX97" fmla="*/ 853287 w 853287"/>
                <a:gd name="connsiteY97" fmla="*/ 367387 h 853287"/>
                <a:gd name="connsiteX98" fmla="*/ 746626 w 853287"/>
                <a:gd name="connsiteY98" fmla="*/ 367387 h 853287"/>
                <a:gd name="connsiteX99" fmla="*/ 746626 w 853287"/>
                <a:gd name="connsiteY99" fmla="*/ 296280 h 853287"/>
                <a:gd name="connsiteX100" fmla="*/ 853287 w 853287"/>
                <a:gd name="connsiteY100" fmla="*/ 296280 h 853287"/>
                <a:gd name="connsiteX101" fmla="*/ 853287 w 853287"/>
                <a:gd name="connsiteY101" fmla="*/ 272578 h 853287"/>
                <a:gd name="connsiteX102" fmla="*/ 746626 w 853287"/>
                <a:gd name="connsiteY102" fmla="*/ 272578 h 853287"/>
                <a:gd name="connsiteX103" fmla="*/ 746626 w 853287"/>
                <a:gd name="connsiteY103" fmla="*/ 201471 h 853287"/>
                <a:gd name="connsiteX104" fmla="*/ 722924 w 853287"/>
                <a:gd name="connsiteY104" fmla="*/ 687370 h 853287"/>
                <a:gd name="connsiteX105" fmla="*/ 687370 w 853287"/>
                <a:gd name="connsiteY105" fmla="*/ 722924 h 853287"/>
                <a:gd name="connsiteX106" fmla="*/ 165917 w 853287"/>
                <a:gd name="connsiteY106" fmla="*/ 722924 h 853287"/>
                <a:gd name="connsiteX107" fmla="*/ 130363 w 853287"/>
                <a:gd name="connsiteY107" fmla="*/ 687370 h 853287"/>
                <a:gd name="connsiteX108" fmla="*/ 130363 w 853287"/>
                <a:gd name="connsiteY108" fmla="*/ 165917 h 853287"/>
                <a:gd name="connsiteX109" fmla="*/ 165917 w 853287"/>
                <a:gd name="connsiteY109" fmla="*/ 130363 h 853287"/>
                <a:gd name="connsiteX110" fmla="*/ 687370 w 853287"/>
                <a:gd name="connsiteY110" fmla="*/ 130363 h 853287"/>
                <a:gd name="connsiteX111" fmla="*/ 722924 w 853287"/>
                <a:gd name="connsiteY111" fmla="*/ 165917 h 85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853287" h="853287">
                  <a:moveTo>
                    <a:pt x="853287" y="201471"/>
                  </a:moveTo>
                  <a:lnTo>
                    <a:pt x="853287" y="177768"/>
                  </a:lnTo>
                  <a:lnTo>
                    <a:pt x="746626" y="177768"/>
                  </a:lnTo>
                  <a:lnTo>
                    <a:pt x="746626" y="165917"/>
                  </a:lnTo>
                  <a:cubicBezTo>
                    <a:pt x="746587" y="133206"/>
                    <a:pt x="720081" y="106700"/>
                    <a:pt x="687370" y="106661"/>
                  </a:cubicBezTo>
                  <a:lnTo>
                    <a:pt x="675519" y="106661"/>
                  </a:lnTo>
                  <a:lnTo>
                    <a:pt x="675519" y="0"/>
                  </a:lnTo>
                  <a:lnTo>
                    <a:pt x="651816" y="0"/>
                  </a:lnTo>
                  <a:lnTo>
                    <a:pt x="651816" y="106661"/>
                  </a:lnTo>
                  <a:lnTo>
                    <a:pt x="580709" y="106661"/>
                  </a:lnTo>
                  <a:lnTo>
                    <a:pt x="580709" y="0"/>
                  </a:lnTo>
                  <a:lnTo>
                    <a:pt x="557007" y="0"/>
                  </a:lnTo>
                  <a:lnTo>
                    <a:pt x="557007" y="106661"/>
                  </a:lnTo>
                  <a:lnTo>
                    <a:pt x="485900" y="106661"/>
                  </a:lnTo>
                  <a:lnTo>
                    <a:pt x="485900" y="0"/>
                  </a:lnTo>
                  <a:lnTo>
                    <a:pt x="462197" y="0"/>
                  </a:lnTo>
                  <a:lnTo>
                    <a:pt x="462197" y="106661"/>
                  </a:lnTo>
                  <a:lnTo>
                    <a:pt x="391090" y="106661"/>
                  </a:lnTo>
                  <a:lnTo>
                    <a:pt x="391090" y="0"/>
                  </a:lnTo>
                  <a:lnTo>
                    <a:pt x="367387" y="0"/>
                  </a:lnTo>
                  <a:lnTo>
                    <a:pt x="367387" y="106661"/>
                  </a:lnTo>
                  <a:lnTo>
                    <a:pt x="296280" y="106661"/>
                  </a:lnTo>
                  <a:lnTo>
                    <a:pt x="296280" y="0"/>
                  </a:lnTo>
                  <a:lnTo>
                    <a:pt x="272578" y="0"/>
                  </a:lnTo>
                  <a:lnTo>
                    <a:pt x="272578" y="106661"/>
                  </a:lnTo>
                  <a:lnTo>
                    <a:pt x="201471" y="106661"/>
                  </a:lnTo>
                  <a:lnTo>
                    <a:pt x="201471" y="0"/>
                  </a:lnTo>
                  <a:lnTo>
                    <a:pt x="177768" y="0"/>
                  </a:lnTo>
                  <a:lnTo>
                    <a:pt x="177768" y="106661"/>
                  </a:lnTo>
                  <a:lnTo>
                    <a:pt x="165917" y="106661"/>
                  </a:lnTo>
                  <a:cubicBezTo>
                    <a:pt x="133206" y="106700"/>
                    <a:pt x="106700" y="133206"/>
                    <a:pt x="106661" y="165917"/>
                  </a:cubicBezTo>
                  <a:lnTo>
                    <a:pt x="106661" y="177768"/>
                  </a:lnTo>
                  <a:lnTo>
                    <a:pt x="0" y="177768"/>
                  </a:lnTo>
                  <a:lnTo>
                    <a:pt x="0" y="201471"/>
                  </a:lnTo>
                  <a:lnTo>
                    <a:pt x="106661" y="201471"/>
                  </a:lnTo>
                  <a:lnTo>
                    <a:pt x="106661" y="272578"/>
                  </a:lnTo>
                  <a:lnTo>
                    <a:pt x="0" y="272578"/>
                  </a:lnTo>
                  <a:lnTo>
                    <a:pt x="0" y="296280"/>
                  </a:lnTo>
                  <a:lnTo>
                    <a:pt x="106661" y="296280"/>
                  </a:lnTo>
                  <a:lnTo>
                    <a:pt x="106661" y="367387"/>
                  </a:lnTo>
                  <a:lnTo>
                    <a:pt x="0" y="367387"/>
                  </a:lnTo>
                  <a:lnTo>
                    <a:pt x="0" y="391090"/>
                  </a:lnTo>
                  <a:lnTo>
                    <a:pt x="106661" y="391090"/>
                  </a:lnTo>
                  <a:lnTo>
                    <a:pt x="106661" y="462197"/>
                  </a:lnTo>
                  <a:lnTo>
                    <a:pt x="0" y="462197"/>
                  </a:lnTo>
                  <a:lnTo>
                    <a:pt x="0" y="485900"/>
                  </a:lnTo>
                  <a:lnTo>
                    <a:pt x="106661" y="485900"/>
                  </a:lnTo>
                  <a:lnTo>
                    <a:pt x="106661" y="557007"/>
                  </a:lnTo>
                  <a:lnTo>
                    <a:pt x="0" y="557007"/>
                  </a:lnTo>
                  <a:lnTo>
                    <a:pt x="0" y="580709"/>
                  </a:lnTo>
                  <a:lnTo>
                    <a:pt x="106661" y="580709"/>
                  </a:lnTo>
                  <a:lnTo>
                    <a:pt x="106661" y="651816"/>
                  </a:lnTo>
                  <a:lnTo>
                    <a:pt x="0" y="651816"/>
                  </a:lnTo>
                  <a:lnTo>
                    <a:pt x="0" y="675519"/>
                  </a:lnTo>
                  <a:lnTo>
                    <a:pt x="106661" y="675519"/>
                  </a:lnTo>
                  <a:lnTo>
                    <a:pt x="106661" y="687370"/>
                  </a:lnTo>
                  <a:cubicBezTo>
                    <a:pt x="106700" y="720081"/>
                    <a:pt x="133206" y="746587"/>
                    <a:pt x="165917" y="746626"/>
                  </a:cubicBezTo>
                  <a:lnTo>
                    <a:pt x="177768" y="746626"/>
                  </a:lnTo>
                  <a:lnTo>
                    <a:pt x="177768" y="853287"/>
                  </a:lnTo>
                  <a:lnTo>
                    <a:pt x="201471" y="853287"/>
                  </a:lnTo>
                  <a:lnTo>
                    <a:pt x="201471" y="746626"/>
                  </a:lnTo>
                  <a:lnTo>
                    <a:pt x="272578" y="746626"/>
                  </a:lnTo>
                  <a:lnTo>
                    <a:pt x="272578" y="853287"/>
                  </a:lnTo>
                  <a:lnTo>
                    <a:pt x="296280" y="853287"/>
                  </a:lnTo>
                  <a:lnTo>
                    <a:pt x="296280" y="746626"/>
                  </a:lnTo>
                  <a:lnTo>
                    <a:pt x="367387" y="746626"/>
                  </a:lnTo>
                  <a:lnTo>
                    <a:pt x="367387" y="853287"/>
                  </a:lnTo>
                  <a:lnTo>
                    <a:pt x="391090" y="853287"/>
                  </a:lnTo>
                  <a:lnTo>
                    <a:pt x="391090" y="746626"/>
                  </a:lnTo>
                  <a:lnTo>
                    <a:pt x="462197" y="746626"/>
                  </a:lnTo>
                  <a:lnTo>
                    <a:pt x="462197" y="853287"/>
                  </a:lnTo>
                  <a:lnTo>
                    <a:pt x="485900" y="853287"/>
                  </a:lnTo>
                  <a:lnTo>
                    <a:pt x="485900" y="746626"/>
                  </a:lnTo>
                  <a:lnTo>
                    <a:pt x="557007" y="746626"/>
                  </a:lnTo>
                  <a:lnTo>
                    <a:pt x="557007" y="853287"/>
                  </a:lnTo>
                  <a:lnTo>
                    <a:pt x="580709" y="853287"/>
                  </a:lnTo>
                  <a:lnTo>
                    <a:pt x="580709" y="746626"/>
                  </a:lnTo>
                  <a:lnTo>
                    <a:pt x="651816" y="746626"/>
                  </a:lnTo>
                  <a:lnTo>
                    <a:pt x="651816" y="853287"/>
                  </a:lnTo>
                  <a:lnTo>
                    <a:pt x="675519" y="853287"/>
                  </a:lnTo>
                  <a:lnTo>
                    <a:pt x="675519" y="746626"/>
                  </a:lnTo>
                  <a:lnTo>
                    <a:pt x="687370" y="746626"/>
                  </a:lnTo>
                  <a:cubicBezTo>
                    <a:pt x="720081" y="746587"/>
                    <a:pt x="746587" y="720081"/>
                    <a:pt x="746626" y="687370"/>
                  </a:cubicBezTo>
                  <a:lnTo>
                    <a:pt x="746626" y="675519"/>
                  </a:lnTo>
                  <a:lnTo>
                    <a:pt x="853287" y="675519"/>
                  </a:lnTo>
                  <a:lnTo>
                    <a:pt x="853287" y="651816"/>
                  </a:lnTo>
                  <a:lnTo>
                    <a:pt x="746626" y="651816"/>
                  </a:lnTo>
                  <a:lnTo>
                    <a:pt x="746626" y="580709"/>
                  </a:lnTo>
                  <a:lnTo>
                    <a:pt x="853287" y="580709"/>
                  </a:lnTo>
                  <a:lnTo>
                    <a:pt x="853287" y="557007"/>
                  </a:lnTo>
                  <a:lnTo>
                    <a:pt x="746626" y="557007"/>
                  </a:lnTo>
                  <a:lnTo>
                    <a:pt x="746626" y="485900"/>
                  </a:lnTo>
                  <a:lnTo>
                    <a:pt x="853287" y="485900"/>
                  </a:lnTo>
                  <a:lnTo>
                    <a:pt x="853287" y="462197"/>
                  </a:lnTo>
                  <a:lnTo>
                    <a:pt x="746626" y="462197"/>
                  </a:lnTo>
                  <a:lnTo>
                    <a:pt x="746626" y="391090"/>
                  </a:lnTo>
                  <a:lnTo>
                    <a:pt x="853287" y="391090"/>
                  </a:lnTo>
                  <a:lnTo>
                    <a:pt x="853287" y="367387"/>
                  </a:lnTo>
                  <a:lnTo>
                    <a:pt x="746626" y="367387"/>
                  </a:lnTo>
                  <a:lnTo>
                    <a:pt x="746626" y="296280"/>
                  </a:lnTo>
                  <a:lnTo>
                    <a:pt x="853287" y="296280"/>
                  </a:lnTo>
                  <a:lnTo>
                    <a:pt x="853287" y="272578"/>
                  </a:lnTo>
                  <a:lnTo>
                    <a:pt x="746626" y="272578"/>
                  </a:lnTo>
                  <a:lnTo>
                    <a:pt x="746626" y="201471"/>
                  </a:lnTo>
                  <a:close/>
                  <a:moveTo>
                    <a:pt x="722924" y="687370"/>
                  </a:moveTo>
                  <a:cubicBezTo>
                    <a:pt x="722924" y="707006"/>
                    <a:pt x="707006" y="722924"/>
                    <a:pt x="687370" y="722924"/>
                  </a:cubicBezTo>
                  <a:lnTo>
                    <a:pt x="165917" y="722924"/>
                  </a:lnTo>
                  <a:cubicBezTo>
                    <a:pt x="146281" y="722924"/>
                    <a:pt x="130363" y="707006"/>
                    <a:pt x="130363" y="687370"/>
                  </a:cubicBezTo>
                  <a:lnTo>
                    <a:pt x="130363" y="165917"/>
                  </a:lnTo>
                  <a:cubicBezTo>
                    <a:pt x="130363" y="146281"/>
                    <a:pt x="146281" y="130363"/>
                    <a:pt x="165917" y="130363"/>
                  </a:cubicBezTo>
                  <a:lnTo>
                    <a:pt x="687370" y="130363"/>
                  </a:lnTo>
                  <a:cubicBezTo>
                    <a:pt x="707006" y="130363"/>
                    <a:pt x="722924" y="146281"/>
                    <a:pt x="722924" y="165917"/>
                  </a:cubicBezTo>
                  <a:close/>
                </a:path>
              </a:pathLst>
            </a:custGeom>
            <a:solidFill>
              <a:schemeClr val="accent6"/>
            </a:solidFill>
            <a:ln w="11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cxnSp>
        <p:nvCxnSpPr>
          <p:cNvPr id="13" name="Lige forbindelse 12">
            <a:extLst>
              <a:ext uri="{FF2B5EF4-FFF2-40B4-BE49-F238E27FC236}">
                <a16:creationId xmlns:a16="http://schemas.microsoft.com/office/drawing/2014/main" id="{D41D1B7E-7328-4F48-B01B-0152B6B9FFBA}"/>
              </a:ext>
            </a:extLst>
          </p:cNvPr>
          <p:cNvCxnSpPr>
            <a:cxnSpLocks/>
          </p:cNvCxnSpPr>
          <p:nvPr/>
        </p:nvCxnSpPr>
        <p:spPr>
          <a:xfrm>
            <a:off x="4056361" y="2117558"/>
            <a:ext cx="419386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Forbindelse: vinklet 17">
            <a:extLst>
              <a:ext uri="{FF2B5EF4-FFF2-40B4-BE49-F238E27FC236}">
                <a16:creationId xmlns:a16="http://schemas.microsoft.com/office/drawing/2014/main" id="{62A75A1C-3F45-41C7-B578-772952626B06}"/>
              </a:ext>
            </a:extLst>
          </p:cNvPr>
          <p:cNvCxnSpPr/>
          <p:nvPr/>
        </p:nvCxnSpPr>
        <p:spPr>
          <a:xfrm rot="10800000">
            <a:off x="5012269" y="3480885"/>
            <a:ext cx="404870" cy="114395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Forbindelse: vinklet 19">
            <a:extLst>
              <a:ext uri="{FF2B5EF4-FFF2-40B4-BE49-F238E27FC236}">
                <a16:creationId xmlns:a16="http://schemas.microsoft.com/office/drawing/2014/main" id="{F48A4DD8-0927-4959-B387-C427E1BAC5AB}"/>
              </a:ext>
            </a:extLst>
          </p:cNvPr>
          <p:cNvCxnSpPr/>
          <p:nvPr/>
        </p:nvCxnSpPr>
        <p:spPr>
          <a:xfrm flipV="1">
            <a:off x="6774861" y="1879728"/>
            <a:ext cx="404872" cy="274510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7CD9EBCA-1437-4531-87B6-FD88F87161FE}"/>
              </a:ext>
            </a:extLst>
          </p:cNvPr>
          <p:cNvCxnSpPr/>
          <p:nvPr/>
        </p:nvCxnSpPr>
        <p:spPr>
          <a:xfrm flipV="1">
            <a:off x="5012269" y="1879728"/>
            <a:ext cx="0" cy="463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9F11935B-891F-4986-800C-5FF3FB598F06}"/>
              </a:ext>
            </a:extLst>
          </p:cNvPr>
          <p:cNvCxnSpPr>
            <a:cxnSpLocks/>
          </p:cNvCxnSpPr>
          <p:nvPr/>
        </p:nvCxnSpPr>
        <p:spPr>
          <a:xfrm>
            <a:off x="4063873" y="3789374"/>
            <a:ext cx="419386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kstfelt 25">
            <a:extLst>
              <a:ext uri="{FF2B5EF4-FFF2-40B4-BE49-F238E27FC236}">
                <a16:creationId xmlns:a16="http://schemas.microsoft.com/office/drawing/2014/main" id="{A0DF1785-794D-45EA-81C9-FF7C68523404}"/>
              </a:ext>
            </a:extLst>
          </p:cNvPr>
          <p:cNvSpPr txBox="1"/>
          <p:nvPr/>
        </p:nvSpPr>
        <p:spPr>
          <a:xfrm>
            <a:off x="8257738" y="1199216"/>
            <a:ext cx="1438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Presentation Tier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43851397-D2D0-4665-980F-9A7A784F8A36}"/>
              </a:ext>
            </a:extLst>
          </p:cNvPr>
          <p:cNvSpPr txBox="1"/>
          <p:nvPr/>
        </p:nvSpPr>
        <p:spPr>
          <a:xfrm>
            <a:off x="8262318" y="2758137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Domain Tier</a:t>
            </a: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F56211B1-103E-4EFD-AE1F-183417BD0B2D}"/>
              </a:ext>
            </a:extLst>
          </p:cNvPr>
          <p:cNvSpPr txBox="1"/>
          <p:nvPr/>
        </p:nvSpPr>
        <p:spPr>
          <a:xfrm>
            <a:off x="8262318" y="4470946"/>
            <a:ext cx="1189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Database Tier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EAF09F48-EBBF-4DB9-80EF-069125D3732B}"/>
              </a:ext>
            </a:extLst>
          </p:cNvPr>
          <p:cNvSpPr txBox="1"/>
          <p:nvPr/>
        </p:nvSpPr>
        <p:spPr>
          <a:xfrm>
            <a:off x="5662548" y="5303696"/>
            <a:ext cx="866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Database</a:t>
            </a:r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3072F7EA-7B1A-423B-A4FF-1A249CF1F729}"/>
              </a:ext>
            </a:extLst>
          </p:cNvPr>
          <p:cNvSpPr txBox="1"/>
          <p:nvPr/>
        </p:nvSpPr>
        <p:spPr>
          <a:xfrm>
            <a:off x="3324113" y="2800024"/>
            <a:ext cx="1100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Raspberry Pi</a:t>
            </a:r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8E3F7C0E-FA4F-4AEA-BF00-94318FD0A890}"/>
              </a:ext>
            </a:extLst>
          </p:cNvPr>
          <p:cNvSpPr txBox="1"/>
          <p:nvPr/>
        </p:nvSpPr>
        <p:spPr>
          <a:xfrm>
            <a:off x="4424992" y="480401"/>
            <a:ext cx="11015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Hjemmeside</a:t>
            </a:r>
          </a:p>
          <a:p>
            <a:pPr algn="ctr"/>
            <a:r>
              <a:rPr lang="da-DK" sz="1200" dirty="0" err="1"/>
              <a:t>UserApp</a:t>
            </a:r>
            <a:endParaRPr lang="da-DK" sz="1200" dirty="0"/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0E329DB1-D80B-4B88-9A2E-C94508A41F20}"/>
              </a:ext>
            </a:extLst>
          </p:cNvPr>
          <p:cNvSpPr txBox="1"/>
          <p:nvPr/>
        </p:nvSpPr>
        <p:spPr>
          <a:xfrm>
            <a:off x="6366850" y="480401"/>
            <a:ext cx="16257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Windows Store App</a:t>
            </a:r>
          </a:p>
          <a:p>
            <a:pPr algn="ctr"/>
            <a:r>
              <a:rPr lang="da-DK" sz="1200" dirty="0" err="1"/>
              <a:t>UserApp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228351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Johanne Berg</dc:creator>
  <cp:lastModifiedBy>Johanne Berg</cp:lastModifiedBy>
  <cp:revision>1</cp:revision>
  <dcterms:created xsi:type="dcterms:W3CDTF">2021-10-07T11:47:23Z</dcterms:created>
  <dcterms:modified xsi:type="dcterms:W3CDTF">2021-10-07T12:01:25Z</dcterms:modified>
</cp:coreProperties>
</file>