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633" r:id="rId2"/>
    <p:sldId id="705" r:id="rId3"/>
    <p:sldId id="675" r:id="rId4"/>
    <p:sldId id="696" r:id="rId5"/>
    <p:sldId id="676" r:id="rId6"/>
    <p:sldId id="660" r:id="rId7"/>
    <p:sldId id="706" r:id="rId8"/>
    <p:sldId id="672" r:id="rId9"/>
    <p:sldId id="656" r:id="rId10"/>
    <p:sldId id="666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Challenge" id="{092591F7-EF2E-7648-902E-D7C61817EDA6}">
          <p14:sldIdLst/>
        </p14:section>
        <p14:section name="AT &amp; SS" id="{2102EA10-B976-5E42-819E-54E3D0D95095}">
          <p14:sldIdLst>
            <p14:sldId id="633"/>
            <p14:sldId id="705"/>
          </p14:sldIdLst>
        </p14:section>
        <p14:section name="LM" id="{050D2B99-C209-1F40-AC4B-B08B71A20298}">
          <p14:sldIdLst>
            <p14:sldId id="675"/>
            <p14:sldId id="696"/>
            <p14:sldId id="676"/>
          </p14:sldIdLst>
        </p14:section>
        <p14:section name="TN" id="{8C35B6B6-8774-C249-8DB6-EF5B268ABFDB}">
          <p14:sldIdLst>
            <p14:sldId id="660"/>
          </p14:sldIdLst>
        </p14:section>
        <p14:section name="SS" id="{F8A36BDB-6178-F04D-889C-4165BFA81498}">
          <p14:sldIdLst/>
        </p14:section>
        <p14:section name="TN" id="{E284594A-D913-D048-9E2E-003E5D3960D4}">
          <p14:sldIdLst/>
        </p14:section>
        <p14:section name="AT" id="{2810A11C-4E27-2545-AC8C-0AFF50E6D0B6}">
          <p14:sldIdLst>
            <p14:sldId id="706"/>
            <p14:sldId id="672"/>
            <p14:sldId id="656"/>
          </p14:sldIdLst>
        </p14:section>
        <p14:section name="Criteria &amp; BIg Picture" id="{EEAC49B0-B342-4A46-9AE3-346975107F33}">
          <p14:sldIdLst>
            <p14:sldId id="666"/>
          </p14:sldIdLst>
        </p14:section>
        <p14:section name="HIDE DELETE" id="{7945DFA4-9A68-264A-BF9D-671BA3A418B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1F1"/>
    <a:srgbClr val="409894"/>
    <a:srgbClr val="F6A931"/>
    <a:srgbClr val="90CF19"/>
    <a:srgbClr val="20446B"/>
    <a:srgbClr val="862D6A"/>
    <a:srgbClr val="1E3F62"/>
    <a:srgbClr val="1D3C5C"/>
    <a:srgbClr val="1D3A59"/>
    <a:srgbClr val="214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56" autoAdjust="0"/>
    <p:restoredTop sz="94199" autoAdjust="0"/>
  </p:normalViewPr>
  <p:slideViewPr>
    <p:cSldViewPr>
      <p:cViewPr varScale="1">
        <p:scale>
          <a:sx n="122" d="100"/>
          <a:sy n="122" d="100"/>
        </p:scale>
        <p:origin x="5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DA662-AA31-47EC-8322-C0C6A99420F2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C9F77-3611-407D-9471-E7F94821D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23105-3E44-4539-A34F-154208EA3585}" type="datetimeFigureOut">
              <a:rPr lang="en-GB" smtClean="0"/>
              <a:pPr/>
              <a:t>18/03/2018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52296-402F-4A81-B233-AE178F1D2A6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1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52296-402F-4A81-B233-AE178F1D2A6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17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52296-402F-4A81-B233-AE178F1D2A62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46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685800" y="2492896"/>
            <a:ext cx="7772400" cy="1830065"/>
          </a:xfrm>
        </p:spPr>
        <p:txBody>
          <a:bodyPr/>
          <a:lstStyle/>
          <a:p>
            <a:r>
              <a:rPr lang="en-US" noProof="0" dirty="0"/>
              <a:t>Click to edit style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4437113"/>
            <a:ext cx="6400800" cy="15841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Kliknij</a:t>
            </a:r>
            <a:r>
              <a:rPr lang="en-US" noProof="0" dirty="0"/>
              <a:t>, </a:t>
            </a:r>
            <a:r>
              <a:rPr lang="en-US" noProof="0" dirty="0" err="1"/>
              <a:t>aby</a:t>
            </a:r>
            <a:r>
              <a:rPr lang="en-US" noProof="0" dirty="0"/>
              <a:t> </a:t>
            </a:r>
            <a:r>
              <a:rPr lang="en-US" noProof="0" dirty="0" err="1"/>
              <a:t>edytować</a:t>
            </a:r>
            <a:r>
              <a:rPr lang="en-US" noProof="0" dirty="0"/>
              <a:t> </a:t>
            </a:r>
            <a:r>
              <a:rPr lang="en-US" noProof="0" dirty="0" err="1"/>
              <a:t>styl</a:t>
            </a:r>
            <a:r>
              <a:rPr lang="en-US" noProof="0" dirty="0"/>
              <a:t> </a:t>
            </a:r>
            <a:r>
              <a:rPr lang="en-US" noProof="0" dirty="0" err="1"/>
              <a:t>wzorca</a:t>
            </a:r>
            <a:r>
              <a:rPr lang="en-US" noProof="0" dirty="0"/>
              <a:t> </a:t>
            </a:r>
            <a:r>
              <a:rPr lang="en-US" noProof="0" dirty="0" err="1"/>
              <a:t>podtytułu</a:t>
            </a:r>
            <a:endParaRPr lang="en-US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17C-9EC4-4AAC-9DA2-8D2F9B058457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18.03.2018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1D51-0216-4F69-B436-ABE9AB143BA8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noProof="0" dirty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style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941389" y="6363434"/>
            <a:ext cx="2133600" cy="365125"/>
          </a:xfrm>
        </p:spPr>
        <p:txBody>
          <a:bodyPr/>
          <a:lstStyle/>
          <a:p>
            <a:fld id="{F65D1D51-0216-4F69-B436-ABE9AB143BA8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rostokąt 10"/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2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style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style of text template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D46-CB81-4FB5-9D27-265C7B9B89F2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18.03.2018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1D51-0216-4F69-B436-ABE9AB143BA8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0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2D72-ABDD-493F-8230-60B425D10427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18.03.2018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1D51-0216-4F69-B436-ABE9AB143BA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019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4"/>
          <p:cNvSpPr/>
          <p:nvPr userDrawn="1"/>
        </p:nvSpPr>
        <p:spPr>
          <a:xfrm>
            <a:off x="0" y="46182"/>
            <a:ext cx="9144000" cy="681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2D72-ABDD-493F-8230-60B425D10427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18.03.2018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79531" y="6400351"/>
            <a:ext cx="2133600" cy="365125"/>
          </a:xfrm>
        </p:spPr>
        <p:txBody>
          <a:bodyPr/>
          <a:lstStyle/>
          <a:p>
            <a:fld id="{F65D1D51-0216-4F69-B436-ABE9AB143BA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66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8D0F-012D-4F60-8F0B-21C281E439FB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18.03.2018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1D51-0216-4F69-B436-ABE9AB143BA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492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C34-CAF8-42D6-9952-7DFCDA62C0B4}" type="datetimeFigureOut">
              <a:rPr lang="pl-PL" smtClean="0"/>
              <a:pPr/>
              <a:t>18.03.2018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1D51-0216-4F69-B436-ABE9AB143BA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Prostokąt 4"/>
          <p:cNvSpPr/>
          <p:nvPr userDrawn="1"/>
        </p:nvSpPr>
        <p:spPr>
          <a:xfrm>
            <a:off x="0" y="46182"/>
            <a:ext cx="9144000" cy="681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65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5448" y="3905760"/>
            <a:ext cx="8105840" cy="1566115"/>
            <a:chOff x="156825" y="3313889"/>
            <a:chExt cx="6872812" cy="132788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6825" y="3762852"/>
              <a:ext cx="1109397" cy="8789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31726" y="3313889"/>
              <a:ext cx="6197911" cy="878921"/>
            </a:xfrm>
            <a:custGeom>
              <a:avLst/>
              <a:gdLst>
                <a:gd name="T0" fmla="*/ 2034 w 2183"/>
                <a:gd name="T1" fmla="*/ 174 h 348"/>
                <a:gd name="T2" fmla="*/ 2183 w 2183"/>
                <a:gd name="T3" fmla="*/ 348 h 348"/>
                <a:gd name="T4" fmla="*/ 0 w 2183"/>
                <a:gd name="T5" fmla="*/ 348 h 348"/>
                <a:gd name="T6" fmla="*/ 0 w 2183"/>
                <a:gd name="T7" fmla="*/ 0 h 348"/>
                <a:gd name="T8" fmla="*/ 2183 w 2183"/>
                <a:gd name="T9" fmla="*/ 0 h 348"/>
                <a:gd name="T10" fmla="*/ 2034 w 2183"/>
                <a:gd name="T11" fmla="*/ 174 h 348"/>
                <a:gd name="connsiteX0" fmla="*/ 9623 w 10000"/>
                <a:gd name="connsiteY0" fmla="*/ 5000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623 w 10000"/>
                <a:gd name="connsiteY5" fmla="*/ 5000 h 10000"/>
                <a:gd name="connsiteX0" fmla="*/ 9410 w 10000"/>
                <a:gd name="connsiteY0" fmla="*/ 5000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410 w 10000"/>
                <a:gd name="connsiteY5" fmla="*/ 5000 h 10000"/>
                <a:gd name="connsiteX0" fmla="*/ 9410 w 10000"/>
                <a:gd name="connsiteY0" fmla="*/ 5000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410 w 10000"/>
                <a:gd name="connsiteY5" fmla="*/ 5000 h 10000"/>
                <a:gd name="connsiteX0" fmla="*/ 9410 w 10000"/>
                <a:gd name="connsiteY0" fmla="*/ 5000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410 w 10000"/>
                <a:gd name="connsiteY5" fmla="*/ 5000 h 10000"/>
                <a:gd name="connsiteX0" fmla="*/ 9410 w 10000"/>
                <a:gd name="connsiteY0" fmla="*/ 5000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410 w 10000"/>
                <a:gd name="connsiteY5" fmla="*/ 5000 h 10000"/>
                <a:gd name="connsiteX0" fmla="*/ 9410 w 10000"/>
                <a:gd name="connsiteY0" fmla="*/ 5000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410 w 10000"/>
                <a:gd name="connsiteY5" fmla="*/ 5000 h 10000"/>
                <a:gd name="connsiteX0" fmla="*/ 9410 w 10000"/>
                <a:gd name="connsiteY0" fmla="*/ 5000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410 w 10000"/>
                <a:gd name="connsiteY5" fmla="*/ 5000 h 10000"/>
                <a:gd name="connsiteX0" fmla="*/ 9410 w 10000"/>
                <a:gd name="connsiteY0" fmla="*/ 5000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410 w 10000"/>
                <a:gd name="connsiteY5" fmla="*/ 5000 h 10000"/>
                <a:gd name="connsiteX0" fmla="*/ 9410 w 10000"/>
                <a:gd name="connsiteY0" fmla="*/ 5000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410 w 10000"/>
                <a:gd name="connsiteY5" fmla="*/ 5000 h 10000"/>
                <a:gd name="connsiteX0" fmla="*/ 9532 w 10000"/>
                <a:gd name="connsiteY0" fmla="*/ 4842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532 w 10000"/>
                <a:gd name="connsiteY5" fmla="*/ 4842 h 10000"/>
                <a:gd name="connsiteX0" fmla="*/ 9532 w 10000"/>
                <a:gd name="connsiteY0" fmla="*/ 4842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532 w 10000"/>
                <a:gd name="connsiteY5" fmla="*/ 4842 h 10000"/>
                <a:gd name="connsiteX0" fmla="*/ 9532 w 10000"/>
                <a:gd name="connsiteY0" fmla="*/ 4842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532 w 10000"/>
                <a:gd name="connsiteY5" fmla="*/ 4842 h 10000"/>
                <a:gd name="connsiteX0" fmla="*/ 9532 w 10000"/>
                <a:gd name="connsiteY0" fmla="*/ 4842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532 w 10000"/>
                <a:gd name="connsiteY5" fmla="*/ 4842 h 10000"/>
                <a:gd name="connsiteX0" fmla="*/ 9532 w 10000"/>
                <a:gd name="connsiteY0" fmla="*/ 4842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532 w 10000"/>
                <a:gd name="connsiteY5" fmla="*/ 4842 h 10000"/>
                <a:gd name="connsiteX0" fmla="*/ 9532 w 10000"/>
                <a:gd name="connsiteY0" fmla="*/ 4842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532 w 10000"/>
                <a:gd name="connsiteY5" fmla="*/ 4842 h 10000"/>
                <a:gd name="connsiteX0" fmla="*/ 9532 w 10000"/>
                <a:gd name="connsiteY0" fmla="*/ 4842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532 w 10000"/>
                <a:gd name="connsiteY5" fmla="*/ 4842 h 10000"/>
                <a:gd name="connsiteX0" fmla="*/ 9532 w 10000"/>
                <a:gd name="connsiteY0" fmla="*/ 4842 h 10000"/>
                <a:gd name="connsiteX1" fmla="*/ 10000 w 10000"/>
                <a:gd name="connsiteY1" fmla="*/ 10000 h 10000"/>
                <a:gd name="connsiteX2" fmla="*/ 0 w 10000"/>
                <a:gd name="connsiteY2" fmla="*/ 10000 h 10000"/>
                <a:gd name="connsiteX3" fmla="*/ 0 w 10000"/>
                <a:gd name="connsiteY3" fmla="*/ 0 h 10000"/>
                <a:gd name="connsiteX4" fmla="*/ 10000 w 10000"/>
                <a:gd name="connsiteY4" fmla="*/ 0 h 10000"/>
                <a:gd name="connsiteX5" fmla="*/ 9532 w 10000"/>
                <a:gd name="connsiteY5" fmla="*/ 484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532" y="4842"/>
                  </a:move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lnTo>
                    <a:pt x="10000" y="0"/>
                  </a:lnTo>
                  <a:lnTo>
                    <a:pt x="9532" y="484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31726" y="4192810"/>
              <a:ext cx="434496" cy="441987"/>
            </a:xfrm>
            <a:custGeom>
              <a:avLst/>
              <a:gdLst>
                <a:gd name="T0" fmla="*/ 175 w 175"/>
                <a:gd name="T1" fmla="*/ 175 h 175"/>
                <a:gd name="T2" fmla="*/ 0 w 175"/>
                <a:gd name="T3" fmla="*/ 0 h 175"/>
                <a:gd name="T4" fmla="*/ 175 w 175"/>
                <a:gd name="T5" fmla="*/ 0 h 175"/>
                <a:gd name="T6" fmla="*/ 175 w 175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75">
                  <a:moveTo>
                    <a:pt x="175" y="175"/>
                  </a:moveTo>
                  <a:lnTo>
                    <a:pt x="0" y="0"/>
                  </a:lnTo>
                  <a:lnTo>
                    <a:pt x="175" y="0"/>
                  </a:lnTo>
                  <a:lnTo>
                    <a:pt x="175" y="17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913240" y="4036981"/>
            <a:ext cx="6755104" cy="780680"/>
          </a:xfrm>
        </p:spPr>
        <p:txBody>
          <a:bodyPr anchor="ctr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style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917457" y="2194984"/>
            <a:ext cx="6624735" cy="1500187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style of text template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6822-4112-4FAA-9955-E467AD2ABF02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18.03.2018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308304" y="5373216"/>
            <a:ext cx="2133600" cy="365125"/>
          </a:xfrm>
        </p:spPr>
        <p:txBody>
          <a:bodyPr/>
          <a:lstStyle/>
          <a:p>
            <a:fld id="{F65D1D51-0216-4F69-B436-ABE9AB143BA8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5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style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 hasCustomPrompt="1"/>
          </p:nvPr>
        </p:nvSpPr>
        <p:spPr>
          <a:xfrm>
            <a:off x="457200" y="1196752"/>
            <a:ext cx="4038600" cy="4929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style of text template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4648200" y="1196752"/>
            <a:ext cx="4038600" cy="4929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style of text template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65EF-4631-4E88-9F44-E5871671E0BE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18.03.2018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1D51-0216-4F69-B436-ABE9AB143BA8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5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style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457200" y="1268760"/>
            <a:ext cx="4040188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style of text template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style of text template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8760"/>
            <a:ext cx="4041775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style of text template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style of text template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1D51-0216-4F69-B436-ABE9AB143BA8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2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1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rostokąt 10"/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prstClr val="white"/>
              </a:solidFill>
            </a:endParaRPr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5632"/>
            <a:ext cx="8229600" cy="99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style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style of text template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2D01-A0AA-47CA-993B-2C887E11F5D9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18.03.2018</a:t>
            </a:fld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985524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65D1D51-0216-4F69-B436-ABE9AB143BA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637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75" r:id="rId4"/>
    <p:sldLayoutId id="2147483670" r:id="rId5"/>
    <p:sldLayoutId id="2147483674" r:id="rId6"/>
    <p:sldLayoutId id="2147483663" r:id="rId7"/>
    <p:sldLayoutId id="2147483664" r:id="rId8"/>
    <p:sldLayoutId id="2147483665" r:id="rId9"/>
    <p:sldLayoutId id="2147483669" r:id="rId1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accent1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1" userDrawn="1">
          <p15:clr>
            <a:srgbClr val="F26B43"/>
          </p15:clr>
        </p15:guide>
        <p15:guide id="3" orient="horz" pos="3860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ytuł 1"/>
          <p:cNvSpPr txBox="1">
            <a:spLocks/>
          </p:cNvSpPr>
          <p:nvPr/>
        </p:nvSpPr>
        <p:spPr>
          <a:xfrm>
            <a:off x="2267744" y="1391130"/>
            <a:ext cx="8701755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4800" dirty="0">
              <a:solidFill>
                <a:schemeClr val="accent4"/>
              </a:solidFill>
              <a:latin typeface="+mn-lt"/>
            </a:endParaRPr>
          </a:p>
          <a:p>
            <a:endParaRPr lang="en-US" sz="4800" dirty="0">
              <a:solidFill>
                <a:schemeClr val="accent4"/>
              </a:solidFill>
              <a:latin typeface="+mn-lt"/>
            </a:endParaRPr>
          </a:p>
          <a:p>
            <a:endParaRPr lang="en-US" sz="12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6BE2F-2238-5A46-A1F7-F8A7AF6B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1"/>
            <a:ext cx="3104141" cy="3384376"/>
          </a:xfrm>
          <a:prstGeom prst="rect">
            <a:avLst/>
          </a:prstGeom>
        </p:spPr>
      </p:pic>
      <p:sp>
        <p:nvSpPr>
          <p:cNvPr id="214" name="Tytuł 1"/>
          <p:cNvSpPr txBox="1">
            <a:spLocks/>
          </p:cNvSpPr>
          <p:nvPr/>
        </p:nvSpPr>
        <p:spPr>
          <a:xfrm>
            <a:off x="3346067" y="2096718"/>
            <a:ext cx="5313536" cy="4107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 GLA Employment, Vocational Training &amp; Skills Challenge</a:t>
            </a:r>
            <a:endParaRPr lang="en-US" sz="105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826C37-E355-2D4F-B91F-907F0C9AA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3786"/>
            <a:ext cx="3612698" cy="9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93BCB0B-2524-904D-941E-4F7FF6DB7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310">
            <a:extLst>
              <a:ext uri="{FF2B5EF4-FFF2-40B4-BE49-F238E27FC236}">
                <a16:creationId xmlns:a16="http://schemas.microsoft.com/office/drawing/2014/main" id="{260D8822-7B0D-EF43-A0E5-2B10D2393C41}"/>
              </a:ext>
            </a:extLst>
          </p:cNvPr>
          <p:cNvSpPr/>
          <p:nvPr/>
        </p:nvSpPr>
        <p:spPr>
          <a:xfrm>
            <a:off x="4983547" y="1840271"/>
            <a:ext cx="860141" cy="347539"/>
          </a:xfrm>
          <a:prstGeom prst="rect">
            <a:avLst/>
          </a:prstGeom>
          <a:solidFill>
            <a:srgbClr val="64BEB4"/>
          </a:solidFill>
          <a:ln>
            <a:solidFill>
              <a:srgbClr val="454E5C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A0FE90A-6623-684E-9AD9-83282DC17EA0}"/>
              </a:ext>
            </a:extLst>
          </p:cNvPr>
          <p:cNvSpPr/>
          <p:nvPr/>
        </p:nvSpPr>
        <p:spPr>
          <a:xfrm rot="16200000">
            <a:off x="6103436" y="941643"/>
            <a:ext cx="313230" cy="313230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A11052-A458-014B-8FE6-3EFE7A34137B}"/>
              </a:ext>
            </a:extLst>
          </p:cNvPr>
          <p:cNvSpPr/>
          <p:nvPr/>
        </p:nvSpPr>
        <p:spPr>
          <a:xfrm>
            <a:off x="4981796" y="1205609"/>
            <a:ext cx="885617" cy="338227"/>
          </a:xfrm>
          <a:prstGeom prst="rect">
            <a:avLst/>
          </a:prstGeom>
          <a:solidFill>
            <a:srgbClr val="64BEB4"/>
          </a:solidFill>
          <a:ln>
            <a:solidFill>
              <a:srgbClr val="454E5C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072CE1-552C-2C4A-A3A8-072FC9955285}"/>
              </a:ext>
            </a:extLst>
          </p:cNvPr>
          <p:cNvSpPr/>
          <p:nvPr/>
        </p:nvSpPr>
        <p:spPr>
          <a:xfrm>
            <a:off x="1188992" y="1562253"/>
            <a:ext cx="313230" cy="313230"/>
          </a:xfrm>
          <a:prstGeom prst="ellipse">
            <a:avLst/>
          </a:prstGeom>
          <a:solidFill>
            <a:srgbClr val="E66161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27" name="16-Point Star 26"/>
          <p:cNvSpPr/>
          <p:nvPr/>
        </p:nvSpPr>
        <p:spPr>
          <a:xfrm rot="16200000">
            <a:off x="7765241" y="370969"/>
            <a:ext cx="910447" cy="910447"/>
          </a:xfrm>
          <a:prstGeom prst="star16">
            <a:avLst/>
          </a:prstGeom>
          <a:solidFill>
            <a:schemeClr val="accent6"/>
          </a:solidFill>
          <a:ln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202" name="Rectangle 201"/>
          <p:cNvSpPr/>
          <p:nvPr/>
        </p:nvSpPr>
        <p:spPr>
          <a:xfrm>
            <a:off x="1852448" y="716438"/>
            <a:ext cx="824455" cy="312920"/>
          </a:xfrm>
          <a:prstGeom prst="rect">
            <a:avLst/>
          </a:prstGeom>
          <a:solidFill>
            <a:srgbClr val="64BEB4"/>
          </a:solidFill>
          <a:ln>
            <a:solidFill>
              <a:srgbClr val="454E5C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9" name="Rectangle 18"/>
          <p:cNvSpPr/>
          <p:nvPr/>
        </p:nvSpPr>
        <p:spPr>
          <a:xfrm rot="16200000">
            <a:off x="-412399" y="1142088"/>
            <a:ext cx="2098102" cy="366918"/>
          </a:xfrm>
          <a:prstGeom prst="rect">
            <a:avLst/>
          </a:prstGeom>
          <a:solidFill>
            <a:srgbClr val="64BEB4"/>
          </a:solidFill>
          <a:ln>
            <a:solidFill>
              <a:srgbClr val="454E5C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8452" name="TextBox 21"/>
          <p:cNvSpPr txBox="1">
            <a:spLocks noChangeArrowheads="1"/>
          </p:cNvSpPr>
          <p:nvPr/>
        </p:nvSpPr>
        <p:spPr bwMode="auto">
          <a:xfrm rot="16200000">
            <a:off x="-509662" y="1182545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rgbClr val="454E5C"/>
                </a:solidFill>
                <a:latin typeface="Tahoma" charset="0"/>
              </a:rPr>
              <a:t> Who might I be?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 rot="16200000">
            <a:off x="985259" y="764706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60" name="TextBox 6"/>
          <p:cNvSpPr txBox="1">
            <a:spLocks noChangeArrowheads="1"/>
          </p:cNvSpPr>
          <p:nvPr/>
        </p:nvSpPr>
        <p:spPr bwMode="auto">
          <a:xfrm rot="16200000">
            <a:off x="-4114800" y="2387600"/>
            <a:ext cx="18473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450"/>
          </a:p>
        </p:txBody>
      </p:sp>
      <p:sp>
        <p:nvSpPr>
          <p:cNvPr id="161" name="Oval 160"/>
          <p:cNvSpPr/>
          <p:nvPr/>
        </p:nvSpPr>
        <p:spPr>
          <a:xfrm>
            <a:off x="3013393" y="1020049"/>
            <a:ext cx="313230" cy="313230"/>
          </a:xfrm>
          <a:prstGeom prst="ellipse">
            <a:avLst/>
          </a:prstGeom>
          <a:solidFill>
            <a:srgbClr val="E66161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8464" name="Title 1"/>
          <p:cNvSpPr txBox="1">
            <a:spLocks/>
          </p:cNvSpPr>
          <p:nvPr/>
        </p:nvSpPr>
        <p:spPr bwMode="auto">
          <a:xfrm>
            <a:off x="2999435" y="1109053"/>
            <a:ext cx="340916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700" dirty="0">
                <a:solidFill>
                  <a:srgbClr val="454E5C"/>
                </a:solidFill>
                <a:latin typeface="Tahoma" charset="0"/>
              </a:rPr>
              <a:t>NO</a:t>
            </a:r>
          </a:p>
        </p:txBody>
      </p:sp>
      <p:cxnSp>
        <p:nvCxnSpPr>
          <p:cNvPr id="163" name="Straight Connector 162"/>
          <p:cNvCxnSpPr>
            <a:cxnSpLocks/>
          </p:cNvCxnSpPr>
          <p:nvPr/>
        </p:nvCxnSpPr>
        <p:spPr>
          <a:xfrm rot="16200000">
            <a:off x="985259" y="1613820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67" name="TextBox 166"/>
          <p:cNvSpPr txBox="1">
            <a:spLocks noChangeArrowheads="1"/>
          </p:cNvSpPr>
          <p:nvPr/>
        </p:nvSpPr>
        <p:spPr bwMode="auto">
          <a:xfrm>
            <a:off x="1680108" y="640814"/>
            <a:ext cx="1169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454E5C"/>
                </a:solidFill>
                <a:latin typeface="Tahoma" charset="0"/>
              </a:rPr>
              <a:t>How to get there?</a:t>
            </a:r>
          </a:p>
        </p:txBody>
      </p:sp>
      <p:cxnSp>
        <p:nvCxnSpPr>
          <p:cNvPr id="168" name="Straight Connector 167"/>
          <p:cNvCxnSpPr>
            <a:cxnSpLocks/>
          </p:cNvCxnSpPr>
          <p:nvPr/>
        </p:nvCxnSpPr>
        <p:spPr>
          <a:xfrm rot="16200000">
            <a:off x="2860808" y="608289"/>
            <a:ext cx="1191" cy="2174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cxnSpLocks/>
          </p:cNvCxnSpPr>
          <p:nvPr/>
        </p:nvCxnSpPr>
        <p:spPr>
          <a:xfrm rot="16200000">
            <a:off x="1687104" y="1609528"/>
            <a:ext cx="1191" cy="2174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3013393" y="403207"/>
            <a:ext cx="313230" cy="313230"/>
          </a:xfrm>
          <a:prstGeom prst="ellipse">
            <a:avLst/>
          </a:prstGeom>
          <a:solidFill>
            <a:schemeClr val="accent5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8473" name="Title 1"/>
          <p:cNvSpPr txBox="1">
            <a:spLocks/>
          </p:cNvSpPr>
          <p:nvPr/>
        </p:nvSpPr>
        <p:spPr bwMode="auto">
          <a:xfrm>
            <a:off x="2951876" y="486178"/>
            <a:ext cx="436034" cy="14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700" dirty="0">
                <a:solidFill>
                  <a:srgbClr val="454E5C"/>
                </a:solidFill>
                <a:latin typeface="Tahoma" charset="0"/>
              </a:rPr>
              <a:t>YES, BUT</a:t>
            </a:r>
          </a:p>
        </p:txBody>
      </p:sp>
      <p:sp>
        <p:nvSpPr>
          <p:cNvPr id="193" name="Oval 192"/>
          <p:cNvSpPr/>
          <p:nvPr/>
        </p:nvSpPr>
        <p:spPr>
          <a:xfrm rot="16200000">
            <a:off x="4777779" y="113298"/>
            <a:ext cx="313230" cy="313230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8484" name="Title 1"/>
          <p:cNvSpPr txBox="1">
            <a:spLocks/>
          </p:cNvSpPr>
          <p:nvPr/>
        </p:nvSpPr>
        <p:spPr bwMode="auto">
          <a:xfrm>
            <a:off x="4770951" y="208348"/>
            <a:ext cx="340916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700" dirty="0">
                <a:solidFill>
                  <a:srgbClr val="454E5C"/>
                </a:solidFill>
                <a:latin typeface="Tahoma" charset="0"/>
              </a:rPr>
              <a:t>YES</a:t>
            </a:r>
          </a:p>
        </p:txBody>
      </p:sp>
      <p:sp>
        <p:nvSpPr>
          <p:cNvPr id="195" name="Oval 194"/>
          <p:cNvSpPr/>
          <p:nvPr/>
        </p:nvSpPr>
        <p:spPr>
          <a:xfrm rot="16200000">
            <a:off x="4798637" y="552984"/>
            <a:ext cx="313230" cy="313230"/>
          </a:xfrm>
          <a:prstGeom prst="ellipse">
            <a:avLst/>
          </a:prstGeom>
          <a:solidFill>
            <a:srgbClr val="E66161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cxnSp>
        <p:nvCxnSpPr>
          <p:cNvPr id="197" name="Straight Connector 196"/>
          <p:cNvCxnSpPr>
            <a:cxnSpLocks/>
          </p:cNvCxnSpPr>
          <p:nvPr/>
        </p:nvCxnSpPr>
        <p:spPr>
          <a:xfrm rot="16200000">
            <a:off x="4605353" y="652889"/>
            <a:ext cx="794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cxnSpLocks/>
          </p:cNvCxnSpPr>
          <p:nvPr/>
        </p:nvCxnSpPr>
        <p:spPr>
          <a:xfrm rot="16200000">
            <a:off x="4596659" y="189618"/>
            <a:ext cx="1191" cy="2174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cxnSpLocks/>
          </p:cNvCxnSpPr>
          <p:nvPr/>
        </p:nvCxnSpPr>
        <p:spPr>
          <a:xfrm rot="16200000">
            <a:off x="5318174" y="-98038"/>
            <a:ext cx="1191" cy="2174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93" name="TextBox 205"/>
          <p:cNvSpPr txBox="1">
            <a:spLocks noChangeArrowheads="1"/>
          </p:cNvSpPr>
          <p:nvPr/>
        </p:nvSpPr>
        <p:spPr bwMode="auto">
          <a:xfrm>
            <a:off x="7780219" y="464860"/>
            <a:ext cx="8568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b="1" dirty="0">
                <a:solidFill>
                  <a:srgbClr val="454E5C"/>
                </a:solidFill>
                <a:latin typeface="Tahoma" charset="0"/>
              </a:rPr>
              <a:t>DO THAT </a:t>
            </a:r>
          </a:p>
          <a:p>
            <a:pPr algn="ctr" eaLnBrk="1" hangingPunct="1"/>
            <a:r>
              <a:rPr lang="en-US" altLang="x-none" sz="1200" b="1" dirty="0">
                <a:solidFill>
                  <a:srgbClr val="454E5C"/>
                </a:solidFill>
                <a:latin typeface="Tahoma" charset="0"/>
              </a:rPr>
              <a:t>THING!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6730021" y="1367211"/>
            <a:ext cx="919022" cy="440261"/>
          </a:xfrm>
          <a:prstGeom prst="rect">
            <a:avLst/>
          </a:prstGeom>
          <a:solidFill>
            <a:srgbClr val="64BEB4"/>
          </a:solidFill>
          <a:ln>
            <a:solidFill>
              <a:srgbClr val="454E5C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8511" name="TextBox 266"/>
          <p:cNvSpPr txBox="1">
            <a:spLocks noChangeArrowheads="1"/>
          </p:cNvSpPr>
          <p:nvPr/>
        </p:nvSpPr>
        <p:spPr bwMode="auto">
          <a:xfrm>
            <a:off x="6753094" y="1371912"/>
            <a:ext cx="848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454E5C"/>
                </a:solidFill>
                <a:latin typeface="Tahoma" charset="0"/>
              </a:rPr>
              <a:t>Still </a:t>
            </a:r>
            <a:r>
              <a:rPr lang="en-US" altLang="x-none" sz="1200" i="1" dirty="0">
                <a:solidFill>
                  <a:srgbClr val="454E5C"/>
                </a:solidFill>
                <a:latin typeface="Tahoma" charset="0"/>
              </a:rPr>
              <a:t>want</a:t>
            </a:r>
            <a:r>
              <a:rPr lang="en-US" altLang="x-none" sz="1200" dirty="0">
                <a:solidFill>
                  <a:srgbClr val="454E5C"/>
                </a:solidFill>
                <a:latin typeface="Tahoma" charset="0"/>
              </a:rPr>
              <a:t> to do it?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16664B5-CF61-D14E-838A-9B5F8F276271}"/>
              </a:ext>
            </a:extLst>
          </p:cNvPr>
          <p:cNvSpPr/>
          <p:nvPr/>
        </p:nvSpPr>
        <p:spPr>
          <a:xfrm rot="16200000">
            <a:off x="1180919" y="716438"/>
            <a:ext cx="313230" cy="313230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8457" name="Title 1"/>
          <p:cNvSpPr txBox="1">
            <a:spLocks/>
          </p:cNvSpPr>
          <p:nvPr/>
        </p:nvSpPr>
        <p:spPr bwMode="auto">
          <a:xfrm rot="153041">
            <a:off x="1052216" y="776485"/>
            <a:ext cx="570636" cy="21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900" dirty="0">
                <a:solidFill>
                  <a:srgbClr val="454E5C"/>
                </a:solidFill>
                <a:latin typeface="Tahoma" charset="0"/>
              </a:rPr>
              <a:t>KNOW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12865CF9-5104-FB44-877C-AD849E912904}"/>
              </a:ext>
            </a:extLst>
          </p:cNvPr>
          <p:cNvSpPr txBox="1">
            <a:spLocks/>
          </p:cNvSpPr>
          <p:nvPr/>
        </p:nvSpPr>
        <p:spPr bwMode="auto">
          <a:xfrm>
            <a:off x="1047779" y="1630908"/>
            <a:ext cx="585398" cy="19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900" dirty="0" err="1">
                <a:solidFill>
                  <a:srgbClr val="454E5C"/>
                </a:solidFill>
                <a:latin typeface="Tahoma" charset="0"/>
              </a:rPr>
              <a:t>DUNNO</a:t>
            </a:r>
            <a:endParaRPr lang="en-US" altLang="x-none" sz="900" dirty="0">
              <a:solidFill>
                <a:srgbClr val="454E5C"/>
              </a:solidFill>
              <a:latin typeface="Tahoma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E2064BA-A0E5-D64E-B9D3-CFD591127226}"/>
              </a:ext>
            </a:extLst>
          </p:cNvPr>
          <p:cNvCxnSpPr>
            <a:cxnSpLocks/>
          </p:cNvCxnSpPr>
          <p:nvPr/>
        </p:nvCxnSpPr>
        <p:spPr>
          <a:xfrm rot="16200000">
            <a:off x="1680518" y="757867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EE0813-3F3E-8E47-938B-E84F969A7ADC}"/>
              </a:ext>
            </a:extLst>
          </p:cNvPr>
          <p:cNvCxnSpPr>
            <a:cxnSpLocks/>
          </p:cNvCxnSpPr>
          <p:nvPr/>
        </p:nvCxnSpPr>
        <p:spPr>
          <a:xfrm rot="16200000">
            <a:off x="2856937" y="911702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B68B35-15BC-A541-86B9-D4C86F798B24}"/>
              </a:ext>
            </a:extLst>
          </p:cNvPr>
          <p:cNvCxnSpPr>
            <a:cxnSpLocks/>
          </p:cNvCxnSpPr>
          <p:nvPr/>
        </p:nvCxnSpPr>
        <p:spPr>
          <a:xfrm flipV="1">
            <a:off x="2717254" y="856212"/>
            <a:ext cx="5021558" cy="369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C53F4B-113C-8146-BD60-947E5C727E9B}"/>
              </a:ext>
            </a:extLst>
          </p:cNvPr>
          <p:cNvCxnSpPr>
            <a:cxnSpLocks/>
          </p:cNvCxnSpPr>
          <p:nvPr/>
        </p:nvCxnSpPr>
        <p:spPr>
          <a:xfrm rot="16200000">
            <a:off x="2925445" y="1825195"/>
            <a:ext cx="1191" cy="2174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1A78118-C15B-254D-927A-64D640CEFCBD}"/>
              </a:ext>
            </a:extLst>
          </p:cNvPr>
          <p:cNvSpPr/>
          <p:nvPr/>
        </p:nvSpPr>
        <p:spPr>
          <a:xfrm>
            <a:off x="3153643" y="1578355"/>
            <a:ext cx="870153" cy="669097"/>
          </a:xfrm>
          <a:prstGeom prst="rect">
            <a:avLst/>
          </a:prstGeom>
          <a:solidFill>
            <a:srgbClr val="64BEB4"/>
          </a:solidFill>
          <a:ln>
            <a:solidFill>
              <a:srgbClr val="454E5C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97D539-544F-8947-B447-AB0B5495E8C9}"/>
              </a:ext>
            </a:extLst>
          </p:cNvPr>
          <p:cNvSpPr/>
          <p:nvPr/>
        </p:nvSpPr>
        <p:spPr>
          <a:xfrm>
            <a:off x="4323854" y="1856163"/>
            <a:ext cx="313230" cy="313230"/>
          </a:xfrm>
          <a:prstGeom prst="ellipse">
            <a:avLst/>
          </a:prstGeom>
          <a:solidFill>
            <a:srgbClr val="E66161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BB17E89-2CDD-3347-B1C0-B7B365BD48B6}"/>
              </a:ext>
            </a:extLst>
          </p:cNvPr>
          <p:cNvSpPr txBox="1">
            <a:spLocks/>
          </p:cNvSpPr>
          <p:nvPr/>
        </p:nvSpPr>
        <p:spPr bwMode="auto">
          <a:xfrm>
            <a:off x="4309896" y="1945167"/>
            <a:ext cx="340916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700" dirty="0">
                <a:solidFill>
                  <a:srgbClr val="454E5C"/>
                </a:solidFill>
                <a:latin typeface="Tahoma" charset="0"/>
              </a:rPr>
              <a:t>NO</a:t>
            </a:r>
          </a:p>
        </p:txBody>
      </p:sp>
      <p:sp>
        <p:nvSpPr>
          <p:cNvPr id="85" name="TextBox 166">
            <a:extLst>
              <a:ext uri="{FF2B5EF4-FFF2-40B4-BE49-F238E27FC236}">
                <a16:creationId xmlns:a16="http://schemas.microsoft.com/office/drawing/2014/main" id="{28715FD5-2B63-E242-A039-54870D8B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276" y="1587341"/>
            <a:ext cx="857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454E5C"/>
                </a:solidFill>
                <a:latin typeface="Tahoma" charset="0"/>
              </a:rPr>
              <a:t>WILL IT PAY IN FUTURE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D75838-B59E-D443-9C50-C1F78542C69F}"/>
              </a:ext>
            </a:extLst>
          </p:cNvPr>
          <p:cNvCxnSpPr>
            <a:cxnSpLocks/>
          </p:cNvCxnSpPr>
          <p:nvPr/>
        </p:nvCxnSpPr>
        <p:spPr>
          <a:xfrm rot="16200000">
            <a:off x="4171269" y="1444403"/>
            <a:ext cx="1191" cy="2174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FC97F964-E74D-D341-B6A1-DF5BE8A37518}"/>
              </a:ext>
            </a:extLst>
          </p:cNvPr>
          <p:cNvSpPr/>
          <p:nvPr/>
        </p:nvSpPr>
        <p:spPr>
          <a:xfrm>
            <a:off x="4323854" y="1239321"/>
            <a:ext cx="313230" cy="313230"/>
          </a:xfrm>
          <a:prstGeom prst="ellipse">
            <a:avLst/>
          </a:prstGeom>
          <a:solidFill>
            <a:schemeClr val="accent5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6497D897-E918-B444-849A-DAD505EC32B8}"/>
              </a:ext>
            </a:extLst>
          </p:cNvPr>
          <p:cNvSpPr txBox="1">
            <a:spLocks/>
          </p:cNvSpPr>
          <p:nvPr/>
        </p:nvSpPr>
        <p:spPr bwMode="auto">
          <a:xfrm>
            <a:off x="4262337" y="1322292"/>
            <a:ext cx="436034" cy="14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700" dirty="0">
                <a:solidFill>
                  <a:srgbClr val="454E5C"/>
                </a:solidFill>
                <a:latin typeface="Tahoma" charset="0"/>
              </a:rPr>
              <a:t>YES, BUT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7BE7D50-5C54-DB43-A851-C72EB1343625}"/>
              </a:ext>
            </a:extLst>
          </p:cNvPr>
          <p:cNvCxnSpPr>
            <a:cxnSpLocks/>
          </p:cNvCxnSpPr>
          <p:nvPr/>
        </p:nvCxnSpPr>
        <p:spPr>
          <a:xfrm rot="16200000">
            <a:off x="4165406" y="2067425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6CC9C0F-8113-0E4C-9E43-D3BE05BD8F11}"/>
              </a:ext>
            </a:extLst>
          </p:cNvPr>
          <p:cNvCxnSpPr>
            <a:cxnSpLocks/>
          </p:cNvCxnSpPr>
          <p:nvPr/>
        </p:nvCxnSpPr>
        <p:spPr>
          <a:xfrm rot="16200000">
            <a:off x="4773612" y="1988805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E119791-EAF5-BF4F-BD21-9C2855D211D5}"/>
              </a:ext>
            </a:extLst>
          </p:cNvPr>
          <p:cNvCxnSpPr>
            <a:cxnSpLocks/>
          </p:cNvCxnSpPr>
          <p:nvPr/>
        </p:nvCxnSpPr>
        <p:spPr>
          <a:xfrm rot="16200000">
            <a:off x="4814050" y="1277838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5F5B9F1-2DDC-4F4F-86C3-7C29D14F85B9}"/>
              </a:ext>
            </a:extLst>
          </p:cNvPr>
          <p:cNvSpPr/>
          <p:nvPr/>
        </p:nvSpPr>
        <p:spPr>
          <a:xfrm>
            <a:off x="3662725" y="331053"/>
            <a:ext cx="751009" cy="440261"/>
          </a:xfrm>
          <a:prstGeom prst="rect">
            <a:avLst/>
          </a:prstGeom>
          <a:solidFill>
            <a:srgbClr val="64BEB4"/>
          </a:solidFill>
          <a:ln>
            <a:solidFill>
              <a:srgbClr val="454E5C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93" name="TextBox 266">
            <a:extLst>
              <a:ext uri="{FF2B5EF4-FFF2-40B4-BE49-F238E27FC236}">
                <a16:creationId xmlns:a16="http://schemas.microsoft.com/office/drawing/2014/main" id="{482A54C3-497D-C743-83A5-5562D11C4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564" y="320990"/>
            <a:ext cx="878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454E5C"/>
                </a:solidFill>
                <a:latin typeface="Tahoma" charset="0"/>
              </a:rPr>
              <a:t>Does life’s puzzle fit?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056B0A2-25F0-6E4D-9EBA-621D3F55C108}"/>
              </a:ext>
            </a:extLst>
          </p:cNvPr>
          <p:cNvCxnSpPr>
            <a:cxnSpLocks/>
          </p:cNvCxnSpPr>
          <p:nvPr/>
        </p:nvCxnSpPr>
        <p:spPr>
          <a:xfrm rot="16200000">
            <a:off x="3496059" y="446696"/>
            <a:ext cx="1191" cy="2174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itle 1">
            <a:extLst>
              <a:ext uri="{FF2B5EF4-FFF2-40B4-BE49-F238E27FC236}">
                <a16:creationId xmlns:a16="http://schemas.microsoft.com/office/drawing/2014/main" id="{4B5B00E9-0465-AB49-9D1C-720B99EC6289}"/>
              </a:ext>
            </a:extLst>
          </p:cNvPr>
          <p:cNvSpPr txBox="1">
            <a:spLocks/>
          </p:cNvSpPr>
          <p:nvPr/>
        </p:nvSpPr>
        <p:spPr bwMode="auto">
          <a:xfrm>
            <a:off x="4784794" y="653242"/>
            <a:ext cx="340916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700" dirty="0">
                <a:solidFill>
                  <a:srgbClr val="454E5C"/>
                </a:solidFill>
                <a:latin typeface="Tahoma" charset="0"/>
              </a:rPr>
              <a:t>NO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A13F9EE-4B9C-9545-A939-3CAD8A99B0D8}"/>
              </a:ext>
            </a:extLst>
          </p:cNvPr>
          <p:cNvCxnSpPr>
            <a:cxnSpLocks/>
          </p:cNvCxnSpPr>
          <p:nvPr/>
        </p:nvCxnSpPr>
        <p:spPr>
          <a:xfrm>
            <a:off x="5176820" y="276496"/>
            <a:ext cx="2669157" cy="32904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4AF3BB-B79F-B942-B854-F78E966B785E}"/>
              </a:ext>
            </a:extLst>
          </p:cNvPr>
          <p:cNvCxnSpPr>
            <a:cxnSpLocks/>
          </p:cNvCxnSpPr>
          <p:nvPr/>
        </p:nvCxnSpPr>
        <p:spPr>
          <a:xfrm flipV="1">
            <a:off x="2803709" y="925565"/>
            <a:ext cx="2130685" cy="651333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66">
            <a:extLst>
              <a:ext uri="{FF2B5EF4-FFF2-40B4-BE49-F238E27FC236}">
                <a16:creationId xmlns:a16="http://schemas.microsoft.com/office/drawing/2014/main" id="{D01C3759-2C42-B147-A95D-5BFF09744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593" y="1244365"/>
            <a:ext cx="10548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454E5C"/>
                </a:solidFill>
                <a:latin typeface="Tahoma" charset="0"/>
              </a:rPr>
              <a:t>WITH HELP?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1386FC2-0379-3D49-BDD9-907BBA732283}"/>
              </a:ext>
            </a:extLst>
          </p:cNvPr>
          <p:cNvSpPr/>
          <p:nvPr/>
        </p:nvSpPr>
        <p:spPr>
          <a:xfrm>
            <a:off x="6108492" y="1534528"/>
            <a:ext cx="313230" cy="313230"/>
          </a:xfrm>
          <a:prstGeom prst="ellipse">
            <a:avLst/>
          </a:prstGeom>
          <a:solidFill>
            <a:srgbClr val="E66161"/>
          </a:solidFill>
          <a:ln w="12700" cmpd="sng"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4E7DCE77-E81E-F442-AD45-17F5E6070E90}"/>
              </a:ext>
            </a:extLst>
          </p:cNvPr>
          <p:cNvSpPr txBox="1">
            <a:spLocks/>
          </p:cNvSpPr>
          <p:nvPr/>
        </p:nvSpPr>
        <p:spPr bwMode="auto">
          <a:xfrm>
            <a:off x="6094534" y="1623532"/>
            <a:ext cx="340916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700" dirty="0">
                <a:solidFill>
                  <a:srgbClr val="454E5C"/>
                </a:solidFill>
                <a:latin typeface="Tahoma" charset="0"/>
              </a:rPr>
              <a:t>NO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12EB8F8-EDA4-A941-8578-2B9770C6E72C}"/>
              </a:ext>
            </a:extLst>
          </p:cNvPr>
          <p:cNvCxnSpPr>
            <a:cxnSpLocks/>
          </p:cNvCxnSpPr>
          <p:nvPr/>
        </p:nvCxnSpPr>
        <p:spPr>
          <a:xfrm rot="16200000">
            <a:off x="5955907" y="1122768"/>
            <a:ext cx="1191" cy="2174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itle 1">
            <a:extLst>
              <a:ext uri="{FF2B5EF4-FFF2-40B4-BE49-F238E27FC236}">
                <a16:creationId xmlns:a16="http://schemas.microsoft.com/office/drawing/2014/main" id="{A53BEE12-0A16-0D4A-98B4-8C7B20AEB5A2}"/>
              </a:ext>
            </a:extLst>
          </p:cNvPr>
          <p:cNvSpPr txBox="1">
            <a:spLocks/>
          </p:cNvSpPr>
          <p:nvPr/>
        </p:nvSpPr>
        <p:spPr bwMode="auto">
          <a:xfrm>
            <a:off x="6042034" y="1027072"/>
            <a:ext cx="436034" cy="14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700" dirty="0">
                <a:solidFill>
                  <a:srgbClr val="454E5C"/>
                </a:solidFill>
                <a:latin typeface="Tahoma" charset="0"/>
              </a:rPr>
              <a:t>YES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C3256CA-6927-E346-990E-B37AF90B39A7}"/>
              </a:ext>
            </a:extLst>
          </p:cNvPr>
          <p:cNvCxnSpPr>
            <a:cxnSpLocks/>
          </p:cNvCxnSpPr>
          <p:nvPr/>
        </p:nvCxnSpPr>
        <p:spPr>
          <a:xfrm rot="16200000">
            <a:off x="5952036" y="1426181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098C568-646A-AA46-9B12-7E66A2B3BB8D}"/>
              </a:ext>
            </a:extLst>
          </p:cNvPr>
          <p:cNvCxnSpPr>
            <a:cxnSpLocks/>
          </p:cNvCxnSpPr>
          <p:nvPr/>
        </p:nvCxnSpPr>
        <p:spPr>
          <a:xfrm rot="16200000">
            <a:off x="6540785" y="1432937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2B496B5-81D8-384A-9331-9E9DF1474B96}"/>
              </a:ext>
            </a:extLst>
          </p:cNvPr>
          <p:cNvCxnSpPr>
            <a:cxnSpLocks/>
          </p:cNvCxnSpPr>
          <p:nvPr/>
        </p:nvCxnSpPr>
        <p:spPr>
          <a:xfrm flipV="1">
            <a:off x="6485400" y="1100805"/>
            <a:ext cx="1341243" cy="1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16-Point Star 116">
            <a:extLst>
              <a:ext uri="{FF2B5EF4-FFF2-40B4-BE49-F238E27FC236}">
                <a16:creationId xmlns:a16="http://schemas.microsoft.com/office/drawing/2014/main" id="{B4625C29-72F3-D848-9828-512E4A8F6548}"/>
              </a:ext>
            </a:extLst>
          </p:cNvPr>
          <p:cNvSpPr/>
          <p:nvPr/>
        </p:nvSpPr>
        <p:spPr>
          <a:xfrm rot="16200000">
            <a:off x="7780679" y="1464151"/>
            <a:ext cx="910447" cy="910447"/>
          </a:xfrm>
          <a:prstGeom prst="star16">
            <a:avLst/>
          </a:prstGeom>
          <a:solidFill>
            <a:schemeClr val="accent5"/>
          </a:solidFill>
          <a:ln>
            <a:solidFill>
              <a:srgbClr val="64BEB4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18" name="TextBox 205">
            <a:extLst>
              <a:ext uri="{FF2B5EF4-FFF2-40B4-BE49-F238E27FC236}">
                <a16:creationId xmlns:a16="http://schemas.microsoft.com/office/drawing/2014/main" id="{5F34C9C1-0E9F-824E-AC73-BF4E0A82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942" y="1604008"/>
            <a:ext cx="8568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b="1" dirty="0">
                <a:solidFill>
                  <a:srgbClr val="454E5C"/>
                </a:solidFill>
                <a:latin typeface="Tahoma" charset="0"/>
              </a:rPr>
              <a:t>Cool, </a:t>
            </a:r>
          </a:p>
          <a:p>
            <a:pPr algn="ctr" eaLnBrk="1" hangingPunct="1"/>
            <a:r>
              <a:rPr lang="en-US" altLang="x-none" sz="1200" b="1" dirty="0">
                <a:solidFill>
                  <a:srgbClr val="454E5C"/>
                </a:solidFill>
                <a:latin typeface="Tahoma" charset="0"/>
              </a:rPr>
              <a:t>You’re awake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D64090-744A-8B43-A34A-9B9BA39BCDF7}"/>
              </a:ext>
            </a:extLst>
          </p:cNvPr>
          <p:cNvCxnSpPr>
            <a:cxnSpLocks/>
          </p:cNvCxnSpPr>
          <p:nvPr/>
        </p:nvCxnSpPr>
        <p:spPr>
          <a:xfrm rot="16200000">
            <a:off x="7726180" y="1507069"/>
            <a:ext cx="1191" cy="217488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66">
            <a:extLst>
              <a:ext uri="{FF2B5EF4-FFF2-40B4-BE49-F238E27FC236}">
                <a16:creationId xmlns:a16="http://schemas.microsoft.com/office/drawing/2014/main" id="{54E053A3-B87B-F043-997E-F932BFC8C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851" y="1856163"/>
            <a:ext cx="1035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454E5C"/>
                </a:solidFill>
                <a:latin typeface="Tahoma" charset="0"/>
              </a:rPr>
              <a:t>What’s GLA?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A22E5FA-4304-D54C-A3FF-3DC7464E2FEA}"/>
              </a:ext>
            </a:extLst>
          </p:cNvPr>
          <p:cNvCxnSpPr>
            <a:cxnSpLocks/>
          </p:cNvCxnSpPr>
          <p:nvPr/>
        </p:nvCxnSpPr>
        <p:spPr>
          <a:xfrm flipV="1">
            <a:off x="5843688" y="2013969"/>
            <a:ext cx="1908098" cy="1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6">
            <a:extLst>
              <a:ext uri="{FF2B5EF4-FFF2-40B4-BE49-F238E27FC236}">
                <a16:creationId xmlns:a16="http://schemas.microsoft.com/office/drawing/2014/main" id="{118D8DB1-87FE-EB43-9065-1138C456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924" y="4581907"/>
            <a:ext cx="266269" cy="50992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" name="Rectangle 6">
            <a:extLst>
              <a:ext uri="{FF2B5EF4-FFF2-40B4-BE49-F238E27FC236}">
                <a16:creationId xmlns:a16="http://schemas.microsoft.com/office/drawing/2014/main" id="{7EFF230C-C7FF-BB4D-8D0E-053D3FCC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552" y="4569259"/>
            <a:ext cx="266269" cy="50992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" name="Rectangle 6">
            <a:extLst>
              <a:ext uri="{FF2B5EF4-FFF2-40B4-BE49-F238E27FC236}">
                <a16:creationId xmlns:a16="http://schemas.microsoft.com/office/drawing/2014/main" id="{8B6A3700-87B9-3849-9839-232B7B5E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60" y="4582663"/>
            <a:ext cx="266269" cy="50992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0" name="Title 2">
            <a:extLst>
              <a:ext uri="{FF2B5EF4-FFF2-40B4-BE49-F238E27FC236}">
                <a16:creationId xmlns:a16="http://schemas.microsoft.com/office/drawing/2014/main" id="{7FD9D09C-D8D5-D44B-AF96-894EEBA49036}"/>
              </a:ext>
            </a:extLst>
          </p:cNvPr>
          <p:cNvSpPr txBox="1">
            <a:spLocks/>
          </p:cNvSpPr>
          <p:nvPr/>
        </p:nvSpPr>
        <p:spPr>
          <a:xfrm>
            <a:off x="684908" y="2657945"/>
            <a:ext cx="8227457" cy="2489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Helping identify life choices with Traffic Lights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816B7B2-694F-2941-BA94-DD570D93429A}"/>
              </a:ext>
            </a:extLst>
          </p:cNvPr>
          <p:cNvGrpSpPr>
            <a:grpSpLocks/>
          </p:cNvGrpSpPr>
          <p:nvPr/>
        </p:nvGrpSpPr>
        <p:grpSpPr>
          <a:xfrm>
            <a:off x="234389" y="3437667"/>
            <a:ext cx="1892907" cy="1410193"/>
            <a:chOff x="1903412" y="1676400"/>
            <a:chExt cx="1776606" cy="2835299"/>
          </a:xfrm>
        </p:grpSpPr>
        <p:sp>
          <p:nvSpPr>
            <p:cNvPr id="291" name="Freeform 7">
              <a:extLst>
                <a:ext uri="{FF2B5EF4-FFF2-40B4-BE49-F238E27FC236}">
                  <a16:creationId xmlns:a16="http://schemas.microsoft.com/office/drawing/2014/main" id="{1FAF4862-0ECA-7A4D-9FC3-FA7CE66F5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650" y="1690031"/>
              <a:ext cx="1114733" cy="280955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57" y="0"/>
                </a:cxn>
                <a:cxn ang="0">
                  <a:pos x="675" y="2"/>
                </a:cxn>
                <a:cxn ang="0">
                  <a:pos x="691" y="8"/>
                </a:cxn>
                <a:cxn ang="0">
                  <a:pos x="706" y="17"/>
                </a:cxn>
                <a:cxn ang="0">
                  <a:pos x="718" y="29"/>
                </a:cxn>
                <a:cxn ang="0">
                  <a:pos x="728" y="44"/>
                </a:cxn>
                <a:cxn ang="0">
                  <a:pos x="733" y="60"/>
                </a:cxn>
                <a:cxn ang="0">
                  <a:pos x="736" y="79"/>
                </a:cxn>
                <a:cxn ang="0">
                  <a:pos x="736" y="1776"/>
                </a:cxn>
                <a:cxn ang="0">
                  <a:pos x="733" y="1794"/>
                </a:cxn>
                <a:cxn ang="0">
                  <a:pos x="728" y="1811"/>
                </a:cxn>
                <a:cxn ang="0">
                  <a:pos x="718" y="1825"/>
                </a:cxn>
                <a:cxn ang="0">
                  <a:pos x="706" y="1838"/>
                </a:cxn>
                <a:cxn ang="0">
                  <a:pos x="691" y="1847"/>
                </a:cxn>
                <a:cxn ang="0">
                  <a:pos x="675" y="1853"/>
                </a:cxn>
                <a:cxn ang="0">
                  <a:pos x="657" y="1855"/>
                </a:cxn>
                <a:cxn ang="0">
                  <a:pos x="79" y="1855"/>
                </a:cxn>
                <a:cxn ang="0">
                  <a:pos x="61" y="1853"/>
                </a:cxn>
                <a:cxn ang="0">
                  <a:pos x="44" y="1847"/>
                </a:cxn>
                <a:cxn ang="0">
                  <a:pos x="30" y="1838"/>
                </a:cxn>
                <a:cxn ang="0">
                  <a:pos x="17" y="1825"/>
                </a:cxn>
                <a:cxn ang="0">
                  <a:pos x="8" y="1811"/>
                </a:cxn>
                <a:cxn ang="0">
                  <a:pos x="2" y="1794"/>
                </a:cxn>
                <a:cxn ang="0">
                  <a:pos x="0" y="1776"/>
                </a:cxn>
                <a:cxn ang="0">
                  <a:pos x="0" y="79"/>
                </a:cxn>
                <a:cxn ang="0">
                  <a:pos x="2" y="60"/>
                </a:cxn>
                <a:cxn ang="0">
                  <a:pos x="8" y="44"/>
                </a:cxn>
                <a:cxn ang="0">
                  <a:pos x="17" y="29"/>
                </a:cxn>
                <a:cxn ang="0">
                  <a:pos x="30" y="17"/>
                </a:cxn>
                <a:cxn ang="0">
                  <a:pos x="44" y="8"/>
                </a:cxn>
                <a:cxn ang="0">
                  <a:pos x="61" y="2"/>
                </a:cxn>
                <a:cxn ang="0">
                  <a:pos x="79" y="0"/>
                </a:cxn>
              </a:cxnLst>
              <a:rect l="0" t="0" r="r" b="b"/>
              <a:pathLst>
                <a:path w="736" h="1855">
                  <a:moveTo>
                    <a:pt x="79" y="0"/>
                  </a:moveTo>
                  <a:lnTo>
                    <a:pt x="657" y="0"/>
                  </a:lnTo>
                  <a:lnTo>
                    <a:pt x="675" y="2"/>
                  </a:lnTo>
                  <a:lnTo>
                    <a:pt x="691" y="8"/>
                  </a:lnTo>
                  <a:lnTo>
                    <a:pt x="706" y="17"/>
                  </a:lnTo>
                  <a:lnTo>
                    <a:pt x="718" y="29"/>
                  </a:lnTo>
                  <a:lnTo>
                    <a:pt x="728" y="44"/>
                  </a:lnTo>
                  <a:lnTo>
                    <a:pt x="733" y="60"/>
                  </a:lnTo>
                  <a:lnTo>
                    <a:pt x="736" y="79"/>
                  </a:lnTo>
                  <a:lnTo>
                    <a:pt x="736" y="1776"/>
                  </a:lnTo>
                  <a:lnTo>
                    <a:pt x="733" y="1794"/>
                  </a:lnTo>
                  <a:lnTo>
                    <a:pt x="728" y="1811"/>
                  </a:lnTo>
                  <a:lnTo>
                    <a:pt x="718" y="1825"/>
                  </a:lnTo>
                  <a:lnTo>
                    <a:pt x="706" y="1838"/>
                  </a:lnTo>
                  <a:lnTo>
                    <a:pt x="691" y="1847"/>
                  </a:lnTo>
                  <a:lnTo>
                    <a:pt x="675" y="1853"/>
                  </a:lnTo>
                  <a:lnTo>
                    <a:pt x="657" y="1855"/>
                  </a:lnTo>
                  <a:lnTo>
                    <a:pt x="79" y="1855"/>
                  </a:lnTo>
                  <a:lnTo>
                    <a:pt x="61" y="1853"/>
                  </a:lnTo>
                  <a:lnTo>
                    <a:pt x="44" y="1847"/>
                  </a:lnTo>
                  <a:lnTo>
                    <a:pt x="30" y="1838"/>
                  </a:lnTo>
                  <a:lnTo>
                    <a:pt x="17" y="1825"/>
                  </a:lnTo>
                  <a:lnTo>
                    <a:pt x="8" y="1811"/>
                  </a:lnTo>
                  <a:lnTo>
                    <a:pt x="2" y="1794"/>
                  </a:lnTo>
                  <a:lnTo>
                    <a:pt x="0" y="1776"/>
                  </a:lnTo>
                  <a:lnTo>
                    <a:pt x="0" y="79"/>
                  </a:lnTo>
                  <a:lnTo>
                    <a:pt x="2" y="60"/>
                  </a:lnTo>
                  <a:lnTo>
                    <a:pt x="8" y="44"/>
                  </a:lnTo>
                  <a:lnTo>
                    <a:pt x="17" y="29"/>
                  </a:lnTo>
                  <a:lnTo>
                    <a:pt x="30" y="17"/>
                  </a:lnTo>
                  <a:lnTo>
                    <a:pt x="44" y="8"/>
                  </a:lnTo>
                  <a:lnTo>
                    <a:pt x="61" y="2"/>
                  </a:lnTo>
                  <a:lnTo>
                    <a:pt x="7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8">
              <a:extLst>
                <a:ext uri="{FF2B5EF4-FFF2-40B4-BE49-F238E27FC236}">
                  <a16:creationId xmlns:a16="http://schemas.microsoft.com/office/drawing/2014/main" id="{5B64B691-8282-EF4A-A1F1-BF6667DBC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6018" y="1676400"/>
              <a:ext cx="1140482" cy="2835299"/>
            </a:xfrm>
            <a:custGeom>
              <a:avLst/>
              <a:gdLst/>
              <a:ahLst/>
              <a:cxnLst>
                <a:cxn ang="0">
                  <a:pos x="72" y="19"/>
                </a:cxn>
                <a:cxn ang="0">
                  <a:pos x="44" y="33"/>
                </a:cxn>
                <a:cxn ang="0">
                  <a:pos x="25" y="56"/>
                </a:cxn>
                <a:cxn ang="0">
                  <a:pos x="18" y="88"/>
                </a:cxn>
                <a:cxn ang="0">
                  <a:pos x="20" y="1801"/>
                </a:cxn>
                <a:cxn ang="0">
                  <a:pos x="33" y="1829"/>
                </a:cxn>
                <a:cxn ang="0">
                  <a:pos x="57" y="1848"/>
                </a:cxn>
                <a:cxn ang="0">
                  <a:pos x="88" y="1855"/>
                </a:cxn>
                <a:cxn ang="0">
                  <a:pos x="682" y="1853"/>
                </a:cxn>
                <a:cxn ang="0">
                  <a:pos x="709" y="1840"/>
                </a:cxn>
                <a:cxn ang="0">
                  <a:pos x="729" y="1816"/>
                </a:cxn>
                <a:cxn ang="0">
                  <a:pos x="735" y="1785"/>
                </a:cxn>
                <a:cxn ang="0">
                  <a:pos x="734" y="72"/>
                </a:cxn>
                <a:cxn ang="0">
                  <a:pos x="720" y="44"/>
                </a:cxn>
                <a:cxn ang="0">
                  <a:pos x="697" y="25"/>
                </a:cxn>
                <a:cxn ang="0">
                  <a:pos x="666" y="18"/>
                </a:cxn>
                <a:cxn ang="0">
                  <a:pos x="88" y="0"/>
                </a:cxn>
                <a:cxn ang="0">
                  <a:pos x="686" y="3"/>
                </a:cxn>
                <a:cxn ang="0">
                  <a:pos x="720" y="19"/>
                </a:cxn>
                <a:cxn ang="0">
                  <a:pos x="744" y="49"/>
                </a:cxn>
                <a:cxn ang="0">
                  <a:pos x="753" y="88"/>
                </a:cxn>
                <a:cxn ang="0">
                  <a:pos x="751" y="1805"/>
                </a:cxn>
                <a:cxn ang="0">
                  <a:pos x="734" y="1840"/>
                </a:cxn>
                <a:cxn ang="0">
                  <a:pos x="704" y="1863"/>
                </a:cxn>
                <a:cxn ang="0">
                  <a:pos x="666" y="1872"/>
                </a:cxn>
                <a:cxn ang="0">
                  <a:pos x="68" y="1870"/>
                </a:cxn>
                <a:cxn ang="0">
                  <a:pos x="33" y="1853"/>
                </a:cxn>
                <a:cxn ang="0">
                  <a:pos x="10" y="1824"/>
                </a:cxn>
                <a:cxn ang="0">
                  <a:pos x="0" y="1785"/>
                </a:cxn>
                <a:cxn ang="0">
                  <a:pos x="3" y="67"/>
                </a:cxn>
                <a:cxn ang="0">
                  <a:pos x="20" y="33"/>
                </a:cxn>
                <a:cxn ang="0">
                  <a:pos x="50" y="9"/>
                </a:cxn>
                <a:cxn ang="0">
                  <a:pos x="88" y="0"/>
                </a:cxn>
              </a:cxnLst>
              <a:rect l="0" t="0" r="r" b="b"/>
              <a:pathLst>
                <a:path w="753" h="1872">
                  <a:moveTo>
                    <a:pt x="88" y="18"/>
                  </a:moveTo>
                  <a:lnTo>
                    <a:pt x="72" y="19"/>
                  </a:lnTo>
                  <a:lnTo>
                    <a:pt x="57" y="25"/>
                  </a:lnTo>
                  <a:lnTo>
                    <a:pt x="44" y="33"/>
                  </a:lnTo>
                  <a:lnTo>
                    <a:pt x="33" y="44"/>
                  </a:lnTo>
                  <a:lnTo>
                    <a:pt x="25" y="56"/>
                  </a:lnTo>
                  <a:lnTo>
                    <a:pt x="20" y="72"/>
                  </a:lnTo>
                  <a:lnTo>
                    <a:pt x="18" y="88"/>
                  </a:lnTo>
                  <a:lnTo>
                    <a:pt x="18" y="1785"/>
                  </a:lnTo>
                  <a:lnTo>
                    <a:pt x="20" y="1801"/>
                  </a:lnTo>
                  <a:lnTo>
                    <a:pt x="25" y="1816"/>
                  </a:lnTo>
                  <a:lnTo>
                    <a:pt x="33" y="1829"/>
                  </a:lnTo>
                  <a:lnTo>
                    <a:pt x="44" y="1840"/>
                  </a:lnTo>
                  <a:lnTo>
                    <a:pt x="57" y="1848"/>
                  </a:lnTo>
                  <a:lnTo>
                    <a:pt x="72" y="1853"/>
                  </a:lnTo>
                  <a:lnTo>
                    <a:pt x="88" y="1855"/>
                  </a:lnTo>
                  <a:lnTo>
                    <a:pt x="666" y="1855"/>
                  </a:lnTo>
                  <a:lnTo>
                    <a:pt x="682" y="1853"/>
                  </a:lnTo>
                  <a:lnTo>
                    <a:pt x="697" y="1848"/>
                  </a:lnTo>
                  <a:lnTo>
                    <a:pt x="709" y="1840"/>
                  </a:lnTo>
                  <a:lnTo>
                    <a:pt x="720" y="1829"/>
                  </a:lnTo>
                  <a:lnTo>
                    <a:pt x="729" y="1816"/>
                  </a:lnTo>
                  <a:lnTo>
                    <a:pt x="734" y="1801"/>
                  </a:lnTo>
                  <a:lnTo>
                    <a:pt x="735" y="1785"/>
                  </a:lnTo>
                  <a:lnTo>
                    <a:pt x="735" y="88"/>
                  </a:lnTo>
                  <a:lnTo>
                    <a:pt x="734" y="72"/>
                  </a:lnTo>
                  <a:lnTo>
                    <a:pt x="729" y="56"/>
                  </a:lnTo>
                  <a:lnTo>
                    <a:pt x="720" y="44"/>
                  </a:lnTo>
                  <a:lnTo>
                    <a:pt x="709" y="33"/>
                  </a:lnTo>
                  <a:lnTo>
                    <a:pt x="697" y="25"/>
                  </a:lnTo>
                  <a:lnTo>
                    <a:pt x="682" y="19"/>
                  </a:lnTo>
                  <a:lnTo>
                    <a:pt x="666" y="18"/>
                  </a:lnTo>
                  <a:lnTo>
                    <a:pt x="88" y="18"/>
                  </a:lnTo>
                  <a:close/>
                  <a:moveTo>
                    <a:pt x="88" y="0"/>
                  </a:moveTo>
                  <a:lnTo>
                    <a:pt x="666" y="0"/>
                  </a:lnTo>
                  <a:lnTo>
                    <a:pt x="686" y="3"/>
                  </a:lnTo>
                  <a:lnTo>
                    <a:pt x="704" y="9"/>
                  </a:lnTo>
                  <a:lnTo>
                    <a:pt x="720" y="19"/>
                  </a:lnTo>
                  <a:lnTo>
                    <a:pt x="734" y="33"/>
                  </a:lnTo>
                  <a:lnTo>
                    <a:pt x="744" y="49"/>
                  </a:lnTo>
                  <a:lnTo>
                    <a:pt x="751" y="67"/>
                  </a:lnTo>
                  <a:lnTo>
                    <a:pt x="753" y="88"/>
                  </a:lnTo>
                  <a:lnTo>
                    <a:pt x="753" y="1785"/>
                  </a:lnTo>
                  <a:lnTo>
                    <a:pt x="751" y="1805"/>
                  </a:lnTo>
                  <a:lnTo>
                    <a:pt x="744" y="1824"/>
                  </a:lnTo>
                  <a:lnTo>
                    <a:pt x="734" y="1840"/>
                  </a:lnTo>
                  <a:lnTo>
                    <a:pt x="720" y="1853"/>
                  </a:lnTo>
                  <a:lnTo>
                    <a:pt x="704" y="1863"/>
                  </a:lnTo>
                  <a:lnTo>
                    <a:pt x="686" y="1870"/>
                  </a:lnTo>
                  <a:lnTo>
                    <a:pt x="666" y="1872"/>
                  </a:lnTo>
                  <a:lnTo>
                    <a:pt x="88" y="1872"/>
                  </a:lnTo>
                  <a:lnTo>
                    <a:pt x="68" y="1870"/>
                  </a:lnTo>
                  <a:lnTo>
                    <a:pt x="50" y="1863"/>
                  </a:lnTo>
                  <a:lnTo>
                    <a:pt x="33" y="1853"/>
                  </a:lnTo>
                  <a:lnTo>
                    <a:pt x="20" y="1840"/>
                  </a:lnTo>
                  <a:lnTo>
                    <a:pt x="10" y="1824"/>
                  </a:lnTo>
                  <a:lnTo>
                    <a:pt x="3" y="1805"/>
                  </a:lnTo>
                  <a:lnTo>
                    <a:pt x="0" y="1785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3" y="19"/>
                  </a:lnTo>
                  <a:lnTo>
                    <a:pt x="50" y="9"/>
                  </a:lnTo>
                  <a:lnTo>
                    <a:pt x="68" y="3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24">
              <a:extLst>
                <a:ext uri="{FF2B5EF4-FFF2-40B4-BE49-F238E27FC236}">
                  <a16:creationId xmlns:a16="http://schemas.microsoft.com/office/drawing/2014/main" id="{A795AB5A-E66A-1545-B0C4-41BEDC42C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2" y="1853606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25">
              <a:extLst>
                <a:ext uri="{FF2B5EF4-FFF2-40B4-BE49-F238E27FC236}">
                  <a16:creationId xmlns:a16="http://schemas.microsoft.com/office/drawing/2014/main" id="{738916F0-91C4-B84A-AE59-5156B1B88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2" y="2724491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26">
              <a:extLst>
                <a:ext uri="{FF2B5EF4-FFF2-40B4-BE49-F238E27FC236}">
                  <a16:creationId xmlns:a16="http://schemas.microsoft.com/office/drawing/2014/main" id="{0F6799AD-DCBE-0D4C-B533-E1A7D420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2" y="3554483"/>
              <a:ext cx="322607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0"/>
                </a:cxn>
                <a:cxn ang="0">
                  <a:pos x="163" y="500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0">
                  <a:moveTo>
                    <a:pt x="0" y="0"/>
                  </a:moveTo>
                  <a:lnTo>
                    <a:pt x="213" y="0"/>
                  </a:lnTo>
                  <a:lnTo>
                    <a:pt x="213" y="500"/>
                  </a:lnTo>
                  <a:lnTo>
                    <a:pt x="163" y="500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27">
              <a:extLst>
                <a:ext uri="{FF2B5EF4-FFF2-40B4-BE49-F238E27FC236}">
                  <a16:creationId xmlns:a16="http://schemas.microsoft.com/office/drawing/2014/main" id="{4EB3074D-2A14-6E4E-AC9B-1693F25D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926" y="1853606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Freeform 28">
              <a:extLst>
                <a:ext uri="{FF2B5EF4-FFF2-40B4-BE49-F238E27FC236}">
                  <a16:creationId xmlns:a16="http://schemas.microsoft.com/office/drawing/2014/main" id="{06CF40B9-FB82-1F46-ADBF-3E3FAE1AD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926" y="2724491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29">
              <a:extLst>
                <a:ext uri="{FF2B5EF4-FFF2-40B4-BE49-F238E27FC236}">
                  <a16:creationId xmlns:a16="http://schemas.microsoft.com/office/drawing/2014/main" id="{4063C276-79FD-A841-979A-F3CB12A9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926" y="3554483"/>
              <a:ext cx="321092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0"/>
                </a:cxn>
                <a:cxn ang="0">
                  <a:pos x="0" y="500"/>
                </a:cxn>
                <a:cxn ang="0">
                  <a:pos x="0" y="0"/>
                </a:cxn>
              </a:cxnLst>
              <a:rect l="0" t="0" r="r" b="b"/>
              <a:pathLst>
                <a:path w="212" h="500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C011CE24-4DA0-2E4C-A8EA-3A104216024D}"/>
                </a:ext>
              </a:extLst>
            </p:cNvPr>
            <p:cNvGrpSpPr/>
            <p:nvPr/>
          </p:nvGrpSpPr>
          <p:grpSpPr>
            <a:xfrm>
              <a:off x="2442604" y="1894500"/>
              <a:ext cx="708825" cy="707311"/>
              <a:chOff x="5722938" y="1676401"/>
              <a:chExt cx="742950" cy="741363"/>
            </a:xfrm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308" name="Freeform 17">
                <a:extLst>
                  <a:ext uri="{FF2B5EF4-FFF2-40B4-BE49-F238E27FC236}">
                    <a16:creationId xmlns:a16="http://schemas.microsoft.com/office/drawing/2014/main" id="{248E6760-8268-A049-A433-C958BBB09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38" y="1676401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7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7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18">
                <a:extLst>
                  <a:ext uri="{FF2B5EF4-FFF2-40B4-BE49-F238E27FC236}">
                    <a16:creationId xmlns:a16="http://schemas.microsoft.com/office/drawing/2014/main" id="{089B5315-35AB-9D44-A007-85AC1561B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2032001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1"/>
                  </a:cxn>
                  <a:cxn ang="0">
                    <a:pos x="23" y="89"/>
                  </a:cxn>
                  <a:cxn ang="0">
                    <a:pos x="38" y="115"/>
                  </a:cxn>
                  <a:cxn ang="0">
                    <a:pos x="56" y="138"/>
                  </a:cxn>
                  <a:cxn ang="0">
                    <a:pos x="78" y="159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9"/>
                  </a:cxn>
                  <a:cxn ang="0">
                    <a:pos x="381" y="138"/>
                  </a:cxn>
                  <a:cxn ang="0">
                    <a:pos x="399" y="115"/>
                  </a:cxn>
                  <a:cxn ang="0">
                    <a:pos x="414" y="89"/>
                  </a:cxn>
                  <a:cxn ang="0">
                    <a:pos x="426" y="61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6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5"/>
                  </a:cxn>
                  <a:cxn ang="0">
                    <a:pos x="219" y="227"/>
                  </a:cxn>
                  <a:cxn ang="0">
                    <a:pos x="186" y="225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1"/>
                    </a:lnTo>
                    <a:lnTo>
                      <a:pt x="23" y="89"/>
                    </a:lnTo>
                    <a:lnTo>
                      <a:pt x="38" y="115"/>
                    </a:lnTo>
                    <a:lnTo>
                      <a:pt x="56" y="138"/>
                    </a:lnTo>
                    <a:lnTo>
                      <a:pt x="78" y="159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9"/>
                    </a:lnTo>
                    <a:lnTo>
                      <a:pt x="381" y="138"/>
                    </a:lnTo>
                    <a:lnTo>
                      <a:pt x="399" y="115"/>
                    </a:lnTo>
                    <a:lnTo>
                      <a:pt x="414" y="89"/>
                    </a:lnTo>
                    <a:lnTo>
                      <a:pt x="426" y="61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5"/>
                    </a:lnTo>
                    <a:lnTo>
                      <a:pt x="219" y="227"/>
                    </a:lnTo>
                    <a:lnTo>
                      <a:pt x="186" y="225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CCA9E3EA-7AB7-074D-B062-6EFCF79780DA}"/>
                  </a:ext>
                </a:extLst>
              </p:cNvPr>
              <p:cNvSpPr/>
              <p:nvPr/>
            </p:nvSpPr>
            <p:spPr>
              <a:xfrm>
                <a:off x="5773858" y="1719807"/>
                <a:ext cx="648976" cy="6619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5000"/>
                    </a:schemeClr>
                  </a:gs>
                  <a:gs pos="34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01FBE23B-F706-1440-8686-62EC6EA22346}"/>
                </a:ext>
              </a:extLst>
            </p:cNvPr>
            <p:cNvGrpSpPr/>
            <p:nvPr/>
          </p:nvGrpSpPr>
          <p:grpSpPr>
            <a:xfrm>
              <a:off x="2442604" y="2756297"/>
              <a:ext cx="708825" cy="707311"/>
              <a:chOff x="5722938" y="2579688"/>
              <a:chExt cx="742950" cy="741363"/>
            </a:xfrm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305" name="Freeform 13">
                <a:extLst>
                  <a:ext uri="{FF2B5EF4-FFF2-40B4-BE49-F238E27FC236}">
                    <a16:creationId xmlns:a16="http://schemas.microsoft.com/office/drawing/2014/main" id="{F8D361CC-026F-9C47-8879-21319A3CA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38" y="2579688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8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8"/>
                  </a:cxn>
                  <a:cxn ang="0">
                    <a:pos x="296" y="458"/>
                  </a:cxn>
                  <a:cxn ang="0">
                    <a:pos x="266" y="464"/>
                  </a:cxn>
                  <a:cxn ang="0">
                    <a:pos x="234" y="467"/>
                  </a:cxn>
                  <a:cxn ang="0">
                    <a:pos x="202" y="464"/>
                  </a:cxn>
                  <a:cxn ang="0">
                    <a:pos x="171" y="458"/>
                  </a:cxn>
                  <a:cxn ang="0">
                    <a:pos x="142" y="448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8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8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8"/>
                    </a:lnTo>
                    <a:lnTo>
                      <a:pt x="296" y="458"/>
                    </a:lnTo>
                    <a:lnTo>
                      <a:pt x="266" y="464"/>
                    </a:lnTo>
                    <a:lnTo>
                      <a:pt x="234" y="467"/>
                    </a:lnTo>
                    <a:lnTo>
                      <a:pt x="202" y="464"/>
                    </a:lnTo>
                    <a:lnTo>
                      <a:pt x="171" y="458"/>
                    </a:lnTo>
                    <a:lnTo>
                      <a:pt x="142" y="448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8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14">
                <a:extLst>
                  <a:ext uri="{FF2B5EF4-FFF2-40B4-BE49-F238E27FC236}">
                    <a16:creationId xmlns:a16="http://schemas.microsoft.com/office/drawing/2014/main" id="{F4819272-FA53-E54A-BBB2-4CF477CC0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2935288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9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8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8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9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9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8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8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9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E7AC3B2-827F-2242-BE40-9B8DAF4EC8B1}"/>
                  </a:ext>
                </a:extLst>
              </p:cNvPr>
              <p:cNvSpPr/>
              <p:nvPr/>
            </p:nvSpPr>
            <p:spPr>
              <a:xfrm>
                <a:off x="5773858" y="2623190"/>
                <a:ext cx="648976" cy="6619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5000"/>
                    </a:schemeClr>
                  </a:gs>
                  <a:gs pos="34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33B8C291-9463-4146-940F-73BAD00E2A22}"/>
                </a:ext>
              </a:extLst>
            </p:cNvPr>
            <p:cNvGrpSpPr/>
            <p:nvPr/>
          </p:nvGrpSpPr>
          <p:grpSpPr>
            <a:xfrm>
              <a:off x="2442604" y="3616580"/>
              <a:ext cx="708825" cy="708825"/>
              <a:chOff x="5722938" y="3481388"/>
              <a:chExt cx="742950" cy="742950"/>
            </a:xfrm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302" name="Freeform 9">
                <a:extLst>
                  <a:ext uri="{FF2B5EF4-FFF2-40B4-BE49-F238E27FC236}">
                    <a16:creationId xmlns:a16="http://schemas.microsoft.com/office/drawing/2014/main" id="{420454A4-1703-204F-919C-002A1044F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38" y="3481388"/>
                <a:ext cx="742950" cy="7429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3"/>
                  </a:cxn>
                  <a:cxn ang="0">
                    <a:pos x="296" y="9"/>
                  </a:cxn>
                  <a:cxn ang="0">
                    <a:pos x="325" y="19"/>
                  </a:cxn>
                  <a:cxn ang="0">
                    <a:pos x="352" y="32"/>
                  </a:cxn>
                  <a:cxn ang="0">
                    <a:pos x="377" y="49"/>
                  </a:cxn>
                  <a:cxn ang="0">
                    <a:pos x="400" y="69"/>
                  </a:cxn>
                  <a:cxn ang="0">
                    <a:pos x="420" y="91"/>
                  </a:cxn>
                  <a:cxn ang="0">
                    <a:pos x="436" y="116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2"/>
                  </a:cxn>
                  <a:cxn ang="0">
                    <a:pos x="468" y="234"/>
                  </a:cxn>
                  <a:cxn ang="0">
                    <a:pos x="466" y="266"/>
                  </a:cxn>
                  <a:cxn ang="0">
                    <a:pos x="460" y="296"/>
                  </a:cxn>
                  <a:cxn ang="0">
                    <a:pos x="450" y="325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9"/>
                  </a:cxn>
                  <a:cxn ang="0">
                    <a:pos x="352" y="436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8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6"/>
                  </a:cxn>
                  <a:cxn ang="0">
                    <a:pos x="91" y="419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5"/>
                  </a:cxn>
                  <a:cxn ang="0">
                    <a:pos x="8" y="296"/>
                  </a:cxn>
                  <a:cxn ang="0">
                    <a:pos x="2" y="266"/>
                  </a:cxn>
                  <a:cxn ang="0">
                    <a:pos x="0" y="234"/>
                  </a:cxn>
                  <a:cxn ang="0">
                    <a:pos x="2" y="202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6"/>
                  </a:cxn>
                  <a:cxn ang="0">
                    <a:pos x="49" y="91"/>
                  </a:cxn>
                  <a:cxn ang="0">
                    <a:pos x="68" y="69"/>
                  </a:cxn>
                  <a:cxn ang="0">
                    <a:pos x="91" y="49"/>
                  </a:cxn>
                  <a:cxn ang="0">
                    <a:pos x="116" y="32"/>
                  </a:cxn>
                  <a:cxn ang="0">
                    <a:pos x="142" y="19"/>
                  </a:cxn>
                  <a:cxn ang="0">
                    <a:pos x="171" y="9"/>
                  </a:cxn>
                  <a:cxn ang="0">
                    <a:pos x="202" y="3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lnTo>
                      <a:pt x="266" y="3"/>
                    </a:lnTo>
                    <a:lnTo>
                      <a:pt x="296" y="9"/>
                    </a:lnTo>
                    <a:lnTo>
                      <a:pt x="325" y="19"/>
                    </a:lnTo>
                    <a:lnTo>
                      <a:pt x="352" y="32"/>
                    </a:lnTo>
                    <a:lnTo>
                      <a:pt x="377" y="49"/>
                    </a:lnTo>
                    <a:lnTo>
                      <a:pt x="400" y="69"/>
                    </a:lnTo>
                    <a:lnTo>
                      <a:pt x="420" y="91"/>
                    </a:lnTo>
                    <a:lnTo>
                      <a:pt x="436" y="116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2"/>
                    </a:lnTo>
                    <a:lnTo>
                      <a:pt x="468" y="234"/>
                    </a:lnTo>
                    <a:lnTo>
                      <a:pt x="466" y="266"/>
                    </a:lnTo>
                    <a:lnTo>
                      <a:pt x="460" y="296"/>
                    </a:lnTo>
                    <a:lnTo>
                      <a:pt x="450" y="325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9"/>
                    </a:lnTo>
                    <a:lnTo>
                      <a:pt x="352" y="436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8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6"/>
                    </a:lnTo>
                    <a:lnTo>
                      <a:pt x="91" y="419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5"/>
                    </a:lnTo>
                    <a:lnTo>
                      <a:pt x="8" y="296"/>
                    </a:lnTo>
                    <a:lnTo>
                      <a:pt x="2" y="266"/>
                    </a:lnTo>
                    <a:lnTo>
                      <a:pt x="0" y="234"/>
                    </a:lnTo>
                    <a:lnTo>
                      <a:pt x="2" y="202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6"/>
                    </a:lnTo>
                    <a:lnTo>
                      <a:pt x="49" y="91"/>
                    </a:lnTo>
                    <a:lnTo>
                      <a:pt x="68" y="69"/>
                    </a:lnTo>
                    <a:lnTo>
                      <a:pt x="91" y="49"/>
                    </a:lnTo>
                    <a:lnTo>
                      <a:pt x="116" y="32"/>
                    </a:lnTo>
                    <a:lnTo>
                      <a:pt x="142" y="19"/>
                    </a:lnTo>
                    <a:lnTo>
                      <a:pt x="171" y="9"/>
                    </a:lnTo>
                    <a:lnTo>
                      <a:pt x="202" y="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12">
                <a:extLst>
                  <a:ext uri="{FF2B5EF4-FFF2-40B4-BE49-F238E27FC236}">
                    <a16:creationId xmlns:a16="http://schemas.microsoft.com/office/drawing/2014/main" id="{96CFC45F-050F-644E-8EC1-CBCB3992E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3838576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8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7"/>
                  </a:cxn>
                  <a:cxn ang="0">
                    <a:pos x="102" y="176"/>
                  </a:cxn>
                  <a:cxn ang="0">
                    <a:pos x="128" y="189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89"/>
                  </a:cxn>
                  <a:cxn ang="0">
                    <a:pos x="335" y="176"/>
                  </a:cxn>
                  <a:cxn ang="0">
                    <a:pos x="360" y="157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8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1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7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7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1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8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7"/>
                    </a:lnTo>
                    <a:lnTo>
                      <a:pt x="102" y="176"/>
                    </a:lnTo>
                    <a:lnTo>
                      <a:pt x="128" y="189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89"/>
                    </a:lnTo>
                    <a:lnTo>
                      <a:pt x="335" y="176"/>
                    </a:lnTo>
                    <a:lnTo>
                      <a:pt x="360" y="157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8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1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7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7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1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B709FB77-853B-D64B-9CEB-452129E8B838}"/>
                  </a:ext>
                </a:extLst>
              </p:cNvPr>
              <p:cNvSpPr/>
              <p:nvPr/>
            </p:nvSpPr>
            <p:spPr>
              <a:xfrm>
                <a:off x="5773858" y="3537590"/>
                <a:ext cx="648976" cy="6619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5000"/>
                    </a:schemeClr>
                  </a:gs>
                  <a:gs pos="34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90FA837-C0B8-9C4B-9933-758CBB9EDE0A}"/>
              </a:ext>
            </a:extLst>
          </p:cNvPr>
          <p:cNvSpPr>
            <a:spLocks/>
          </p:cNvSpPr>
          <p:nvPr/>
        </p:nvSpPr>
        <p:spPr>
          <a:xfrm>
            <a:off x="522764" y="5085184"/>
            <a:ext cx="1327338" cy="104256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kern="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ROI Consider other options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097F0AD-BDAE-9449-982B-4199B7FA6AF2}"/>
              </a:ext>
            </a:extLst>
          </p:cNvPr>
          <p:cNvGrpSpPr>
            <a:grpSpLocks/>
          </p:cNvGrpSpPr>
          <p:nvPr/>
        </p:nvGrpSpPr>
        <p:grpSpPr>
          <a:xfrm>
            <a:off x="3587189" y="3437667"/>
            <a:ext cx="1892907" cy="1410193"/>
            <a:chOff x="1903412" y="1676400"/>
            <a:chExt cx="1776606" cy="2835299"/>
          </a:xfrm>
        </p:grpSpPr>
        <p:sp>
          <p:nvSpPr>
            <p:cNvPr id="254" name="Freeform 7">
              <a:extLst>
                <a:ext uri="{FF2B5EF4-FFF2-40B4-BE49-F238E27FC236}">
                  <a16:creationId xmlns:a16="http://schemas.microsoft.com/office/drawing/2014/main" id="{DD94B98C-CE05-3C43-9EFF-70F00B525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650" y="1690031"/>
              <a:ext cx="1114733" cy="280955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57" y="0"/>
                </a:cxn>
                <a:cxn ang="0">
                  <a:pos x="675" y="2"/>
                </a:cxn>
                <a:cxn ang="0">
                  <a:pos x="691" y="8"/>
                </a:cxn>
                <a:cxn ang="0">
                  <a:pos x="706" y="17"/>
                </a:cxn>
                <a:cxn ang="0">
                  <a:pos x="718" y="29"/>
                </a:cxn>
                <a:cxn ang="0">
                  <a:pos x="728" y="44"/>
                </a:cxn>
                <a:cxn ang="0">
                  <a:pos x="733" y="60"/>
                </a:cxn>
                <a:cxn ang="0">
                  <a:pos x="736" y="79"/>
                </a:cxn>
                <a:cxn ang="0">
                  <a:pos x="736" y="1776"/>
                </a:cxn>
                <a:cxn ang="0">
                  <a:pos x="733" y="1794"/>
                </a:cxn>
                <a:cxn ang="0">
                  <a:pos x="728" y="1811"/>
                </a:cxn>
                <a:cxn ang="0">
                  <a:pos x="718" y="1825"/>
                </a:cxn>
                <a:cxn ang="0">
                  <a:pos x="706" y="1838"/>
                </a:cxn>
                <a:cxn ang="0">
                  <a:pos x="691" y="1847"/>
                </a:cxn>
                <a:cxn ang="0">
                  <a:pos x="675" y="1853"/>
                </a:cxn>
                <a:cxn ang="0">
                  <a:pos x="657" y="1855"/>
                </a:cxn>
                <a:cxn ang="0">
                  <a:pos x="79" y="1855"/>
                </a:cxn>
                <a:cxn ang="0">
                  <a:pos x="61" y="1853"/>
                </a:cxn>
                <a:cxn ang="0">
                  <a:pos x="44" y="1847"/>
                </a:cxn>
                <a:cxn ang="0">
                  <a:pos x="30" y="1838"/>
                </a:cxn>
                <a:cxn ang="0">
                  <a:pos x="17" y="1825"/>
                </a:cxn>
                <a:cxn ang="0">
                  <a:pos x="8" y="1811"/>
                </a:cxn>
                <a:cxn ang="0">
                  <a:pos x="2" y="1794"/>
                </a:cxn>
                <a:cxn ang="0">
                  <a:pos x="0" y="1776"/>
                </a:cxn>
                <a:cxn ang="0">
                  <a:pos x="0" y="79"/>
                </a:cxn>
                <a:cxn ang="0">
                  <a:pos x="2" y="60"/>
                </a:cxn>
                <a:cxn ang="0">
                  <a:pos x="8" y="44"/>
                </a:cxn>
                <a:cxn ang="0">
                  <a:pos x="17" y="29"/>
                </a:cxn>
                <a:cxn ang="0">
                  <a:pos x="30" y="17"/>
                </a:cxn>
                <a:cxn ang="0">
                  <a:pos x="44" y="8"/>
                </a:cxn>
                <a:cxn ang="0">
                  <a:pos x="61" y="2"/>
                </a:cxn>
                <a:cxn ang="0">
                  <a:pos x="79" y="0"/>
                </a:cxn>
              </a:cxnLst>
              <a:rect l="0" t="0" r="r" b="b"/>
              <a:pathLst>
                <a:path w="736" h="1855">
                  <a:moveTo>
                    <a:pt x="79" y="0"/>
                  </a:moveTo>
                  <a:lnTo>
                    <a:pt x="657" y="0"/>
                  </a:lnTo>
                  <a:lnTo>
                    <a:pt x="675" y="2"/>
                  </a:lnTo>
                  <a:lnTo>
                    <a:pt x="691" y="8"/>
                  </a:lnTo>
                  <a:lnTo>
                    <a:pt x="706" y="17"/>
                  </a:lnTo>
                  <a:lnTo>
                    <a:pt x="718" y="29"/>
                  </a:lnTo>
                  <a:lnTo>
                    <a:pt x="728" y="44"/>
                  </a:lnTo>
                  <a:lnTo>
                    <a:pt x="733" y="60"/>
                  </a:lnTo>
                  <a:lnTo>
                    <a:pt x="736" y="79"/>
                  </a:lnTo>
                  <a:lnTo>
                    <a:pt x="736" y="1776"/>
                  </a:lnTo>
                  <a:lnTo>
                    <a:pt x="733" y="1794"/>
                  </a:lnTo>
                  <a:lnTo>
                    <a:pt x="728" y="1811"/>
                  </a:lnTo>
                  <a:lnTo>
                    <a:pt x="718" y="1825"/>
                  </a:lnTo>
                  <a:lnTo>
                    <a:pt x="706" y="1838"/>
                  </a:lnTo>
                  <a:lnTo>
                    <a:pt x="691" y="1847"/>
                  </a:lnTo>
                  <a:lnTo>
                    <a:pt x="675" y="1853"/>
                  </a:lnTo>
                  <a:lnTo>
                    <a:pt x="657" y="1855"/>
                  </a:lnTo>
                  <a:lnTo>
                    <a:pt x="79" y="1855"/>
                  </a:lnTo>
                  <a:lnTo>
                    <a:pt x="61" y="1853"/>
                  </a:lnTo>
                  <a:lnTo>
                    <a:pt x="44" y="1847"/>
                  </a:lnTo>
                  <a:lnTo>
                    <a:pt x="30" y="1838"/>
                  </a:lnTo>
                  <a:lnTo>
                    <a:pt x="17" y="1825"/>
                  </a:lnTo>
                  <a:lnTo>
                    <a:pt x="8" y="1811"/>
                  </a:lnTo>
                  <a:lnTo>
                    <a:pt x="2" y="1794"/>
                  </a:lnTo>
                  <a:lnTo>
                    <a:pt x="0" y="1776"/>
                  </a:lnTo>
                  <a:lnTo>
                    <a:pt x="0" y="79"/>
                  </a:lnTo>
                  <a:lnTo>
                    <a:pt x="2" y="60"/>
                  </a:lnTo>
                  <a:lnTo>
                    <a:pt x="8" y="44"/>
                  </a:lnTo>
                  <a:lnTo>
                    <a:pt x="17" y="29"/>
                  </a:lnTo>
                  <a:lnTo>
                    <a:pt x="30" y="17"/>
                  </a:lnTo>
                  <a:lnTo>
                    <a:pt x="44" y="8"/>
                  </a:lnTo>
                  <a:lnTo>
                    <a:pt x="61" y="2"/>
                  </a:lnTo>
                  <a:lnTo>
                    <a:pt x="7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8">
              <a:extLst>
                <a:ext uri="{FF2B5EF4-FFF2-40B4-BE49-F238E27FC236}">
                  <a16:creationId xmlns:a16="http://schemas.microsoft.com/office/drawing/2014/main" id="{119027E4-0F82-3049-A19E-289EEA80F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6018" y="1676400"/>
              <a:ext cx="1140482" cy="2835299"/>
            </a:xfrm>
            <a:custGeom>
              <a:avLst/>
              <a:gdLst/>
              <a:ahLst/>
              <a:cxnLst>
                <a:cxn ang="0">
                  <a:pos x="72" y="19"/>
                </a:cxn>
                <a:cxn ang="0">
                  <a:pos x="44" y="33"/>
                </a:cxn>
                <a:cxn ang="0">
                  <a:pos x="25" y="56"/>
                </a:cxn>
                <a:cxn ang="0">
                  <a:pos x="18" y="88"/>
                </a:cxn>
                <a:cxn ang="0">
                  <a:pos x="20" y="1801"/>
                </a:cxn>
                <a:cxn ang="0">
                  <a:pos x="33" y="1829"/>
                </a:cxn>
                <a:cxn ang="0">
                  <a:pos x="57" y="1848"/>
                </a:cxn>
                <a:cxn ang="0">
                  <a:pos x="88" y="1855"/>
                </a:cxn>
                <a:cxn ang="0">
                  <a:pos x="682" y="1853"/>
                </a:cxn>
                <a:cxn ang="0">
                  <a:pos x="709" y="1840"/>
                </a:cxn>
                <a:cxn ang="0">
                  <a:pos x="729" y="1816"/>
                </a:cxn>
                <a:cxn ang="0">
                  <a:pos x="735" y="1785"/>
                </a:cxn>
                <a:cxn ang="0">
                  <a:pos x="734" y="72"/>
                </a:cxn>
                <a:cxn ang="0">
                  <a:pos x="720" y="44"/>
                </a:cxn>
                <a:cxn ang="0">
                  <a:pos x="697" y="25"/>
                </a:cxn>
                <a:cxn ang="0">
                  <a:pos x="666" y="18"/>
                </a:cxn>
                <a:cxn ang="0">
                  <a:pos x="88" y="0"/>
                </a:cxn>
                <a:cxn ang="0">
                  <a:pos x="686" y="3"/>
                </a:cxn>
                <a:cxn ang="0">
                  <a:pos x="720" y="19"/>
                </a:cxn>
                <a:cxn ang="0">
                  <a:pos x="744" y="49"/>
                </a:cxn>
                <a:cxn ang="0">
                  <a:pos x="753" y="88"/>
                </a:cxn>
                <a:cxn ang="0">
                  <a:pos x="751" y="1805"/>
                </a:cxn>
                <a:cxn ang="0">
                  <a:pos x="734" y="1840"/>
                </a:cxn>
                <a:cxn ang="0">
                  <a:pos x="704" y="1863"/>
                </a:cxn>
                <a:cxn ang="0">
                  <a:pos x="666" y="1872"/>
                </a:cxn>
                <a:cxn ang="0">
                  <a:pos x="68" y="1870"/>
                </a:cxn>
                <a:cxn ang="0">
                  <a:pos x="33" y="1853"/>
                </a:cxn>
                <a:cxn ang="0">
                  <a:pos x="10" y="1824"/>
                </a:cxn>
                <a:cxn ang="0">
                  <a:pos x="0" y="1785"/>
                </a:cxn>
                <a:cxn ang="0">
                  <a:pos x="3" y="67"/>
                </a:cxn>
                <a:cxn ang="0">
                  <a:pos x="20" y="33"/>
                </a:cxn>
                <a:cxn ang="0">
                  <a:pos x="50" y="9"/>
                </a:cxn>
                <a:cxn ang="0">
                  <a:pos x="88" y="0"/>
                </a:cxn>
              </a:cxnLst>
              <a:rect l="0" t="0" r="r" b="b"/>
              <a:pathLst>
                <a:path w="753" h="1872">
                  <a:moveTo>
                    <a:pt x="88" y="18"/>
                  </a:moveTo>
                  <a:lnTo>
                    <a:pt x="72" y="19"/>
                  </a:lnTo>
                  <a:lnTo>
                    <a:pt x="57" y="25"/>
                  </a:lnTo>
                  <a:lnTo>
                    <a:pt x="44" y="33"/>
                  </a:lnTo>
                  <a:lnTo>
                    <a:pt x="33" y="44"/>
                  </a:lnTo>
                  <a:lnTo>
                    <a:pt x="25" y="56"/>
                  </a:lnTo>
                  <a:lnTo>
                    <a:pt x="20" y="72"/>
                  </a:lnTo>
                  <a:lnTo>
                    <a:pt x="18" y="88"/>
                  </a:lnTo>
                  <a:lnTo>
                    <a:pt x="18" y="1785"/>
                  </a:lnTo>
                  <a:lnTo>
                    <a:pt x="20" y="1801"/>
                  </a:lnTo>
                  <a:lnTo>
                    <a:pt x="25" y="1816"/>
                  </a:lnTo>
                  <a:lnTo>
                    <a:pt x="33" y="1829"/>
                  </a:lnTo>
                  <a:lnTo>
                    <a:pt x="44" y="1840"/>
                  </a:lnTo>
                  <a:lnTo>
                    <a:pt x="57" y="1848"/>
                  </a:lnTo>
                  <a:lnTo>
                    <a:pt x="72" y="1853"/>
                  </a:lnTo>
                  <a:lnTo>
                    <a:pt x="88" y="1855"/>
                  </a:lnTo>
                  <a:lnTo>
                    <a:pt x="666" y="1855"/>
                  </a:lnTo>
                  <a:lnTo>
                    <a:pt x="682" y="1853"/>
                  </a:lnTo>
                  <a:lnTo>
                    <a:pt x="697" y="1848"/>
                  </a:lnTo>
                  <a:lnTo>
                    <a:pt x="709" y="1840"/>
                  </a:lnTo>
                  <a:lnTo>
                    <a:pt x="720" y="1829"/>
                  </a:lnTo>
                  <a:lnTo>
                    <a:pt x="729" y="1816"/>
                  </a:lnTo>
                  <a:lnTo>
                    <a:pt x="734" y="1801"/>
                  </a:lnTo>
                  <a:lnTo>
                    <a:pt x="735" y="1785"/>
                  </a:lnTo>
                  <a:lnTo>
                    <a:pt x="735" y="88"/>
                  </a:lnTo>
                  <a:lnTo>
                    <a:pt x="734" y="72"/>
                  </a:lnTo>
                  <a:lnTo>
                    <a:pt x="729" y="56"/>
                  </a:lnTo>
                  <a:lnTo>
                    <a:pt x="720" y="44"/>
                  </a:lnTo>
                  <a:lnTo>
                    <a:pt x="709" y="33"/>
                  </a:lnTo>
                  <a:lnTo>
                    <a:pt x="697" y="25"/>
                  </a:lnTo>
                  <a:lnTo>
                    <a:pt x="682" y="19"/>
                  </a:lnTo>
                  <a:lnTo>
                    <a:pt x="666" y="18"/>
                  </a:lnTo>
                  <a:lnTo>
                    <a:pt x="88" y="18"/>
                  </a:lnTo>
                  <a:close/>
                  <a:moveTo>
                    <a:pt x="88" y="0"/>
                  </a:moveTo>
                  <a:lnTo>
                    <a:pt x="666" y="0"/>
                  </a:lnTo>
                  <a:lnTo>
                    <a:pt x="686" y="3"/>
                  </a:lnTo>
                  <a:lnTo>
                    <a:pt x="704" y="9"/>
                  </a:lnTo>
                  <a:lnTo>
                    <a:pt x="720" y="19"/>
                  </a:lnTo>
                  <a:lnTo>
                    <a:pt x="734" y="33"/>
                  </a:lnTo>
                  <a:lnTo>
                    <a:pt x="744" y="49"/>
                  </a:lnTo>
                  <a:lnTo>
                    <a:pt x="751" y="67"/>
                  </a:lnTo>
                  <a:lnTo>
                    <a:pt x="753" y="88"/>
                  </a:lnTo>
                  <a:lnTo>
                    <a:pt x="753" y="1785"/>
                  </a:lnTo>
                  <a:lnTo>
                    <a:pt x="751" y="1805"/>
                  </a:lnTo>
                  <a:lnTo>
                    <a:pt x="744" y="1824"/>
                  </a:lnTo>
                  <a:lnTo>
                    <a:pt x="734" y="1840"/>
                  </a:lnTo>
                  <a:lnTo>
                    <a:pt x="720" y="1853"/>
                  </a:lnTo>
                  <a:lnTo>
                    <a:pt x="704" y="1863"/>
                  </a:lnTo>
                  <a:lnTo>
                    <a:pt x="686" y="1870"/>
                  </a:lnTo>
                  <a:lnTo>
                    <a:pt x="666" y="1872"/>
                  </a:lnTo>
                  <a:lnTo>
                    <a:pt x="88" y="1872"/>
                  </a:lnTo>
                  <a:lnTo>
                    <a:pt x="68" y="1870"/>
                  </a:lnTo>
                  <a:lnTo>
                    <a:pt x="50" y="1863"/>
                  </a:lnTo>
                  <a:lnTo>
                    <a:pt x="33" y="1853"/>
                  </a:lnTo>
                  <a:lnTo>
                    <a:pt x="20" y="1840"/>
                  </a:lnTo>
                  <a:lnTo>
                    <a:pt x="10" y="1824"/>
                  </a:lnTo>
                  <a:lnTo>
                    <a:pt x="3" y="1805"/>
                  </a:lnTo>
                  <a:lnTo>
                    <a:pt x="0" y="1785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3" y="19"/>
                  </a:lnTo>
                  <a:lnTo>
                    <a:pt x="50" y="9"/>
                  </a:lnTo>
                  <a:lnTo>
                    <a:pt x="68" y="3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24">
              <a:extLst>
                <a:ext uri="{FF2B5EF4-FFF2-40B4-BE49-F238E27FC236}">
                  <a16:creationId xmlns:a16="http://schemas.microsoft.com/office/drawing/2014/main" id="{2C28AB05-BDC5-1F46-9896-11CC7FC96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2" y="1853606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5">
              <a:extLst>
                <a:ext uri="{FF2B5EF4-FFF2-40B4-BE49-F238E27FC236}">
                  <a16:creationId xmlns:a16="http://schemas.microsoft.com/office/drawing/2014/main" id="{D508FD36-4C2A-CE4F-9BDD-5458EC36D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2" y="2724491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6">
              <a:extLst>
                <a:ext uri="{FF2B5EF4-FFF2-40B4-BE49-F238E27FC236}">
                  <a16:creationId xmlns:a16="http://schemas.microsoft.com/office/drawing/2014/main" id="{97F28383-8E96-CC42-BEB3-5AB50C873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2" y="3554483"/>
              <a:ext cx="322607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0"/>
                </a:cxn>
                <a:cxn ang="0">
                  <a:pos x="163" y="500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0">
                  <a:moveTo>
                    <a:pt x="0" y="0"/>
                  </a:moveTo>
                  <a:lnTo>
                    <a:pt x="213" y="0"/>
                  </a:lnTo>
                  <a:lnTo>
                    <a:pt x="213" y="500"/>
                  </a:lnTo>
                  <a:lnTo>
                    <a:pt x="163" y="500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7">
              <a:extLst>
                <a:ext uri="{FF2B5EF4-FFF2-40B4-BE49-F238E27FC236}">
                  <a16:creationId xmlns:a16="http://schemas.microsoft.com/office/drawing/2014/main" id="{CB9902E3-4A8F-AE40-9A97-E7B28CCA1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926" y="1853606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28">
              <a:extLst>
                <a:ext uri="{FF2B5EF4-FFF2-40B4-BE49-F238E27FC236}">
                  <a16:creationId xmlns:a16="http://schemas.microsoft.com/office/drawing/2014/main" id="{B2A4DB3C-FE0E-A946-8FD5-6D314628A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926" y="2724491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29">
              <a:extLst>
                <a:ext uri="{FF2B5EF4-FFF2-40B4-BE49-F238E27FC236}">
                  <a16:creationId xmlns:a16="http://schemas.microsoft.com/office/drawing/2014/main" id="{B6E31F73-0914-C74C-8B78-48F2D4BB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926" y="3554483"/>
              <a:ext cx="321092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0"/>
                </a:cxn>
                <a:cxn ang="0">
                  <a:pos x="0" y="500"/>
                </a:cxn>
                <a:cxn ang="0">
                  <a:pos x="0" y="0"/>
                </a:cxn>
              </a:cxnLst>
              <a:rect l="0" t="0" r="r" b="b"/>
              <a:pathLst>
                <a:path w="212" h="500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1DE66818-BDD9-8C4B-9243-BAD50D63B594}"/>
                </a:ext>
              </a:extLst>
            </p:cNvPr>
            <p:cNvGrpSpPr/>
            <p:nvPr/>
          </p:nvGrpSpPr>
          <p:grpSpPr>
            <a:xfrm>
              <a:off x="2442604" y="1894500"/>
              <a:ext cx="708825" cy="707311"/>
              <a:chOff x="5722938" y="1676401"/>
              <a:chExt cx="742950" cy="741363"/>
            </a:xfrm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288" name="Freeform 17">
                <a:extLst>
                  <a:ext uri="{FF2B5EF4-FFF2-40B4-BE49-F238E27FC236}">
                    <a16:creationId xmlns:a16="http://schemas.microsoft.com/office/drawing/2014/main" id="{74B9CD2C-9A88-0F42-BAD5-77ED87892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38" y="1676401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7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7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8">
                <a:extLst>
                  <a:ext uri="{FF2B5EF4-FFF2-40B4-BE49-F238E27FC236}">
                    <a16:creationId xmlns:a16="http://schemas.microsoft.com/office/drawing/2014/main" id="{9D1A6793-AB9D-8C42-B1F1-A4BD51C41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2032001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1"/>
                  </a:cxn>
                  <a:cxn ang="0">
                    <a:pos x="23" y="89"/>
                  </a:cxn>
                  <a:cxn ang="0">
                    <a:pos x="38" y="115"/>
                  </a:cxn>
                  <a:cxn ang="0">
                    <a:pos x="56" y="138"/>
                  </a:cxn>
                  <a:cxn ang="0">
                    <a:pos x="78" y="159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9"/>
                  </a:cxn>
                  <a:cxn ang="0">
                    <a:pos x="381" y="138"/>
                  </a:cxn>
                  <a:cxn ang="0">
                    <a:pos x="399" y="115"/>
                  </a:cxn>
                  <a:cxn ang="0">
                    <a:pos x="414" y="89"/>
                  </a:cxn>
                  <a:cxn ang="0">
                    <a:pos x="426" y="61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6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5"/>
                  </a:cxn>
                  <a:cxn ang="0">
                    <a:pos x="219" y="227"/>
                  </a:cxn>
                  <a:cxn ang="0">
                    <a:pos x="186" y="225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1"/>
                    </a:lnTo>
                    <a:lnTo>
                      <a:pt x="23" y="89"/>
                    </a:lnTo>
                    <a:lnTo>
                      <a:pt x="38" y="115"/>
                    </a:lnTo>
                    <a:lnTo>
                      <a:pt x="56" y="138"/>
                    </a:lnTo>
                    <a:lnTo>
                      <a:pt x="78" y="159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9"/>
                    </a:lnTo>
                    <a:lnTo>
                      <a:pt x="381" y="138"/>
                    </a:lnTo>
                    <a:lnTo>
                      <a:pt x="399" y="115"/>
                    </a:lnTo>
                    <a:lnTo>
                      <a:pt x="414" y="89"/>
                    </a:lnTo>
                    <a:lnTo>
                      <a:pt x="426" y="61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5"/>
                    </a:lnTo>
                    <a:lnTo>
                      <a:pt x="219" y="227"/>
                    </a:lnTo>
                    <a:lnTo>
                      <a:pt x="186" y="225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2BFDE18A-BD5B-3A4D-801C-18800DC22518}"/>
                  </a:ext>
                </a:extLst>
              </p:cNvPr>
              <p:cNvSpPr/>
              <p:nvPr/>
            </p:nvSpPr>
            <p:spPr>
              <a:xfrm>
                <a:off x="5773858" y="1719807"/>
                <a:ext cx="648976" cy="6619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5000"/>
                    </a:schemeClr>
                  </a:gs>
                  <a:gs pos="34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EEDA5F9B-3A4E-2343-B5F3-1FF6D20869DB}"/>
                </a:ext>
              </a:extLst>
            </p:cNvPr>
            <p:cNvGrpSpPr/>
            <p:nvPr/>
          </p:nvGrpSpPr>
          <p:grpSpPr>
            <a:xfrm>
              <a:off x="2442604" y="2756297"/>
              <a:ext cx="708825" cy="707311"/>
              <a:chOff x="5722938" y="2579688"/>
              <a:chExt cx="742950" cy="741363"/>
            </a:xfrm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285" name="Freeform 13">
                <a:extLst>
                  <a:ext uri="{FF2B5EF4-FFF2-40B4-BE49-F238E27FC236}">
                    <a16:creationId xmlns:a16="http://schemas.microsoft.com/office/drawing/2014/main" id="{719792B3-BCA3-3F45-B0D4-ADB8AAE0A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38" y="2579688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8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8"/>
                  </a:cxn>
                  <a:cxn ang="0">
                    <a:pos x="296" y="458"/>
                  </a:cxn>
                  <a:cxn ang="0">
                    <a:pos x="266" y="464"/>
                  </a:cxn>
                  <a:cxn ang="0">
                    <a:pos x="234" y="467"/>
                  </a:cxn>
                  <a:cxn ang="0">
                    <a:pos x="202" y="464"/>
                  </a:cxn>
                  <a:cxn ang="0">
                    <a:pos x="171" y="458"/>
                  </a:cxn>
                  <a:cxn ang="0">
                    <a:pos x="142" y="448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8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8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8"/>
                    </a:lnTo>
                    <a:lnTo>
                      <a:pt x="296" y="458"/>
                    </a:lnTo>
                    <a:lnTo>
                      <a:pt x="266" y="464"/>
                    </a:lnTo>
                    <a:lnTo>
                      <a:pt x="234" y="467"/>
                    </a:lnTo>
                    <a:lnTo>
                      <a:pt x="202" y="464"/>
                    </a:lnTo>
                    <a:lnTo>
                      <a:pt x="171" y="458"/>
                    </a:lnTo>
                    <a:lnTo>
                      <a:pt x="142" y="448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8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8E51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14">
                <a:extLst>
                  <a:ext uri="{FF2B5EF4-FFF2-40B4-BE49-F238E27FC236}">
                    <a16:creationId xmlns:a16="http://schemas.microsoft.com/office/drawing/2014/main" id="{4D07B4C8-B4DD-554D-A390-F90D9421D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2935288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9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8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8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9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9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8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8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9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AB943D66-7ADB-D44D-9938-5DCA70270A0F}"/>
                  </a:ext>
                </a:extLst>
              </p:cNvPr>
              <p:cNvSpPr/>
              <p:nvPr/>
            </p:nvSpPr>
            <p:spPr>
              <a:xfrm>
                <a:off x="5773858" y="2623190"/>
                <a:ext cx="648976" cy="6619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5000"/>
                    </a:schemeClr>
                  </a:gs>
                  <a:gs pos="34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34B91B5-922A-CC43-98F7-91EFC578AA2C}"/>
                </a:ext>
              </a:extLst>
            </p:cNvPr>
            <p:cNvGrpSpPr/>
            <p:nvPr/>
          </p:nvGrpSpPr>
          <p:grpSpPr>
            <a:xfrm>
              <a:off x="2442604" y="3616580"/>
              <a:ext cx="708825" cy="708825"/>
              <a:chOff x="5722938" y="3481388"/>
              <a:chExt cx="742950" cy="742950"/>
            </a:xfrm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E764045B-7FE2-9741-9284-04504A205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38" y="3481388"/>
                <a:ext cx="742950" cy="7429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3"/>
                  </a:cxn>
                  <a:cxn ang="0">
                    <a:pos x="296" y="9"/>
                  </a:cxn>
                  <a:cxn ang="0">
                    <a:pos x="325" y="19"/>
                  </a:cxn>
                  <a:cxn ang="0">
                    <a:pos x="352" y="32"/>
                  </a:cxn>
                  <a:cxn ang="0">
                    <a:pos x="377" y="49"/>
                  </a:cxn>
                  <a:cxn ang="0">
                    <a:pos x="400" y="69"/>
                  </a:cxn>
                  <a:cxn ang="0">
                    <a:pos x="420" y="91"/>
                  </a:cxn>
                  <a:cxn ang="0">
                    <a:pos x="436" y="116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2"/>
                  </a:cxn>
                  <a:cxn ang="0">
                    <a:pos x="468" y="234"/>
                  </a:cxn>
                  <a:cxn ang="0">
                    <a:pos x="466" y="266"/>
                  </a:cxn>
                  <a:cxn ang="0">
                    <a:pos x="460" y="296"/>
                  </a:cxn>
                  <a:cxn ang="0">
                    <a:pos x="450" y="325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9"/>
                  </a:cxn>
                  <a:cxn ang="0">
                    <a:pos x="352" y="436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8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6"/>
                  </a:cxn>
                  <a:cxn ang="0">
                    <a:pos x="91" y="419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5"/>
                  </a:cxn>
                  <a:cxn ang="0">
                    <a:pos x="8" y="296"/>
                  </a:cxn>
                  <a:cxn ang="0">
                    <a:pos x="2" y="266"/>
                  </a:cxn>
                  <a:cxn ang="0">
                    <a:pos x="0" y="234"/>
                  </a:cxn>
                  <a:cxn ang="0">
                    <a:pos x="2" y="202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6"/>
                  </a:cxn>
                  <a:cxn ang="0">
                    <a:pos x="49" y="91"/>
                  </a:cxn>
                  <a:cxn ang="0">
                    <a:pos x="68" y="69"/>
                  </a:cxn>
                  <a:cxn ang="0">
                    <a:pos x="91" y="49"/>
                  </a:cxn>
                  <a:cxn ang="0">
                    <a:pos x="116" y="32"/>
                  </a:cxn>
                  <a:cxn ang="0">
                    <a:pos x="142" y="19"/>
                  </a:cxn>
                  <a:cxn ang="0">
                    <a:pos x="171" y="9"/>
                  </a:cxn>
                  <a:cxn ang="0">
                    <a:pos x="202" y="3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lnTo>
                      <a:pt x="266" y="3"/>
                    </a:lnTo>
                    <a:lnTo>
                      <a:pt x="296" y="9"/>
                    </a:lnTo>
                    <a:lnTo>
                      <a:pt x="325" y="19"/>
                    </a:lnTo>
                    <a:lnTo>
                      <a:pt x="352" y="32"/>
                    </a:lnTo>
                    <a:lnTo>
                      <a:pt x="377" y="49"/>
                    </a:lnTo>
                    <a:lnTo>
                      <a:pt x="400" y="69"/>
                    </a:lnTo>
                    <a:lnTo>
                      <a:pt x="420" y="91"/>
                    </a:lnTo>
                    <a:lnTo>
                      <a:pt x="436" y="116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2"/>
                    </a:lnTo>
                    <a:lnTo>
                      <a:pt x="468" y="234"/>
                    </a:lnTo>
                    <a:lnTo>
                      <a:pt x="466" y="266"/>
                    </a:lnTo>
                    <a:lnTo>
                      <a:pt x="460" y="296"/>
                    </a:lnTo>
                    <a:lnTo>
                      <a:pt x="450" y="325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9"/>
                    </a:lnTo>
                    <a:lnTo>
                      <a:pt x="352" y="436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8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6"/>
                    </a:lnTo>
                    <a:lnTo>
                      <a:pt x="91" y="419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5"/>
                    </a:lnTo>
                    <a:lnTo>
                      <a:pt x="8" y="296"/>
                    </a:lnTo>
                    <a:lnTo>
                      <a:pt x="2" y="266"/>
                    </a:lnTo>
                    <a:lnTo>
                      <a:pt x="0" y="234"/>
                    </a:lnTo>
                    <a:lnTo>
                      <a:pt x="2" y="202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6"/>
                    </a:lnTo>
                    <a:lnTo>
                      <a:pt x="49" y="91"/>
                    </a:lnTo>
                    <a:lnTo>
                      <a:pt x="68" y="69"/>
                    </a:lnTo>
                    <a:lnTo>
                      <a:pt x="91" y="49"/>
                    </a:lnTo>
                    <a:lnTo>
                      <a:pt x="116" y="32"/>
                    </a:lnTo>
                    <a:lnTo>
                      <a:pt x="142" y="19"/>
                    </a:lnTo>
                    <a:lnTo>
                      <a:pt x="171" y="9"/>
                    </a:lnTo>
                    <a:lnTo>
                      <a:pt x="202" y="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12">
                <a:extLst>
                  <a:ext uri="{FF2B5EF4-FFF2-40B4-BE49-F238E27FC236}">
                    <a16:creationId xmlns:a16="http://schemas.microsoft.com/office/drawing/2014/main" id="{187B37A1-B841-F143-B4B0-F36461DFD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3838576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8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7"/>
                  </a:cxn>
                  <a:cxn ang="0">
                    <a:pos x="102" y="176"/>
                  </a:cxn>
                  <a:cxn ang="0">
                    <a:pos x="128" y="189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89"/>
                  </a:cxn>
                  <a:cxn ang="0">
                    <a:pos x="335" y="176"/>
                  </a:cxn>
                  <a:cxn ang="0">
                    <a:pos x="360" y="157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8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1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7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7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1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8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7"/>
                    </a:lnTo>
                    <a:lnTo>
                      <a:pt x="102" y="176"/>
                    </a:lnTo>
                    <a:lnTo>
                      <a:pt x="128" y="189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89"/>
                    </a:lnTo>
                    <a:lnTo>
                      <a:pt x="335" y="176"/>
                    </a:lnTo>
                    <a:lnTo>
                      <a:pt x="360" y="157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8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1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7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7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1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8DB1EA10-2F9F-7B47-81AB-4552F3C88417}"/>
                  </a:ext>
                </a:extLst>
              </p:cNvPr>
              <p:cNvSpPr/>
              <p:nvPr/>
            </p:nvSpPr>
            <p:spPr>
              <a:xfrm>
                <a:off x="5773858" y="3537590"/>
                <a:ext cx="648976" cy="6619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5000"/>
                    </a:schemeClr>
                  </a:gs>
                  <a:gs pos="34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F8032CC-53F0-084E-BCD9-3DE45F2D167E}"/>
              </a:ext>
            </a:extLst>
          </p:cNvPr>
          <p:cNvSpPr>
            <a:spLocks/>
          </p:cNvSpPr>
          <p:nvPr/>
        </p:nvSpPr>
        <p:spPr>
          <a:xfrm>
            <a:off x="3662725" y="5085183"/>
            <a:ext cx="1514096" cy="104256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b="1" kern="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Risky but we’ve got personal hacks</a:t>
            </a:r>
            <a:endParaRPr lang="en-US" sz="1800" b="1" kern="0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CA462A5-9DA6-F444-A1E1-6151D04A282E}"/>
              </a:ext>
            </a:extLst>
          </p:cNvPr>
          <p:cNvGrpSpPr>
            <a:grpSpLocks/>
          </p:cNvGrpSpPr>
          <p:nvPr/>
        </p:nvGrpSpPr>
        <p:grpSpPr>
          <a:xfrm>
            <a:off x="6939989" y="3437667"/>
            <a:ext cx="1892907" cy="1410193"/>
            <a:chOff x="1903412" y="1676400"/>
            <a:chExt cx="1776606" cy="2835299"/>
          </a:xfrm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763123E8-BFE0-8040-AC0F-AB49D1AC2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650" y="1690031"/>
              <a:ext cx="1114733" cy="280955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657" y="0"/>
                </a:cxn>
                <a:cxn ang="0">
                  <a:pos x="675" y="2"/>
                </a:cxn>
                <a:cxn ang="0">
                  <a:pos x="691" y="8"/>
                </a:cxn>
                <a:cxn ang="0">
                  <a:pos x="706" y="17"/>
                </a:cxn>
                <a:cxn ang="0">
                  <a:pos x="718" y="29"/>
                </a:cxn>
                <a:cxn ang="0">
                  <a:pos x="728" y="44"/>
                </a:cxn>
                <a:cxn ang="0">
                  <a:pos x="733" y="60"/>
                </a:cxn>
                <a:cxn ang="0">
                  <a:pos x="736" y="79"/>
                </a:cxn>
                <a:cxn ang="0">
                  <a:pos x="736" y="1776"/>
                </a:cxn>
                <a:cxn ang="0">
                  <a:pos x="733" y="1794"/>
                </a:cxn>
                <a:cxn ang="0">
                  <a:pos x="728" y="1811"/>
                </a:cxn>
                <a:cxn ang="0">
                  <a:pos x="718" y="1825"/>
                </a:cxn>
                <a:cxn ang="0">
                  <a:pos x="706" y="1838"/>
                </a:cxn>
                <a:cxn ang="0">
                  <a:pos x="691" y="1847"/>
                </a:cxn>
                <a:cxn ang="0">
                  <a:pos x="675" y="1853"/>
                </a:cxn>
                <a:cxn ang="0">
                  <a:pos x="657" y="1855"/>
                </a:cxn>
                <a:cxn ang="0">
                  <a:pos x="79" y="1855"/>
                </a:cxn>
                <a:cxn ang="0">
                  <a:pos x="61" y="1853"/>
                </a:cxn>
                <a:cxn ang="0">
                  <a:pos x="44" y="1847"/>
                </a:cxn>
                <a:cxn ang="0">
                  <a:pos x="30" y="1838"/>
                </a:cxn>
                <a:cxn ang="0">
                  <a:pos x="17" y="1825"/>
                </a:cxn>
                <a:cxn ang="0">
                  <a:pos x="8" y="1811"/>
                </a:cxn>
                <a:cxn ang="0">
                  <a:pos x="2" y="1794"/>
                </a:cxn>
                <a:cxn ang="0">
                  <a:pos x="0" y="1776"/>
                </a:cxn>
                <a:cxn ang="0">
                  <a:pos x="0" y="79"/>
                </a:cxn>
                <a:cxn ang="0">
                  <a:pos x="2" y="60"/>
                </a:cxn>
                <a:cxn ang="0">
                  <a:pos x="8" y="44"/>
                </a:cxn>
                <a:cxn ang="0">
                  <a:pos x="17" y="29"/>
                </a:cxn>
                <a:cxn ang="0">
                  <a:pos x="30" y="17"/>
                </a:cxn>
                <a:cxn ang="0">
                  <a:pos x="44" y="8"/>
                </a:cxn>
                <a:cxn ang="0">
                  <a:pos x="61" y="2"/>
                </a:cxn>
                <a:cxn ang="0">
                  <a:pos x="79" y="0"/>
                </a:cxn>
              </a:cxnLst>
              <a:rect l="0" t="0" r="r" b="b"/>
              <a:pathLst>
                <a:path w="736" h="1855">
                  <a:moveTo>
                    <a:pt x="79" y="0"/>
                  </a:moveTo>
                  <a:lnTo>
                    <a:pt x="657" y="0"/>
                  </a:lnTo>
                  <a:lnTo>
                    <a:pt x="675" y="2"/>
                  </a:lnTo>
                  <a:lnTo>
                    <a:pt x="691" y="8"/>
                  </a:lnTo>
                  <a:lnTo>
                    <a:pt x="706" y="17"/>
                  </a:lnTo>
                  <a:lnTo>
                    <a:pt x="718" y="29"/>
                  </a:lnTo>
                  <a:lnTo>
                    <a:pt x="728" y="44"/>
                  </a:lnTo>
                  <a:lnTo>
                    <a:pt x="733" y="60"/>
                  </a:lnTo>
                  <a:lnTo>
                    <a:pt x="736" y="79"/>
                  </a:lnTo>
                  <a:lnTo>
                    <a:pt x="736" y="1776"/>
                  </a:lnTo>
                  <a:lnTo>
                    <a:pt x="733" y="1794"/>
                  </a:lnTo>
                  <a:lnTo>
                    <a:pt x="728" y="1811"/>
                  </a:lnTo>
                  <a:lnTo>
                    <a:pt x="718" y="1825"/>
                  </a:lnTo>
                  <a:lnTo>
                    <a:pt x="706" y="1838"/>
                  </a:lnTo>
                  <a:lnTo>
                    <a:pt x="691" y="1847"/>
                  </a:lnTo>
                  <a:lnTo>
                    <a:pt x="675" y="1853"/>
                  </a:lnTo>
                  <a:lnTo>
                    <a:pt x="657" y="1855"/>
                  </a:lnTo>
                  <a:lnTo>
                    <a:pt x="79" y="1855"/>
                  </a:lnTo>
                  <a:lnTo>
                    <a:pt x="61" y="1853"/>
                  </a:lnTo>
                  <a:lnTo>
                    <a:pt x="44" y="1847"/>
                  </a:lnTo>
                  <a:lnTo>
                    <a:pt x="30" y="1838"/>
                  </a:lnTo>
                  <a:lnTo>
                    <a:pt x="17" y="1825"/>
                  </a:lnTo>
                  <a:lnTo>
                    <a:pt x="8" y="1811"/>
                  </a:lnTo>
                  <a:lnTo>
                    <a:pt x="2" y="1794"/>
                  </a:lnTo>
                  <a:lnTo>
                    <a:pt x="0" y="1776"/>
                  </a:lnTo>
                  <a:lnTo>
                    <a:pt x="0" y="79"/>
                  </a:lnTo>
                  <a:lnTo>
                    <a:pt x="2" y="60"/>
                  </a:lnTo>
                  <a:lnTo>
                    <a:pt x="8" y="44"/>
                  </a:lnTo>
                  <a:lnTo>
                    <a:pt x="17" y="29"/>
                  </a:lnTo>
                  <a:lnTo>
                    <a:pt x="30" y="17"/>
                  </a:lnTo>
                  <a:lnTo>
                    <a:pt x="44" y="8"/>
                  </a:lnTo>
                  <a:lnTo>
                    <a:pt x="61" y="2"/>
                  </a:lnTo>
                  <a:lnTo>
                    <a:pt x="7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8">
              <a:extLst>
                <a:ext uri="{FF2B5EF4-FFF2-40B4-BE49-F238E27FC236}">
                  <a16:creationId xmlns:a16="http://schemas.microsoft.com/office/drawing/2014/main" id="{39F10339-5269-2A49-A286-8375A1F0D0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6018" y="1676400"/>
              <a:ext cx="1140482" cy="2835299"/>
            </a:xfrm>
            <a:custGeom>
              <a:avLst/>
              <a:gdLst/>
              <a:ahLst/>
              <a:cxnLst>
                <a:cxn ang="0">
                  <a:pos x="72" y="19"/>
                </a:cxn>
                <a:cxn ang="0">
                  <a:pos x="44" y="33"/>
                </a:cxn>
                <a:cxn ang="0">
                  <a:pos x="25" y="56"/>
                </a:cxn>
                <a:cxn ang="0">
                  <a:pos x="18" y="88"/>
                </a:cxn>
                <a:cxn ang="0">
                  <a:pos x="20" y="1801"/>
                </a:cxn>
                <a:cxn ang="0">
                  <a:pos x="33" y="1829"/>
                </a:cxn>
                <a:cxn ang="0">
                  <a:pos x="57" y="1848"/>
                </a:cxn>
                <a:cxn ang="0">
                  <a:pos x="88" y="1855"/>
                </a:cxn>
                <a:cxn ang="0">
                  <a:pos x="682" y="1853"/>
                </a:cxn>
                <a:cxn ang="0">
                  <a:pos x="709" y="1840"/>
                </a:cxn>
                <a:cxn ang="0">
                  <a:pos x="729" y="1816"/>
                </a:cxn>
                <a:cxn ang="0">
                  <a:pos x="735" y="1785"/>
                </a:cxn>
                <a:cxn ang="0">
                  <a:pos x="734" y="72"/>
                </a:cxn>
                <a:cxn ang="0">
                  <a:pos x="720" y="44"/>
                </a:cxn>
                <a:cxn ang="0">
                  <a:pos x="697" y="25"/>
                </a:cxn>
                <a:cxn ang="0">
                  <a:pos x="666" y="18"/>
                </a:cxn>
                <a:cxn ang="0">
                  <a:pos x="88" y="0"/>
                </a:cxn>
                <a:cxn ang="0">
                  <a:pos x="686" y="3"/>
                </a:cxn>
                <a:cxn ang="0">
                  <a:pos x="720" y="19"/>
                </a:cxn>
                <a:cxn ang="0">
                  <a:pos x="744" y="49"/>
                </a:cxn>
                <a:cxn ang="0">
                  <a:pos x="753" y="88"/>
                </a:cxn>
                <a:cxn ang="0">
                  <a:pos x="751" y="1805"/>
                </a:cxn>
                <a:cxn ang="0">
                  <a:pos x="734" y="1840"/>
                </a:cxn>
                <a:cxn ang="0">
                  <a:pos x="704" y="1863"/>
                </a:cxn>
                <a:cxn ang="0">
                  <a:pos x="666" y="1872"/>
                </a:cxn>
                <a:cxn ang="0">
                  <a:pos x="68" y="1870"/>
                </a:cxn>
                <a:cxn ang="0">
                  <a:pos x="33" y="1853"/>
                </a:cxn>
                <a:cxn ang="0">
                  <a:pos x="10" y="1824"/>
                </a:cxn>
                <a:cxn ang="0">
                  <a:pos x="0" y="1785"/>
                </a:cxn>
                <a:cxn ang="0">
                  <a:pos x="3" y="67"/>
                </a:cxn>
                <a:cxn ang="0">
                  <a:pos x="20" y="33"/>
                </a:cxn>
                <a:cxn ang="0">
                  <a:pos x="50" y="9"/>
                </a:cxn>
                <a:cxn ang="0">
                  <a:pos x="88" y="0"/>
                </a:cxn>
              </a:cxnLst>
              <a:rect l="0" t="0" r="r" b="b"/>
              <a:pathLst>
                <a:path w="753" h="1872">
                  <a:moveTo>
                    <a:pt x="88" y="18"/>
                  </a:moveTo>
                  <a:lnTo>
                    <a:pt x="72" y="19"/>
                  </a:lnTo>
                  <a:lnTo>
                    <a:pt x="57" y="25"/>
                  </a:lnTo>
                  <a:lnTo>
                    <a:pt x="44" y="33"/>
                  </a:lnTo>
                  <a:lnTo>
                    <a:pt x="33" y="44"/>
                  </a:lnTo>
                  <a:lnTo>
                    <a:pt x="25" y="56"/>
                  </a:lnTo>
                  <a:lnTo>
                    <a:pt x="20" y="72"/>
                  </a:lnTo>
                  <a:lnTo>
                    <a:pt x="18" y="88"/>
                  </a:lnTo>
                  <a:lnTo>
                    <a:pt x="18" y="1785"/>
                  </a:lnTo>
                  <a:lnTo>
                    <a:pt x="20" y="1801"/>
                  </a:lnTo>
                  <a:lnTo>
                    <a:pt x="25" y="1816"/>
                  </a:lnTo>
                  <a:lnTo>
                    <a:pt x="33" y="1829"/>
                  </a:lnTo>
                  <a:lnTo>
                    <a:pt x="44" y="1840"/>
                  </a:lnTo>
                  <a:lnTo>
                    <a:pt x="57" y="1848"/>
                  </a:lnTo>
                  <a:lnTo>
                    <a:pt x="72" y="1853"/>
                  </a:lnTo>
                  <a:lnTo>
                    <a:pt x="88" y="1855"/>
                  </a:lnTo>
                  <a:lnTo>
                    <a:pt x="666" y="1855"/>
                  </a:lnTo>
                  <a:lnTo>
                    <a:pt x="682" y="1853"/>
                  </a:lnTo>
                  <a:lnTo>
                    <a:pt x="697" y="1848"/>
                  </a:lnTo>
                  <a:lnTo>
                    <a:pt x="709" y="1840"/>
                  </a:lnTo>
                  <a:lnTo>
                    <a:pt x="720" y="1829"/>
                  </a:lnTo>
                  <a:lnTo>
                    <a:pt x="729" y="1816"/>
                  </a:lnTo>
                  <a:lnTo>
                    <a:pt x="734" y="1801"/>
                  </a:lnTo>
                  <a:lnTo>
                    <a:pt x="735" y="1785"/>
                  </a:lnTo>
                  <a:lnTo>
                    <a:pt x="735" y="88"/>
                  </a:lnTo>
                  <a:lnTo>
                    <a:pt x="734" y="72"/>
                  </a:lnTo>
                  <a:lnTo>
                    <a:pt x="729" y="56"/>
                  </a:lnTo>
                  <a:lnTo>
                    <a:pt x="720" y="44"/>
                  </a:lnTo>
                  <a:lnTo>
                    <a:pt x="709" y="33"/>
                  </a:lnTo>
                  <a:lnTo>
                    <a:pt x="697" y="25"/>
                  </a:lnTo>
                  <a:lnTo>
                    <a:pt x="682" y="19"/>
                  </a:lnTo>
                  <a:lnTo>
                    <a:pt x="666" y="18"/>
                  </a:lnTo>
                  <a:lnTo>
                    <a:pt x="88" y="18"/>
                  </a:lnTo>
                  <a:close/>
                  <a:moveTo>
                    <a:pt x="88" y="0"/>
                  </a:moveTo>
                  <a:lnTo>
                    <a:pt x="666" y="0"/>
                  </a:lnTo>
                  <a:lnTo>
                    <a:pt x="686" y="3"/>
                  </a:lnTo>
                  <a:lnTo>
                    <a:pt x="704" y="9"/>
                  </a:lnTo>
                  <a:lnTo>
                    <a:pt x="720" y="19"/>
                  </a:lnTo>
                  <a:lnTo>
                    <a:pt x="734" y="33"/>
                  </a:lnTo>
                  <a:lnTo>
                    <a:pt x="744" y="49"/>
                  </a:lnTo>
                  <a:lnTo>
                    <a:pt x="751" y="67"/>
                  </a:lnTo>
                  <a:lnTo>
                    <a:pt x="753" y="88"/>
                  </a:lnTo>
                  <a:lnTo>
                    <a:pt x="753" y="1785"/>
                  </a:lnTo>
                  <a:lnTo>
                    <a:pt x="751" y="1805"/>
                  </a:lnTo>
                  <a:lnTo>
                    <a:pt x="744" y="1824"/>
                  </a:lnTo>
                  <a:lnTo>
                    <a:pt x="734" y="1840"/>
                  </a:lnTo>
                  <a:lnTo>
                    <a:pt x="720" y="1853"/>
                  </a:lnTo>
                  <a:lnTo>
                    <a:pt x="704" y="1863"/>
                  </a:lnTo>
                  <a:lnTo>
                    <a:pt x="686" y="1870"/>
                  </a:lnTo>
                  <a:lnTo>
                    <a:pt x="666" y="1872"/>
                  </a:lnTo>
                  <a:lnTo>
                    <a:pt x="88" y="1872"/>
                  </a:lnTo>
                  <a:lnTo>
                    <a:pt x="68" y="1870"/>
                  </a:lnTo>
                  <a:lnTo>
                    <a:pt x="50" y="1863"/>
                  </a:lnTo>
                  <a:lnTo>
                    <a:pt x="33" y="1853"/>
                  </a:lnTo>
                  <a:lnTo>
                    <a:pt x="20" y="1840"/>
                  </a:lnTo>
                  <a:lnTo>
                    <a:pt x="10" y="1824"/>
                  </a:lnTo>
                  <a:lnTo>
                    <a:pt x="3" y="1805"/>
                  </a:lnTo>
                  <a:lnTo>
                    <a:pt x="0" y="1785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0" y="49"/>
                  </a:lnTo>
                  <a:lnTo>
                    <a:pt x="20" y="33"/>
                  </a:lnTo>
                  <a:lnTo>
                    <a:pt x="33" y="19"/>
                  </a:lnTo>
                  <a:lnTo>
                    <a:pt x="50" y="9"/>
                  </a:lnTo>
                  <a:lnTo>
                    <a:pt x="68" y="3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4">
              <a:extLst>
                <a:ext uri="{FF2B5EF4-FFF2-40B4-BE49-F238E27FC236}">
                  <a16:creationId xmlns:a16="http://schemas.microsoft.com/office/drawing/2014/main" id="{109B1A14-C1AF-7744-B23F-B608199B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2" y="1853606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5">
              <a:extLst>
                <a:ext uri="{FF2B5EF4-FFF2-40B4-BE49-F238E27FC236}">
                  <a16:creationId xmlns:a16="http://schemas.microsoft.com/office/drawing/2014/main" id="{B8487C1F-FAF3-6B46-9113-E1B523BF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2" y="2724491"/>
              <a:ext cx="322607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1"/>
                </a:cxn>
                <a:cxn ang="0">
                  <a:pos x="163" y="501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1">
                  <a:moveTo>
                    <a:pt x="0" y="0"/>
                  </a:moveTo>
                  <a:lnTo>
                    <a:pt x="213" y="0"/>
                  </a:lnTo>
                  <a:lnTo>
                    <a:pt x="213" y="501"/>
                  </a:lnTo>
                  <a:lnTo>
                    <a:pt x="163" y="501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6">
              <a:extLst>
                <a:ext uri="{FF2B5EF4-FFF2-40B4-BE49-F238E27FC236}">
                  <a16:creationId xmlns:a16="http://schemas.microsoft.com/office/drawing/2014/main" id="{788573C5-3F87-D54D-ACDE-5F84D61DE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2" y="3554483"/>
              <a:ext cx="322607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  <a:cxn ang="0">
                  <a:pos x="213" y="500"/>
                </a:cxn>
                <a:cxn ang="0">
                  <a:pos x="163" y="500"/>
                </a:cxn>
                <a:cxn ang="0">
                  <a:pos x="163" y="250"/>
                </a:cxn>
                <a:cxn ang="0">
                  <a:pos x="0" y="0"/>
                </a:cxn>
              </a:cxnLst>
              <a:rect l="0" t="0" r="r" b="b"/>
              <a:pathLst>
                <a:path w="213" h="500">
                  <a:moveTo>
                    <a:pt x="0" y="0"/>
                  </a:moveTo>
                  <a:lnTo>
                    <a:pt x="213" y="0"/>
                  </a:lnTo>
                  <a:lnTo>
                    <a:pt x="213" y="500"/>
                  </a:lnTo>
                  <a:lnTo>
                    <a:pt x="163" y="500"/>
                  </a:lnTo>
                  <a:lnTo>
                    <a:pt x="163" y="2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7">
              <a:extLst>
                <a:ext uri="{FF2B5EF4-FFF2-40B4-BE49-F238E27FC236}">
                  <a16:creationId xmlns:a16="http://schemas.microsoft.com/office/drawing/2014/main" id="{7C66445E-7A1C-A943-BF46-6AD3A317D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926" y="1853606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28">
              <a:extLst>
                <a:ext uri="{FF2B5EF4-FFF2-40B4-BE49-F238E27FC236}">
                  <a16:creationId xmlns:a16="http://schemas.microsoft.com/office/drawing/2014/main" id="{7D89AAA9-B505-F843-91BA-AD76D77CE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926" y="2724491"/>
              <a:ext cx="321092" cy="7588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1"/>
                </a:cxn>
                <a:cxn ang="0">
                  <a:pos x="0" y="501"/>
                </a:cxn>
                <a:cxn ang="0">
                  <a:pos x="0" y="0"/>
                </a:cxn>
              </a:cxnLst>
              <a:rect l="0" t="0" r="r" b="b"/>
              <a:pathLst>
                <a:path w="212" h="501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1"/>
                  </a:lnTo>
                  <a:lnTo>
                    <a:pt x="0" y="5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9">
              <a:extLst>
                <a:ext uri="{FF2B5EF4-FFF2-40B4-BE49-F238E27FC236}">
                  <a16:creationId xmlns:a16="http://schemas.microsoft.com/office/drawing/2014/main" id="{2F2441F0-443D-1441-ABAB-1C960B05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926" y="3554483"/>
              <a:ext cx="321092" cy="757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2" y="0"/>
                </a:cxn>
                <a:cxn ang="0">
                  <a:pos x="50" y="250"/>
                </a:cxn>
                <a:cxn ang="0">
                  <a:pos x="50" y="500"/>
                </a:cxn>
                <a:cxn ang="0">
                  <a:pos x="0" y="500"/>
                </a:cxn>
                <a:cxn ang="0">
                  <a:pos x="0" y="0"/>
                </a:cxn>
              </a:cxnLst>
              <a:rect l="0" t="0" r="r" b="b"/>
              <a:pathLst>
                <a:path w="212" h="500">
                  <a:moveTo>
                    <a:pt x="0" y="0"/>
                  </a:moveTo>
                  <a:lnTo>
                    <a:pt x="212" y="0"/>
                  </a:lnTo>
                  <a:lnTo>
                    <a:pt x="50" y="250"/>
                  </a:lnTo>
                  <a:lnTo>
                    <a:pt x="50" y="500"/>
                  </a:lnTo>
                  <a:lnTo>
                    <a:pt x="0" y="5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E5D1634-BD8F-1E49-A716-FF42588F127E}"/>
                </a:ext>
              </a:extLst>
            </p:cNvPr>
            <p:cNvGrpSpPr/>
            <p:nvPr/>
          </p:nvGrpSpPr>
          <p:grpSpPr>
            <a:xfrm>
              <a:off x="2442604" y="1894500"/>
              <a:ext cx="708825" cy="707311"/>
              <a:chOff x="5722938" y="1676401"/>
              <a:chExt cx="742950" cy="741363"/>
            </a:xfrm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251" name="Freeform 17">
                <a:extLst>
                  <a:ext uri="{FF2B5EF4-FFF2-40B4-BE49-F238E27FC236}">
                    <a16:creationId xmlns:a16="http://schemas.microsoft.com/office/drawing/2014/main" id="{CF846099-D7AA-144B-B9FD-928A1408E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38" y="1676401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7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7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18">
                <a:extLst>
                  <a:ext uri="{FF2B5EF4-FFF2-40B4-BE49-F238E27FC236}">
                    <a16:creationId xmlns:a16="http://schemas.microsoft.com/office/drawing/2014/main" id="{64E7EE7C-F23A-8543-9017-C33413ECB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2032001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1"/>
                  </a:cxn>
                  <a:cxn ang="0">
                    <a:pos x="23" y="89"/>
                  </a:cxn>
                  <a:cxn ang="0">
                    <a:pos x="38" y="115"/>
                  </a:cxn>
                  <a:cxn ang="0">
                    <a:pos x="56" y="138"/>
                  </a:cxn>
                  <a:cxn ang="0">
                    <a:pos x="78" y="159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9"/>
                  </a:cxn>
                  <a:cxn ang="0">
                    <a:pos x="381" y="138"/>
                  </a:cxn>
                  <a:cxn ang="0">
                    <a:pos x="399" y="115"/>
                  </a:cxn>
                  <a:cxn ang="0">
                    <a:pos x="414" y="89"/>
                  </a:cxn>
                  <a:cxn ang="0">
                    <a:pos x="426" y="61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6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5"/>
                  </a:cxn>
                  <a:cxn ang="0">
                    <a:pos x="219" y="227"/>
                  </a:cxn>
                  <a:cxn ang="0">
                    <a:pos x="186" y="225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1"/>
                    </a:lnTo>
                    <a:lnTo>
                      <a:pt x="23" y="89"/>
                    </a:lnTo>
                    <a:lnTo>
                      <a:pt x="38" y="115"/>
                    </a:lnTo>
                    <a:lnTo>
                      <a:pt x="56" y="138"/>
                    </a:lnTo>
                    <a:lnTo>
                      <a:pt x="78" y="159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9"/>
                    </a:lnTo>
                    <a:lnTo>
                      <a:pt x="381" y="138"/>
                    </a:lnTo>
                    <a:lnTo>
                      <a:pt x="399" y="115"/>
                    </a:lnTo>
                    <a:lnTo>
                      <a:pt x="414" y="89"/>
                    </a:lnTo>
                    <a:lnTo>
                      <a:pt x="426" y="61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5"/>
                    </a:lnTo>
                    <a:lnTo>
                      <a:pt x="219" y="227"/>
                    </a:lnTo>
                    <a:lnTo>
                      <a:pt x="186" y="225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BC56BD7-3FC2-8E43-B9B0-09FF72C21EAF}"/>
                  </a:ext>
                </a:extLst>
              </p:cNvPr>
              <p:cNvSpPr/>
              <p:nvPr/>
            </p:nvSpPr>
            <p:spPr>
              <a:xfrm>
                <a:off x="5773858" y="1719807"/>
                <a:ext cx="648976" cy="6619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5000"/>
                    </a:schemeClr>
                  </a:gs>
                  <a:gs pos="34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6FC2247-6E0E-3649-8AA5-A1C2BC866C2C}"/>
                </a:ext>
              </a:extLst>
            </p:cNvPr>
            <p:cNvGrpSpPr/>
            <p:nvPr/>
          </p:nvGrpSpPr>
          <p:grpSpPr>
            <a:xfrm>
              <a:off x="2442604" y="2756297"/>
              <a:ext cx="708825" cy="707311"/>
              <a:chOff x="5722938" y="2579688"/>
              <a:chExt cx="742950" cy="741363"/>
            </a:xfrm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248" name="Freeform 13">
                <a:extLst>
                  <a:ext uri="{FF2B5EF4-FFF2-40B4-BE49-F238E27FC236}">
                    <a16:creationId xmlns:a16="http://schemas.microsoft.com/office/drawing/2014/main" id="{10A447C9-6597-3740-8CB1-19C894927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38" y="2579688"/>
                <a:ext cx="742950" cy="741363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2"/>
                  </a:cxn>
                  <a:cxn ang="0">
                    <a:pos x="296" y="8"/>
                  </a:cxn>
                  <a:cxn ang="0">
                    <a:pos x="325" y="18"/>
                  </a:cxn>
                  <a:cxn ang="0">
                    <a:pos x="352" y="32"/>
                  </a:cxn>
                  <a:cxn ang="0">
                    <a:pos x="377" y="48"/>
                  </a:cxn>
                  <a:cxn ang="0">
                    <a:pos x="400" y="68"/>
                  </a:cxn>
                  <a:cxn ang="0">
                    <a:pos x="420" y="90"/>
                  </a:cxn>
                  <a:cxn ang="0">
                    <a:pos x="436" y="115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1"/>
                  </a:cxn>
                  <a:cxn ang="0">
                    <a:pos x="468" y="233"/>
                  </a:cxn>
                  <a:cxn ang="0">
                    <a:pos x="466" y="265"/>
                  </a:cxn>
                  <a:cxn ang="0">
                    <a:pos x="460" y="295"/>
                  </a:cxn>
                  <a:cxn ang="0">
                    <a:pos x="450" y="324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8"/>
                  </a:cxn>
                  <a:cxn ang="0">
                    <a:pos x="377" y="418"/>
                  </a:cxn>
                  <a:cxn ang="0">
                    <a:pos x="352" y="435"/>
                  </a:cxn>
                  <a:cxn ang="0">
                    <a:pos x="325" y="448"/>
                  </a:cxn>
                  <a:cxn ang="0">
                    <a:pos x="296" y="458"/>
                  </a:cxn>
                  <a:cxn ang="0">
                    <a:pos x="266" y="464"/>
                  </a:cxn>
                  <a:cxn ang="0">
                    <a:pos x="234" y="467"/>
                  </a:cxn>
                  <a:cxn ang="0">
                    <a:pos x="202" y="464"/>
                  </a:cxn>
                  <a:cxn ang="0">
                    <a:pos x="171" y="458"/>
                  </a:cxn>
                  <a:cxn ang="0">
                    <a:pos x="142" y="448"/>
                  </a:cxn>
                  <a:cxn ang="0">
                    <a:pos x="116" y="435"/>
                  </a:cxn>
                  <a:cxn ang="0">
                    <a:pos x="91" y="418"/>
                  </a:cxn>
                  <a:cxn ang="0">
                    <a:pos x="68" y="398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4"/>
                  </a:cxn>
                  <a:cxn ang="0">
                    <a:pos x="8" y="295"/>
                  </a:cxn>
                  <a:cxn ang="0">
                    <a:pos x="2" y="265"/>
                  </a:cxn>
                  <a:cxn ang="0">
                    <a:pos x="0" y="233"/>
                  </a:cxn>
                  <a:cxn ang="0">
                    <a:pos x="2" y="201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5"/>
                  </a:cxn>
                  <a:cxn ang="0">
                    <a:pos x="49" y="90"/>
                  </a:cxn>
                  <a:cxn ang="0">
                    <a:pos x="68" y="68"/>
                  </a:cxn>
                  <a:cxn ang="0">
                    <a:pos x="91" y="48"/>
                  </a:cxn>
                  <a:cxn ang="0">
                    <a:pos x="116" y="32"/>
                  </a:cxn>
                  <a:cxn ang="0">
                    <a:pos x="142" y="18"/>
                  </a:cxn>
                  <a:cxn ang="0">
                    <a:pos x="171" y="8"/>
                  </a:cxn>
                  <a:cxn ang="0">
                    <a:pos x="202" y="2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7">
                    <a:moveTo>
                      <a:pt x="234" y="0"/>
                    </a:moveTo>
                    <a:lnTo>
                      <a:pt x="266" y="2"/>
                    </a:lnTo>
                    <a:lnTo>
                      <a:pt x="296" y="8"/>
                    </a:lnTo>
                    <a:lnTo>
                      <a:pt x="325" y="18"/>
                    </a:lnTo>
                    <a:lnTo>
                      <a:pt x="352" y="32"/>
                    </a:lnTo>
                    <a:lnTo>
                      <a:pt x="377" y="48"/>
                    </a:lnTo>
                    <a:lnTo>
                      <a:pt x="400" y="68"/>
                    </a:lnTo>
                    <a:lnTo>
                      <a:pt x="420" y="90"/>
                    </a:lnTo>
                    <a:lnTo>
                      <a:pt x="436" y="115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1"/>
                    </a:lnTo>
                    <a:lnTo>
                      <a:pt x="468" y="233"/>
                    </a:lnTo>
                    <a:lnTo>
                      <a:pt x="466" y="265"/>
                    </a:lnTo>
                    <a:lnTo>
                      <a:pt x="460" y="295"/>
                    </a:lnTo>
                    <a:lnTo>
                      <a:pt x="450" y="324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8"/>
                    </a:lnTo>
                    <a:lnTo>
                      <a:pt x="377" y="418"/>
                    </a:lnTo>
                    <a:lnTo>
                      <a:pt x="352" y="435"/>
                    </a:lnTo>
                    <a:lnTo>
                      <a:pt x="325" y="448"/>
                    </a:lnTo>
                    <a:lnTo>
                      <a:pt x="296" y="458"/>
                    </a:lnTo>
                    <a:lnTo>
                      <a:pt x="266" y="464"/>
                    </a:lnTo>
                    <a:lnTo>
                      <a:pt x="234" y="467"/>
                    </a:lnTo>
                    <a:lnTo>
                      <a:pt x="202" y="464"/>
                    </a:lnTo>
                    <a:lnTo>
                      <a:pt x="171" y="458"/>
                    </a:lnTo>
                    <a:lnTo>
                      <a:pt x="142" y="448"/>
                    </a:lnTo>
                    <a:lnTo>
                      <a:pt x="116" y="435"/>
                    </a:lnTo>
                    <a:lnTo>
                      <a:pt x="91" y="418"/>
                    </a:lnTo>
                    <a:lnTo>
                      <a:pt x="68" y="398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4"/>
                    </a:lnTo>
                    <a:lnTo>
                      <a:pt x="8" y="295"/>
                    </a:lnTo>
                    <a:lnTo>
                      <a:pt x="2" y="265"/>
                    </a:lnTo>
                    <a:lnTo>
                      <a:pt x="0" y="233"/>
                    </a:lnTo>
                    <a:lnTo>
                      <a:pt x="2" y="201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5"/>
                    </a:lnTo>
                    <a:lnTo>
                      <a:pt x="49" y="90"/>
                    </a:lnTo>
                    <a:lnTo>
                      <a:pt x="68" y="68"/>
                    </a:lnTo>
                    <a:lnTo>
                      <a:pt x="91" y="48"/>
                    </a:lnTo>
                    <a:lnTo>
                      <a:pt x="116" y="32"/>
                    </a:lnTo>
                    <a:lnTo>
                      <a:pt x="142" y="18"/>
                    </a:lnTo>
                    <a:lnTo>
                      <a:pt x="171" y="8"/>
                    </a:lnTo>
                    <a:lnTo>
                      <a:pt x="202" y="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>
                <a:extLst>
                  <a:ext uri="{FF2B5EF4-FFF2-40B4-BE49-F238E27FC236}">
                    <a16:creationId xmlns:a16="http://schemas.microsoft.com/office/drawing/2014/main" id="{C08E9F02-8E6C-E840-972A-F63E7990F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2935288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9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8"/>
                  </a:cxn>
                  <a:cxn ang="0">
                    <a:pos x="102" y="176"/>
                  </a:cxn>
                  <a:cxn ang="0">
                    <a:pos x="128" y="190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90"/>
                  </a:cxn>
                  <a:cxn ang="0">
                    <a:pos x="335" y="176"/>
                  </a:cxn>
                  <a:cxn ang="0">
                    <a:pos x="360" y="158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9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2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8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8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2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9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8"/>
                    </a:lnTo>
                    <a:lnTo>
                      <a:pt x="102" y="176"/>
                    </a:lnTo>
                    <a:lnTo>
                      <a:pt x="128" y="190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90"/>
                    </a:lnTo>
                    <a:lnTo>
                      <a:pt x="335" y="176"/>
                    </a:lnTo>
                    <a:lnTo>
                      <a:pt x="360" y="158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9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2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8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8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2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D6EE65EC-ACCA-E341-A678-D70FEEACEED2}"/>
                  </a:ext>
                </a:extLst>
              </p:cNvPr>
              <p:cNvSpPr/>
              <p:nvPr/>
            </p:nvSpPr>
            <p:spPr>
              <a:xfrm>
                <a:off x="5773858" y="2623190"/>
                <a:ext cx="648976" cy="6619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5000"/>
                    </a:schemeClr>
                  </a:gs>
                  <a:gs pos="34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E1FF5FE4-8F21-334E-B8E9-A00C1A22101E}"/>
                </a:ext>
              </a:extLst>
            </p:cNvPr>
            <p:cNvGrpSpPr/>
            <p:nvPr/>
          </p:nvGrpSpPr>
          <p:grpSpPr>
            <a:xfrm>
              <a:off x="2442604" y="3616580"/>
              <a:ext cx="708825" cy="708825"/>
              <a:chOff x="5722938" y="3481388"/>
              <a:chExt cx="742950" cy="742950"/>
            </a:xfrm>
            <a:effectLst>
              <a:outerShdw blurRad="38100" dist="63500" dir="2700000" algn="tl" rotWithShape="0">
                <a:prstClr val="black">
                  <a:alpha val="99000"/>
                </a:prstClr>
              </a:outerShdw>
            </a:effectLst>
          </p:grpSpPr>
          <p:sp>
            <p:nvSpPr>
              <p:cNvPr id="242" name="Freeform 9">
                <a:extLst>
                  <a:ext uri="{FF2B5EF4-FFF2-40B4-BE49-F238E27FC236}">
                    <a16:creationId xmlns:a16="http://schemas.microsoft.com/office/drawing/2014/main" id="{A5D00B61-0F47-1944-BB3F-67B9EA8F22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938" y="3481388"/>
                <a:ext cx="742950" cy="74295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66" y="3"/>
                  </a:cxn>
                  <a:cxn ang="0">
                    <a:pos x="296" y="9"/>
                  </a:cxn>
                  <a:cxn ang="0">
                    <a:pos x="325" y="19"/>
                  </a:cxn>
                  <a:cxn ang="0">
                    <a:pos x="352" y="32"/>
                  </a:cxn>
                  <a:cxn ang="0">
                    <a:pos x="377" y="49"/>
                  </a:cxn>
                  <a:cxn ang="0">
                    <a:pos x="400" y="69"/>
                  </a:cxn>
                  <a:cxn ang="0">
                    <a:pos x="420" y="91"/>
                  </a:cxn>
                  <a:cxn ang="0">
                    <a:pos x="436" y="116"/>
                  </a:cxn>
                  <a:cxn ang="0">
                    <a:pos x="450" y="142"/>
                  </a:cxn>
                  <a:cxn ang="0">
                    <a:pos x="460" y="171"/>
                  </a:cxn>
                  <a:cxn ang="0">
                    <a:pos x="466" y="202"/>
                  </a:cxn>
                  <a:cxn ang="0">
                    <a:pos x="468" y="234"/>
                  </a:cxn>
                  <a:cxn ang="0">
                    <a:pos x="466" y="266"/>
                  </a:cxn>
                  <a:cxn ang="0">
                    <a:pos x="460" y="296"/>
                  </a:cxn>
                  <a:cxn ang="0">
                    <a:pos x="450" y="325"/>
                  </a:cxn>
                  <a:cxn ang="0">
                    <a:pos x="436" y="351"/>
                  </a:cxn>
                  <a:cxn ang="0">
                    <a:pos x="420" y="376"/>
                  </a:cxn>
                  <a:cxn ang="0">
                    <a:pos x="400" y="399"/>
                  </a:cxn>
                  <a:cxn ang="0">
                    <a:pos x="377" y="419"/>
                  </a:cxn>
                  <a:cxn ang="0">
                    <a:pos x="352" y="436"/>
                  </a:cxn>
                  <a:cxn ang="0">
                    <a:pos x="325" y="449"/>
                  </a:cxn>
                  <a:cxn ang="0">
                    <a:pos x="296" y="459"/>
                  </a:cxn>
                  <a:cxn ang="0">
                    <a:pos x="266" y="465"/>
                  </a:cxn>
                  <a:cxn ang="0">
                    <a:pos x="234" y="468"/>
                  </a:cxn>
                  <a:cxn ang="0">
                    <a:pos x="202" y="465"/>
                  </a:cxn>
                  <a:cxn ang="0">
                    <a:pos x="171" y="459"/>
                  </a:cxn>
                  <a:cxn ang="0">
                    <a:pos x="142" y="449"/>
                  </a:cxn>
                  <a:cxn ang="0">
                    <a:pos x="116" y="436"/>
                  </a:cxn>
                  <a:cxn ang="0">
                    <a:pos x="91" y="419"/>
                  </a:cxn>
                  <a:cxn ang="0">
                    <a:pos x="68" y="399"/>
                  </a:cxn>
                  <a:cxn ang="0">
                    <a:pos x="49" y="376"/>
                  </a:cxn>
                  <a:cxn ang="0">
                    <a:pos x="32" y="351"/>
                  </a:cxn>
                  <a:cxn ang="0">
                    <a:pos x="18" y="325"/>
                  </a:cxn>
                  <a:cxn ang="0">
                    <a:pos x="8" y="296"/>
                  </a:cxn>
                  <a:cxn ang="0">
                    <a:pos x="2" y="266"/>
                  </a:cxn>
                  <a:cxn ang="0">
                    <a:pos x="0" y="234"/>
                  </a:cxn>
                  <a:cxn ang="0">
                    <a:pos x="2" y="202"/>
                  </a:cxn>
                  <a:cxn ang="0">
                    <a:pos x="8" y="171"/>
                  </a:cxn>
                  <a:cxn ang="0">
                    <a:pos x="18" y="142"/>
                  </a:cxn>
                  <a:cxn ang="0">
                    <a:pos x="32" y="116"/>
                  </a:cxn>
                  <a:cxn ang="0">
                    <a:pos x="49" y="91"/>
                  </a:cxn>
                  <a:cxn ang="0">
                    <a:pos x="68" y="69"/>
                  </a:cxn>
                  <a:cxn ang="0">
                    <a:pos x="91" y="49"/>
                  </a:cxn>
                  <a:cxn ang="0">
                    <a:pos x="116" y="32"/>
                  </a:cxn>
                  <a:cxn ang="0">
                    <a:pos x="142" y="19"/>
                  </a:cxn>
                  <a:cxn ang="0">
                    <a:pos x="171" y="9"/>
                  </a:cxn>
                  <a:cxn ang="0">
                    <a:pos x="202" y="3"/>
                  </a:cxn>
                  <a:cxn ang="0">
                    <a:pos x="234" y="0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lnTo>
                      <a:pt x="266" y="3"/>
                    </a:lnTo>
                    <a:lnTo>
                      <a:pt x="296" y="9"/>
                    </a:lnTo>
                    <a:lnTo>
                      <a:pt x="325" y="19"/>
                    </a:lnTo>
                    <a:lnTo>
                      <a:pt x="352" y="32"/>
                    </a:lnTo>
                    <a:lnTo>
                      <a:pt x="377" y="49"/>
                    </a:lnTo>
                    <a:lnTo>
                      <a:pt x="400" y="69"/>
                    </a:lnTo>
                    <a:lnTo>
                      <a:pt x="420" y="91"/>
                    </a:lnTo>
                    <a:lnTo>
                      <a:pt x="436" y="116"/>
                    </a:lnTo>
                    <a:lnTo>
                      <a:pt x="450" y="142"/>
                    </a:lnTo>
                    <a:lnTo>
                      <a:pt x="460" y="171"/>
                    </a:lnTo>
                    <a:lnTo>
                      <a:pt x="466" y="202"/>
                    </a:lnTo>
                    <a:lnTo>
                      <a:pt x="468" y="234"/>
                    </a:lnTo>
                    <a:lnTo>
                      <a:pt x="466" y="266"/>
                    </a:lnTo>
                    <a:lnTo>
                      <a:pt x="460" y="296"/>
                    </a:lnTo>
                    <a:lnTo>
                      <a:pt x="450" y="325"/>
                    </a:lnTo>
                    <a:lnTo>
                      <a:pt x="436" y="351"/>
                    </a:lnTo>
                    <a:lnTo>
                      <a:pt x="420" y="376"/>
                    </a:lnTo>
                    <a:lnTo>
                      <a:pt x="400" y="399"/>
                    </a:lnTo>
                    <a:lnTo>
                      <a:pt x="377" y="419"/>
                    </a:lnTo>
                    <a:lnTo>
                      <a:pt x="352" y="436"/>
                    </a:lnTo>
                    <a:lnTo>
                      <a:pt x="325" y="449"/>
                    </a:lnTo>
                    <a:lnTo>
                      <a:pt x="296" y="459"/>
                    </a:lnTo>
                    <a:lnTo>
                      <a:pt x="266" y="465"/>
                    </a:lnTo>
                    <a:lnTo>
                      <a:pt x="234" y="468"/>
                    </a:lnTo>
                    <a:lnTo>
                      <a:pt x="202" y="465"/>
                    </a:lnTo>
                    <a:lnTo>
                      <a:pt x="171" y="459"/>
                    </a:lnTo>
                    <a:lnTo>
                      <a:pt x="142" y="449"/>
                    </a:lnTo>
                    <a:lnTo>
                      <a:pt x="116" y="436"/>
                    </a:lnTo>
                    <a:lnTo>
                      <a:pt x="91" y="419"/>
                    </a:lnTo>
                    <a:lnTo>
                      <a:pt x="68" y="399"/>
                    </a:lnTo>
                    <a:lnTo>
                      <a:pt x="49" y="376"/>
                    </a:lnTo>
                    <a:lnTo>
                      <a:pt x="32" y="351"/>
                    </a:lnTo>
                    <a:lnTo>
                      <a:pt x="18" y="325"/>
                    </a:lnTo>
                    <a:lnTo>
                      <a:pt x="8" y="296"/>
                    </a:lnTo>
                    <a:lnTo>
                      <a:pt x="2" y="266"/>
                    </a:lnTo>
                    <a:lnTo>
                      <a:pt x="0" y="234"/>
                    </a:lnTo>
                    <a:lnTo>
                      <a:pt x="2" y="202"/>
                    </a:lnTo>
                    <a:lnTo>
                      <a:pt x="8" y="171"/>
                    </a:lnTo>
                    <a:lnTo>
                      <a:pt x="18" y="142"/>
                    </a:lnTo>
                    <a:lnTo>
                      <a:pt x="32" y="116"/>
                    </a:lnTo>
                    <a:lnTo>
                      <a:pt x="49" y="91"/>
                    </a:lnTo>
                    <a:lnTo>
                      <a:pt x="68" y="69"/>
                    </a:lnTo>
                    <a:lnTo>
                      <a:pt x="91" y="49"/>
                    </a:lnTo>
                    <a:lnTo>
                      <a:pt x="116" y="32"/>
                    </a:lnTo>
                    <a:lnTo>
                      <a:pt x="142" y="19"/>
                    </a:lnTo>
                    <a:lnTo>
                      <a:pt x="171" y="9"/>
                    </a:lnTo>
                    <a:lnTo>
                      <a:pt x="202" y="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92D050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2">
                <a:extLst>
                  <a:ext uri="{FF2B5EF4-FFF2-40B4-BE49-F238E27FC236}">
                    <a16:creationId xmlns:a16="http://schemas.microsoft.com/office/drawing/2014/main" id="{63A20B57-0A7B-BB45-92C6-3FB744CA6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750" y="3838576"/>
                <a:ext cx="695325" cy="36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1"/>
                  </a:cxn>
                  <a:cxn ang="0">
                    <a:pos x="12" y="60"/>
                  </a:cxn>
                  <a:cxn ang="0">
                    <a:pos x="23" y="88"/>
                  </a:cxn>
                  <a:cxn ang="0">
                    <a:pos x="38" y="114"/>
                  </a:cxn>
                  <a:cxn ang="0">
                    <a:pos x="56" y="137"/>
                  </a:cxn>
                  <a:cxn ang="0">
                    <a:pos x="78" y="157"/>
                  </a:cxn>
                  <a:cxn ang="0">
                    <a:pos x="102" y="176"/>
                  </a:cxn>
                  <a:cxn ang="0">
                    <a:pos x="128" y="189"/>
                  </a:cxn>
                  <a:cxn ang="0">
                    <a:pos x="157" y="200"/>
                  </a:cxn>
                  <a:cxn ang="0">
                    <a:pos x="187" y="207"/>
                  </a:cxn>
                  <a:cxn ang="0">
                    <a:pos x="219" y="209"/>
                  </a:cxn>
                  <a:cxn ang="0">
                    <a:pos x="250" y="207"/>
                  </a:cxn>
                  <a:cxn ang="0">
                    <a:pos x="280" y="200"/>
                  </a:cxn>
                  <a:cxn ang="0">
                    <a:pos x="309" y="189"/>
                  </a:cxn>
                  <a:cxn ang="0">
                    <a:pos x="335" y="176"/>
                  </a:cxn>
                  <a:cxn ang="0">
                    <a:pos x="360" y="157"/>
                  </a:cxn>
                  <a:cxn ang="0">
                    <a:pos x="381" y="137"/>
                  </a:cxn>
                  <a:cxn ang="0">
                    <a:pos x="399" y="114"/>
                  </a:cxn>
                  <a:cxn ang="0">
                    <a:pos x="414" y="88"/>
                  </a:cxn>
                  <a:cxn ang="0">
                    <a:pos x="426" y="60"/>
                  </a:cxn>
                  <a:cxn ang="0">
                    <a:pos x="433" y="31"/>
                  </a:cxn>
                  <a:cxn ang="0">
                    <a:pos x="437" y="0"/>
                  </a:cxn>
                  <a:cxn ang="0">
                    <a:pos x="437" y="3"/>
                  </a:cxn>
                  <a:cxn ang="0">
                    <a:pos x="438" y="5"/>
                  </a:cxn>
                  <a:cxn ang="0">
                    <a:pos x="438" y="8"/>
                  </a:cxn>
                  <a:cxn ang="0">
                    <a:pos x="436" y="41"/>
                  </a:cxn>
                  <a:cxn ang="0">
                    <a:pos x="429" y="71"/>
                  </a:cxn>
                  <a:cxn ang="0">
                    <a:pos x="417" y="100"/>
                  </a:cxn>
                  <a:cxn ang="0">
                    <a:pos x="403" y="127"/>
                  </a:cxn>
                  <a:cxn ang="0">
                    <a:pos x="384" y="151"/>
                  </a:cxn>
                  <a:cxn ang="0">
                    <a:pos x="363" y="173"/>
                  </a:cxn>
                  <a:cxn ang="0">
                    <a:pos x="338" y="192"/>
                  </a:cxn>
                  <a:cxn ang="0">
                    <a:pos x="311" y="206"/>
                  </a:cxn>
                  <a:cxn ang="0">
                    <a:pos x="282" y="217"/>
                  </a:cxn>
                  <a:cxn ang="0">
                    <a:pos x="251" y="224"/>
                  </a:cxn>
                  <a:cxn ang="0">
                    <a:pos x="219" y="227"/>
                  </a:cxn>
                  <a:cxn ang="0">
                    <a:pos x="186" y="224"/>
                  </a:cxn>
                  <a:cxn ang="0">
                    <a:pos x="155" y="217"/>
                  </a:cxn>
                  <a:cxn ang="0">
                    <a:pos x="127" y="206"/>
                  </a:cxn>
                  <a:cxn ang="0">
                    <a:pos x="100" y="192"/>
                  </a:cxn>
                  <a:cxn ang="0">
                    <a:pos x="76" y="173"/>
                  </a:cxn>
                  <a:cxn ang="0">
                    <a:pos x="53" y="151"/>
                  </a:cxn>
                  <a:cxn ang="0">
                    <a:pos x="35" y="127"/>
                  </a:cxn>
                  <a:cxn ang="0">
                    <a:pos x="21" y="100"/>
                  </a:cxn>
                  <a:cxn ang="0">
                    <a:pos x="9" y="71"/>
                  </a:cxn>
                  <a:cxn ang="0">
                    <a:pos x="2" y="41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438" h="227">
                    <a:moveTo>
                      <a:pt x="0" y="0"/>
                    </a:moveTo>
                    <a:lnTo>
                      <a:pt x="4" y="31"/>
                    </a:lnTo>
                    <a:lnTo>
                      <a:pt x="12" y="60"/>
                    </a:lnTo>
                    <a:lnTo>
                      <a:pt x="23" y="88"/>
                    </a:lnTo>
                    <a:lnTo>
                      <a:pt x="38" y="114"/>
                    </a:lnTo>
                    <a:lnTo>
                      <a:pt x="56" y="137"/>
                    </a:lnTo>
                    <a:lnTo>
                      <a:pt x="78" y="157"/>
                    </a:lnTo>
                    <a:lnTo>
                      <a:pt x="102" y="176"/>
                    </a:lnTo>
                    <a:lnTo>
                      <a:pt x="128" y="189"/>
                    </a:lnTo>
                    <a:lnTo>
                      <a:pt x="157" y="200"/>
                    </a:lnTo>
                    <a:lnTo>
                      <a:pt x="187" y="207"/>
                    </a:lnTo>
                    <a:lnTo>
                      <a:pt x="219" y="209"/>
                    </a:lnTo>
                    <a:lnTo>
                      <a:pt x="250" y="207"/>
                    </a:lnTo>
                    <a:lnTo>
                      <a:pt x="280" y="200"/>
                    </a:lnTo>
                    <a:lnTo>
                      <a:pt x="309" y="189"/>
                    </a:lnTo>
                    <a:lnTo>
                      <a:pt x="335" y="176"/>
                    </a:lnTo>
                    <a:lnTo>
                      <a:pt x="360" y="157"/>
                    </a:lnTo>
                    <a:lnTo>
                      <a:pt x="381" y="137"/>
                    </a:lnTo>
                    <a:lnTo>
                      <a:pt x="399" y="114"/>
                    </a:lnTo>
                    <a:lnTo>
                      <a:pt x="414" y="88"/>
                    </a:lnTo>
                    <a:lnTo>
                      <a:pt x="426" y="60"/>
                    </a:lnTo>
                    <a:lnTo>
                      <a:pt x="433" y="31"/>
                    </a:lnTo>
                    <a:lnTo>
                      <a:pt x="437" y="0"/>
                    </a:lnTo>
                    <a:lnTo>
                      <a:pt x="437" y="3"/>
                    </a:lnTo>
                    <a:lnTo>
                      <a:pt x="438" y="5"/>
                    </a:lnTo>
                    <a:lnTo>
                      <a:pt x="438" y="8"/>
                    </a:lnTo>
                    <a:lnTo>
                      <a:pt x="436" y="41"/>
                    </a:lnTo>
                    <a:lnTo>
                      <a:pt x="429" y="71"/>
                    </a:lnTo>
                    <a:lnTo>
                      <a:pt x="417" y="100"/>
                    </a:lnTo>
                    <a:lnTo>
                      <a:pt x="403" y="127"/>
                    </a:lnTo>
                    <a:lnTo>
                      <a:pt x="384" y="151"/>
                    </a:lnTo>
                    <a:lnTo>
                      <a:pt x="363" y="173"/>
                    </a:lnTo>
                    <a:lnTo>
                      <a:pt x="338" y="192"/>
                    </a:lnTo>
                    <a:lnTo>
                      <a:pt x="311" y="206"/>
                    </a:lnTo>
                    <a:lnTo>
                      <a:pt x="282" y="217"/>
                    </a:lnTo>
                    <a:lnTo>
                      <a:pt x="251" y="224"/>
                    </a:lnTo>
                    <a:lnTo>
                      <a:pt x="219" y="227"/>
                    </a:lnTo>
                    <a:lnTo>
                      <a:pt x="186" y="224"/>
                    </a:lnTo>
                    <a:lnTo>
                      <a:pt x="155" y="217"/>
                    </a:lnTo>
                    <a:lnTo>
                      <a:pt x="127" y="206"/>
                    </a:lnTo>
                    <a:lnTo>
                      <a:pt x="100" y="192"/>
                    </a:lnTo>
                    <a:lnTo>
                      <a:pt x="76" y="173"/>
                    </a:lnTo>
                    <a:lnTo>
                      <a:pt x="53" y="151"/>
                    </a:lnTo>
                    <a:lnTo>
                      <a:pt x="35" y="127"/>
                    </a:lnTo>
                    <a:lnTo>
                      <a:pt x="21" y="100"/>
                    </a:lnTo>
                    <a:lnTo>
                      <a:pt x="9" y="71"/>
                    </a:lnTo>
                    <a:lnTo>
                      <a:pt x="2" y="4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3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2122D10D-F452-F148-902A-A0EFD84F8F37}"/>
                  </a:ext>
                </a:extLst>
              </p:cNvPr>
              <p:cNvSpPr/>
              <p:nvPr/>
            </p:nvSpPr>
            <p:spPr>
              <a:xfrm>
                <a:off x="5773858" y="3537590"/>
                <a:ext cx="648976" cy="6619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5000"/>
                    </a:schemeClr>
                  </a:gs>
                  <a:gs pos="34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6192E42-55DC-4D45-A138-7DD785461684}"/>
              </a:ext>
            </a:extLst>
          </p:cNvPr>
          <p:cNvSpPr>
            <a:spLocks/>
          </p:cNvSpPr>
          <p:nvPr/>
        </p:nvSpPr>
        <p:spPr>
          <a:xfrm>
            <a:off x="7228364" y="5085182"/>
            <a:ext cx="1332455" cy="1042567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800" kern="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Congrats,</a:t>
            </a:r>
          </a:p>
          <a:p>
            <a:pPr algn="ctr"/>
            <a:r>
              <a:rPr lang="en-US" kern="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</a:t>
            </a:r>
          </a:p>
          <a:p>
            <a:pPr algn="ctr"/>
            <a:r>
              <a:rPr lang="en-US" sz="1800" kern="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found!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7665FAA-36E9-434F-ACB6-0C4F163DEA68}"/>
              </a:ext>
            </a:extLst>
          </p:cNvPr>
          <p:cNvSpPr/>
          <p:nvPr/>
        </p:nvSpPr>
        <p:spPr>
          <a:xfrm>
            <a:off x="1844023" y="1564575"/>
            <a:ext cx="870153" cy="669097"/>
          </a:xfrm>
          <a:prstGeom prst="rect">
            <a:avLst/>
          </a:prstGeom>
          <a:solidFill>
            <a:srgbClr val="64BEB4"/>
          </a:solidFill>
          <a:ln>
            <a:solidFill>
              <a:srgbClr val="454E5C"/>
            </a:solidFill>
          </a:ln>
          <a:effectLst>
            <a:glow rad="101600">
              <a:srgbClr val="64BEB4">
                <a:alpha val="75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313" name="TextBox 166">
            <a:extLst>
              <a:ext uri="{FF2B5EF4-FFF2-40B4-BE49-F238E27FC236}">
                <a16:creationId xmlns:a16="http://schemas.microsoft.com/office/drawing/2014/main" id="{97FF1D81-4C49-DA47-88D7-486D87237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219" y="1612263"/>
            <a:ext cx="857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454E5C"/>
                </a:solidFill>
                <a:latin typeface="Tahoma" charset="0"/>
              </a:rPr>
              <a:t>WHAT MATTERS TO YOU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3CC4879E-3BBC-1E4B-8FD9-0AD1C2B68D29}"/>
              </a:ext>
            </a:extLst>
          </p:cNvPr>
          <p:cNvCxnSpPr>
            <a:cxnSpLocks/>
          </p:cNvCxnSpPr>
          <p:nvPr/>
        </p:nvCxnSpPr>
        <p:spPr>
          <a:xfrm>
            <a:off x="2932130" y="1805749"/>
            <a:ext cx="1191" cy="217885"/>
          </a:xfrm>
          <a:prstGeom prst="line">
            <a:avLst/>
          </a:prstGeom>
          <a:ln w="25400" cmpd="sng">
            <a:solidFill>
              <a:srgbClr val="64BEB4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4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28650" y="106331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err="1"/>
              <a:t>Whos</a:t>
            </a:r>
            <a:r>
              <a:rPr lang="en-US" dirty="0"/>
              <a:t> it for? Validating &amp; Testing Our Approach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76825" y="1254294"/>
            <a:ext cx="2790349" cy="4603411"/>
            <a:chOff x="10185400" y="3552825"/>
            <a:chExt cx="4006850" cy="6610350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1633200" y="9880600"/>
              <a:ext cx="1076325" cy="282575"/>
            </a:xfrm>
            <a:custGeom>
              <a:avLst/>
              <a:gdLst>
                <a:gd name="T0" fmla="*/ 678 w 678"/>
                <a:gd name="T1" fmla="*/ 90 h 178"/>
                <a:gd name="T2" fmla="*/ 678 w 678"/>
                <a:gd name="T3" fmla="*/ 90 h 178"/>
                <a:gd name="T4" fmla="*/ 676 w 678"/>
                <a:gd name="T5" fmla="*/ 108 h 178"/>
                <a:gd name="T6" fmla="*/ 670 w 678"/>
                <a:gd name="T7" fmla="*/ 124 h 178"/>
                <a:gd name="T8" fmla="*/ 662 w 678"/>
                <a:gd name="T9" fmla="*/ 140 h 178"/>
                <a:gd name="T10" fmla="*/ 650 w 678"/>
                <a:gd name="T11" fmla="*/ 152 h 178"/>
                <a:gd name="T12" fmla="*/ 636 w 678"/>
                <a:gd name="T13" fmla="*/ 164 h 178"/>
                <a:gd name="T14" fmla="*/ 620 w 678"/>
                <a:gd name="T15" fmla="*/ 172 h 178"/>
                <a:gd name="T16" fmla="*/ 602 w 678"/>
                <a:gd name="T17" fmla="*/ 176 h 178"/>
                <a:gd name="T18" fmla="*/ 582 w 678"/>
                <a:gd name="T19" fmla="*/ 178 h 178"/>
                <a:gd name="T20" fmla="*/ 96 w 678"/>
                <a:gd name="T21" fmla="*/ 178 h 178"/>
                <a:gd name="T22" fmla="*/ 96 w 678"/>
                <a:gd name="T23" fmla="*/ 178 h 178"/>
                <a:gd name="T24" fmla="*/ 76 w 678"/>
                <a:gd name="T25" fmla="*/ 176 h 178"/>
                <a:gd name="T26" fmla="*/ 58 w 678"/>
                <a:gd name="T27" fmla="*/ 172 h 178"/>
                <a:gd name="T28" fmla="*/ 42 w 678"/>
                <a:gd name="T29" fmla="*/ 164 h 178"/>
                <a:gd name="T30" fmla="*/ 28 w 678"/>
                <a:gd name="T31" fmla="*/ 152 h 178"/>
                <a:gd name="T32" fmla="*/ 16 w 678"/>
                <a:gd name="T33" fmla="*/ 140 h 178"/>
                <a:gd name="T34" fmla="*/ 8 w 678"/>
                <a:gd name="T35" fmla="*/ 124 h 178"/>
                <a:gd name="T36" fmla="*/ 2 w 678"/>
                <a:gd name="T37" fmla="*/ 108 h 178"/>
                <a:gd name="T38" fmla="*/ 0 w 678"/>
                <a:gd name="T39" fmla="*/ 90 h 178"/>
                <a:gd name="T40" fmla="*/ 0 w 678"/>
                <a:gd name="T41" fmla="*/ 90 h 178"/>
                <a:gd name="T42" fmla="*/ 0 w 678"/>
                <a:gd name="T43" fmla="*/ 90 h 178"/>
                <a:gd name="T44" fmla="*/ 2 w 678"/>
                <a:gd name="T45" fmla="*/ 72 h 178"/>
                <a:gd name="T46" fmla="*/ 8 w 678"/>
                <a:gd name="T47" fmla="*/ 54 h 178"/>
                <a:gd name="T48" fmla="*/ 16 w 678"/>
                <a:gd name="T49" fmla="*/ 40 h 178"/>
                <a:gd name="T50" fmla="*/ 28 w 678"/>
                <a:gd name="T51" fmla="*/ 26 h 178"/>
                <a:gd name="T52" fmla="*/ 42 w 678"/>
                <a:gd name="T53" fmla="*/ 16 h 178"/>
                <a:gd name="T54" fmla="*/ 58 w 678"/>
                <a:gd name="T55" fmla="*/ 8 h 178"/>
                <a:gd name="T56" fmla="*/ 76 w 678"/>
                <a:gd name="T57" fmla="*/ 2 h 178"/>
                <a:gd name="T58" fmla="*/ 96 w 678"/>
                <a:gd name="T59" fmla="*/ 0 h 178"/>
                <a:gd name="T60" fmla="*/ 582 w 678"/>
                <a:gd name="T61" fmla="*/ 0 h 178"/>
                <a:gd name="T62" fmla="*/ 582 w 678"/>
                <a:gd name="T63" fmla="*/ 0 h 178"/>
                <a:gd name="T64" fmla="*/ 602 w 678"/>
                <a:gd name="T65" fmla="*/ 2 h 178"/>
                <a:gd name="T66" fmla="*/ 620 w 678"/>
                <a:gd name="T67" fmla="*/ 8 h 178"/>
                <a:gd name="T68" fmla="*/ 636 w 678"/>
                <a:gd name="T69" fmla="*/ 16 h 178"/>
                <a:gd name="T70" fmla="*/ 650 w 678"/>
                <a:gd name="T71" fmla="*/ 26 h 178"/>
                <a:gd name="T72" fmla="*/ 662 w 678"/>
                <a:gd name="T73" fmla="*/ 40 h 178"/>
                <a:gd name="T74" fmla="*/ 670 w 678"/>
                <a:gd name="T75" fmla="*/ 54 h 178"/>
                <a:gd name="T76" fmla="*/ 676 w 678"/>
                <a:gd name="T77" fmla="*/ 72 h 178"/>
                <a:gd name="T78" fmla="*/ 678 w 678"/>
                <a:gd name="T79" fmla="*/ 90 h 178"/>
                <a:gd name="T80" fmla="*/ 678 w 678"/>
                <a:gd name="T81" fmla="*/ 9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8" h="178">
                  <a:moveTo>
                    <a:pt x="678" y="90"/>
                  </a:moveTo>
                  <a:lnTo>
                    <a:pt x="678" y="90"/>
                  </a:lnTo>
                  <a:lnTo>
                    <a:pt x="676" y="108"/>
                  </a:lnTo>
                  <a:lnTo>
                    <a:pt x="670" y="124"/>
                  </a:lnTo>
                  <a:lnTo>
                    <a:pt x="662" y="140"/>
                  </a:lnTo>
                  <a:lnTo>
                    <a:pt x="650" y="152"/>
                  </a:lnTo>
                  <a:lnTo>
                    <a:pt x="636" y="164"/>
                  </a:lnTo>
                  <a:lnTo>
                    <a:pt x="620" y="172"/>
                  </a:lnTo>
                  <a:lnTo>
                    <a:pt x="602" y="176"/>
                  </a:lnTo>
                  <a:lnTo>
                    <a:pt x="582" y="178"/>
                  </a:lnTo>
                  <a:lnTo>
                    <a:pt x="96" y="178"/>
                  </a:lnTo>
                  <a:lnTo>
                    <a:pt x="96" y="178"/>
                  </a:lnTo>
                  <a:lnTo>
                    <a:pt x="76" y="176"/>
                  </a:lnTo>
                  <a:lnTo>
                    <a:pt x="58" y="172"/>
                  </a:lnTo>
                  <a:lnTo>
                    <a:pt x="42" y="164"/>
                  </a:lnTo>
                  <a:lnTo>
                    <a:pt x="28" y="152"/>
                  </a:lnTo>
                  <a:lnTo>
                    <a:pt x="16" y="140"/>
                  </a:lnTo>
                  <a:lnTo>
                    <a:pt x="8" y="124"/>
                  </a:lnTo>
                  <a:lnTo>
                    <a:pt x="2" y="10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8" y="54"/>
                  </a:lnTo>
                  <a:lnTo>
                    <a:pt x="16" y="40"/>
                  </a:lnTo>
                  <a:lnTo>
                    <a:pt x="28" y="26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602" y="2"/>
                  </a:lnTo>
                  <a:lnTo>
                    <a:pt x="620" y="8"/>
                  </a:lnTo>
                  <a:lnTo>
                    <a:pt x="636" y="16"/>
                  </a:lnTo>
                  <a:lnTo>
                    <a:pt x="650" y="26"/>
                  </a:lnTo>
                  <a:lnTo>
                    <a:pt x="662" y="40"/>
                  </a:lnTo>
                  <a:lnTo>
                    <a:pt x="670" y="54"/>
                  </a:lnTo>
                  <a:lnTo>
                    <a:pt x="676" y="72"/>
                  </a:lnTo>
                  <a:lnTo>
                    <a:pt x="678" y="90"/>
                  </a:lnTo>
                  <a:lnTo>
                    <a:pt x="678" y="9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372850" y="9772650"/>
              <a:ext cx="1597025" cy="238125"/>
            </a:xfrm>
            <a:custGeom>
              <a:avLst/>
              <a:gdLst>
                <a:gd name="T0" fmla="*/ 136 w 1006"/>
                <a:gd name="T1" fmla="*/ 150 h 150"/>
                <a:gd name="T2" fmla="*/ 868 w 1006"/>
                <a:gd name="T3" fmla="*/ 150 h 150"/>
                <a:gd name="T4" fmla="*/ 868 w 1006"/>
                <a:gd name="T5" fmla="*/ 150 h 150"/>
                <a:gd name="T6" fmla="*/ 928 w 1006"/>
                <a:gd name="T7" fmla="*/ 90 h 150"/>
                <a:gd name="T8" fmla="*/ 928 w 1006"/>
                <a:gd name="T9" fmla="*/ 90 h 150"/>
                <a:gd name="T10" fmla="*/ 956 w 1006"/>
                <a:gd name="T11" fmla="*/ 60 h 150"/>
                <a:gd name="T12" fmla="*/ 978 w 1006"/>
                <a:gd name="T13" fmla="*/ 36 h 150"/>
                <a:gd name="T14" fmla="*/ 994 w 1006"/>
                <a:gd name="T15" fmla="*/ 16 h 150"/>
                <a:gd name="T16" fmla="*/ 1006 w 1006"/>
                <a:gd name="T17" fmla="*/ 0 h 150"/>
                <a:gd name="T18" fmla="*/ 0 w 1006"/>
                <a:gd name="T19" fmla="*/ 0 h 150"/>
                <a:gd name="T20" fmla="*/ 0 w 1006"/>
                <a:gd name="T21" fmla="*/ 0 h 150"/>
                <a:gd name="T22" fmla="*/ 6 w 1006"/>
                <a:gd name="T23" fmla="*/ 12 h 150"/>
                <a:gd name="T24" fmla="*/ 6 w 1006"/>
                <a:gd name="T25" fmla="*/ 12 h 150"/>
                <a:gd name="T26" fmla="*/ 66 w 1006"/>
                <a:gd name="T27" fmla="*/ 76 h 150"/>
                <a:gd name="T28" fmla="*/ 136 w 1006"/>
                <a:gd name="T29" fmla="*/ 150 h 150"/>
                <a:gd name="T30" fmla="*/ 136 w 1006"/>
                <a:gd name="T3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6" h="150">
                  <a:moveTo>
                    <a:pt x="136" y="150"/>
                  </a:moveTo>
                  <a:lnTo>
                    <a:pt x="868" y="150"/>
                  </a:lnTo>
                  <a:lnTo>
                    <a:pt x="868" y="150"/>
                  </a:lnTo>
                  <a:lnTo>
                    <a:pt x="928" y="90"/>
                  </a:lnTo>
                  <a:lnTo>
                    <a:pt x="928" y="90"/>
                  </a:lnTo>
                  <a:lnTo>
                    <a:pt x="956" y="60"/>
                  </a:lnTo>
                  <a:lnTo>
                    <a:pt x="978" y="36"/>
                  </a:lnTo>
                  <a:lnTo>
                    <a:pt x="994" y="16"/>
                  </a:lnTo>
                  <a:lnTo>
                    <a:pt x="100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6" y="76"/>
                  </a:lnTo>
                  <a:lnTo>
                    <a:pt x="136" y="150"/>
                  </a:lnTo>
                  <a:lnTo>
                    <a:pt x="136" y="15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1318875" y="8988425"/>
              <a:ext cx="1714500" cy="161925"/>
            </a:xfrm>
            <a:custGeom>
              <a:avLst/>
              <a:gdLst>
                <a:gd name="T0" fmla="*/ 1080 w 1080"/>
                <a:gd name="T1" fmla="*/ 50 h 102"/>
                <a:gd name="T2" fmla="*/ 1080 w 1080"/>
                <a:gd name="T3" fmla="*/ 50 h 102"/>
                <a:gd name="T4" fmla="*/ 1078 w 1080"/>
                <a:gd name="T5" fmla="*/ 62 h 102"/>
                <a:gd name="T6" fmla="*/ 1076 w 1080"/>
                <a:gd name="T7" fmla="*/ 70 h 102"/>
                <a:gd name="T8" fmla="*/ 1072 w 1080"/>
                <a:gd name="T9" fmla="*/ 80 h 102"/>
                <a:gd name="T10" fmla="*/ 1066 w 1080"/>
                <a:gd name="T11" fmla="*/ 88 h 102"/>
                <a:gd name="T12" fmla="*/ 1058 w 1080"/>
                <a:gd name="T13" fmla="*/ 94 h 102"/>
                <a:gd name="T14" fmla="*/ 1052 w 1080"/>
                <a:gd name="T15" fmla="*/ 98 h 102"/>
                <a:gd name="T16" fmla="*/ 1042 w 1080"/>
                <a:gd name="T17" fmla="*/ 102 h 102"/>
                <a:gd name="T18" fmla="*/ 1034 w 1080"/>
                <a:gd name="T19" fmla="*/ 102 h 102"/>
                <a:gd name="T20" fmla="*/ 46 w 1080"/>
                <a:gd name="T21" fmla="*/ 102 h 102"/>
                <a:gd name="T22" fmla="*/ 46 w 1080"/>
                <a:gd name="T23" fmla="*/ 102 h 102"/>
                <a:gd name="T24" fmla="*/ 36 w 1080"/>
                <a:gd name="T25" fmla="*/ 102 h 102"/>
                <a:gd name="T26" fmla="*/ 28 w 1080"/>
                <a:gd name="T27" fmla="*/ 98 h 102"/>
                <a:gd name="T28" fmla="*/ 20 w 1080"/>
                <a:gd name="T29" fmla="*/ 94 h 102"/>
                <a:gd name="T30" fmla="*/ 14 w 1080"/>
                <a:gd name="T31" fmla="*/ 88 h 102"/>
                <a:gd name="T32" fmla="*/ 8 w 1080"/>
                <a:gd name="T33" fmla="*/ 80 h 102"/>
                <a:gd name="T34" fmla="*/ 4 w 1080"/>
                <a:gd name="T35" fmla="*/ 70 h 102"/>
                <a:gd name="T36" fmla="*/ 0 w 1080"/>
                <a:gd name="T37" fmla="*/ 62 h 102"/>
                <a:gd name="T38" fmla="*/ 0 w 1080"/>
                <a:gd name="T39" fmla="*/ 50 h 102"/>
                <a:gd name="T40" fmla="*/ 0 w 1080"/>
                <a:gd name="T41" fmla="*/ 50 h 102"/>
                <a:gd name="T42" fmla="*/ 0 w 1080"/>
                <a:gd name="T43" fmla="*/ 50 h 102"/>
                <a:gd name="T44" fmla="*/ 0 w 1080"/>
                <a:gd name="T45" fmla="*/ 40 h 102"/>
                <a:gd name="T46" fmla="*/ 4 w 1080"/>
                <a:gd name="T47" fmla="*/ 32 h 102"/>
                <a:gd name="T48" fmla="*/ 8 w 1080"/>
                <a:gd name="T49" fmla="*/ 22 h 102"/>
                <a:gd name="T50" fmla="*/ 14 w 1080"/>
                <a:gd name="T51" fmla="*/ 14 h 102"/>
                <a:gd name="T52" fmla="*/ 20 w 1080"/>
                <a:gd name="T53" fmla="*/ 8 h 102"/>
                <a:gd name="T54" fmla="*/ 28 w 1080"/>
                <a:gd name="T55" fmla="*/ 4 h 102"/>
                <a:gd name="T56" fmla="*/ 36 w 1080"/>
                <a:gd name="T57" fmla="*/ 0 h 102"/>
                <a:gd name="T58" fmla="*/ 46 w 1080"/>
                <a:gd name="T59" fmla="*/ 0 h 102"/>
                <a:gd name="T60" fmla="*/ 1034 w 1080"/>
                <a:gd name="T61" fmla="*/ 0 h 102"/>
                <a:gd name="T62" fmla="*/ 1034 w 1080"/>
                <a:gd name="T63" fmla="*/ 0 h 102"/>
                <a:gd name="T64" fmla="*/ 1042 w 1080"/>
                <a:gd name="T65" fmla="*/ 0 h 102"/>
                <a:gd name="T66" fmla="*/ 1052 w 1080"/>
                <a:gd name="T67" fmla="*/ 4 h 102"/>
                <a:gd name="T68" fmla="*/ 1058 w 1080"/>
                <a:gd name="T69" fmla="*/ 8 h 102"/>
                <a:gd name="T70" fmla="*/ 1066 w 1080"/>
                <a:gd name="T71" fmla="*/ 14 h 102"/>
                <a:gd name="T72" fmla="*/ 1072 w 1080"/>
                <a:gd name="T73" fmla="*/ 22 h 102"/>
                <a:gd name="T74" fmla="*/ 1076 w 1080"/>
                <a:gd name="T75" fmla="*/ 32 h 102"/>
                <a:gd name="T76" fmla="*/ 1078 w 1080"/>
                <a:gd name="T77" fmla="*/ 40 h 102"/>
                <a:gd name="T78" fmla="*/ 1080 w 1080"/>
                <a:gd name="T79" fmla="*/ 50 h 102"/>
                <a:gd name="T80" fmla="*/ 1080 w 1080"/>
                <a:gd name="T81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" h="102">
                  <a:moveTo>
                    <a:pt x="1080" y="50"/>
                  </a:moveTo>
                  <a:lnTo>
                    <a:pt x="1080" y="50"/>
                  </a:lnTo>
                  <a:lnTo>
                    <a:pt x="1078" y="62"/>
                  </a:lnTo>
                  <a:lnTo>
                    <a:pt x="1076" y="70"/>
                  </a:lnTo>
                  <a:lnTo>
                    <a:pt x="1072" y="80"/>
                  </a:lnTo>
                  <a:lnTo>
                    <a:pt x="1066" y="88"/>
                  </a:lnTo>
                  <a:lnTo>
                    <a:pt x="1058" y="94"/>
                  </a:lnTo>
                  <a:lnTo>
                    <a:pt x="1052" y="98"/>
                  </a:lnTo>
                  <a:lnTo>
                    <a:pt x="1042" y="102"/>
                  </a:lnTo>
                  <a:lnTo>
                    <a:pt x="1034" y="102"/>
                  </a:lnTo>
                  <a:lnTo>
                    <a:pt x="46" y="102"/>
                  </a:lnTo>
                  <a:lnTo>
                    <a:pt x="46" y="102"/>
                  </a:lnTo>
                  <a:lnTo>
                    <a:pt x="36" y="102"/>
                  </a:lnTo>
                  <a:lnTo>
                    <a:pt x="28" y="98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42" y="0"/>
                  </a:lnTo>
                  <a:lnTo>
                    <a:pt x="1052" y="4"/>
                  </a:lnTo>
                  <a:lnTo>
                    <a:pt x="1058" y="8"/>
                  </a:lnTo>
                  <a:lnTo>
                    <a:pt x="1066" y="14"/>
                  </a:lnTo>
                  <a:lnTo>
                    <a:pt x="1072" y="22"/>
                  </a:lnTo>
                  <a:lnTo>
                    <a:pt x="1076" y="32"/>
                  </a:lnTo>
                  <a:lnTo>
                    <a:pt x="1078" y="40"/>
                  </a:lnTo>
                  <a:lnTo>
                    <a:pt x="1080" y="50"/>
                  </a:lnTo>
                  <a:lnTo>
                    <a:pt x="1080" y="5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1318875" y="9226550"/>
              <a:ext cx="1714500" cy="165100"/>
            </a:xfrm>
            <a:custGeom>
              <a:avLst/>
              <a:gdLst>
                <a:gd name="T0" fmla="*/ 1080 w 1080"/>
                <a:gd name="T1" fmla="*/ 52 h 104"/>
                <a:gd name="T2" fmla="*/ 1080 w 1080"/>
                <a:gd name="T3" fmla="*/ 52 h 104"/>
                <a:gd name="T4" fmla="*/ 1078 w 1080"/>
                <a:gd name="T5" fmla="*/ 62 h 104"/>
                <a:gd name="T6" fmla="*/ 1076 w 1080"/>
                <a:gd name="T7" fmla="*/ 72 h 104"/>
                <a:gd name="T8" fmla="*/ 1072 w 1080"/>
                <a:gd name="T9" fmla="*/ 82 h 104"/>
                <a:gd name="T10" fmla="*/ 1066 w 1080"/>
                <a:gd name="T11" fmla="*/ 88 h 104"/>
                <a:gd name="T12" fmla="*/ 1058 w 1080"/>
                <a:gd name="T13" fmla="*/ 94 h 104"/>
                <a:gd name="T14" fmla="*/ 1052 w 1080"/>
                <a:gd name="T15" fmla="*/ 100 h 104"/>
                <a:gd name="T16" fmla="*/ 1042 w 1080"/>
                <a:gd name="T17" fmla="*/ 102 h 104"/>
                <a:gd name="T18" fmla="*/ 1034 w 1080"/>
                <a:gd name="T19" fmla="*/ 104 h 104"/>
                <a:gd name="T20" fmla="*/ 46 w 1080"/>
                <a:gd name="T21" fmla="*/ 104 h 104"/>
                <a:gd name="T22" fmla="*/ 46 w 1080"/>
                <a:gd name="T23" fmla="*/ 104 h 104"/>
                <a:gd name="T24" fmla="*/ 36 w 1080"/>
                <a:gd name="T25" fmla="*/ 102 h 104"/>
                <a:gd name="T26" fmla="*/ 28 w 1080"/>
                <a:gd name="T27" fmla="*/ 100 h 104"/>
                <a:gd name="T28" fmla="*/ 20 w 1080"/>
                <a:gd name="T29" fmla="*/ 94 h 104"/>
                <a:gd name="T30" fmla="*/ 14 w 1080"/>
                <a:gd name="T31" fmla="*/ 88 h 104"/>
                <a:gd name="T32" fmla="*/ 8 w 1080"/>
                <a:gd name="T33" fmla="*/ 82 h 104"/>
                <a:gd name="T34" fmla="*/ 4 w 1080"/>
                <a:gd name="T35" fmla="*/ 72 h 104"/>
                <a:gd name="T36" fmla="*/ 0 w 1080"/>
                <a:gd name="T37" fmla="*/ 62 h 104"/>
                <a:gd name="T38" fmla="*/ 0 w 1080"/>
                <a:gd name="T39" fmla="*/ 52 h 104"/>
                <a:gd name="T40" fmla="*/ 0 w 1080"/>
                <a:gd name="T41" fmla="*/ 52 h 104"/>
                <a:gd name="T42" fmla="*/ 0 w 1080"/>
                <a:gd name="T43" fmla="*/ 52 h 104"/>
                <a:gd name="T44" fmla="*/ 0 w 1080"/>
                <a:gd name="T45" fmla="*/ 42 h 104"/>
                <a:gd name="T46" fmla="*/ 4 w 1080"/>
                <a:gd name="T47" fmla="*/ 32 h 104"/>
                <a:gd name="T48" fmla="*/ 8 w 1080"/>
                <a:gd name="T49" fmla="*/ 24 h 104"/>
                <a:gd name="T50" fmla="*/ 14 w 1080"/>
                <a:gd name="T51" fmla="*/ 16 h 104"/>
                <a:gd name="T52" fmla="*/ 20 w 1080"/>
                <a:gd name="T53" fmla="*/ 10 h 104"/>
                <a:gd name="T54" fmla="*/ 28 w 1080"/>
                <a:gd name="T55" fmla="*/ 4 h 104"/>
                <a:gd name="T56" fmla="*/ 36 w 1080"/>
                <a:gd name="T57" fmla="*/ 2 h 104"/>
                <a:gd name="T58" fmla="*/ 46 w 1080"/>
                <a:gd name="T59" fmla="*/ 0 h 104"/>
                <a:gd name="T60" fmla="*/ 1034 w 1080"/>
                <a:gd name="T61" fmla="*/ 0 h 104"/>
                <a:gd name="T62" fmla="*/ 1034 w 1080"/>
                <a:gd name="T63" fmla="*/ 0 h 104"/>
                <a:gd name="T64" fmla="*/ 1042 w 1080"/>
                <a:gd name="T65" fmla="*/ 2 h 104"/>
                <a:gd name="T66" fmla="*/ 1052 w 1080"/>
                <a:gd name="T67" fmla="*/ 4 h 104"/>
                <a:gd name="T68" fmla="*/ 1058 w 1080"/>
                <a:gd name="T69" fmla="*/ 10 h 104"/>
                <a:gd name="T70" fmla="*/ 1066 w 1080"/>
                <a:gd name="T71" fmla="*/ 16 h 104"/>
                <a:gd name="T72" fmla="*/ 1072 w 1080"/>
                <a:gd name="T73" fmla="*/ 24 h 104"/>
                <a:gd name="T74" fmla="*/ 1076 w 1080"/>
                <a:gd name="T75" fmla="*/ 32 h 104"/>
                <a:gd name="T76" fmla="*/ 1078 w 1080"/>
                <a:gd name="T77" fmla="*/ 42 h 104"/>
                <a:gd name="T78" fmla="*/ 1080 w 1080"/>
                <a:gd name="T79" fmla="*/ 52 h 104"/>
                <a:gd name="T80" fmla="*/ 1080 w 1080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" h="104">
                  <a:moveTo>
                    <a:pt x="1080" y="52"/>
                  </a:moveTo>
                  <a:lnTo>
                    <a:pt x="1080" y="52"/>
                  </a:lnTo>
                  <a:lnTo>
                    <a:pt x="1078" y="62"/>
                  </a:lnTo>
                  <a:lnTo>
                    <a:pt x="1076" y="72"/>
                  </a:lnTo>
                  <a:lnTo>
                    <a:pt x="1072" y="82"/>
                  </a:lnTo>
                  <a:lnTo>
                    <a:pt x="1066" y="88"/>
                  </a:lnTo>
                  <a:lnTo>
                    <a:pt x="1058" y="94"/>
                  </a:lnTo>
                  <a:lnTo>
                    <a:pt x="1052" y="100"/>
                  </a:lnTo>
                  <a:lnTo>
                    <a:pt x="1042" y="102"/>
                  </a:lnTo>
                  <a:lnTo>
                    <a:pt x="1034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100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0" y="10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42" y="2"/>
                  </a:lnTo>
                  <a:lnTo>
                    <a:pt x="1052" y="4"/>
                  </a:lnTo>
                  <a:lnTo>
                    <a:pt x="1058" y="10"/>
                  </a:lnTo>
                  <a:lnTo>
                    <a:pt x="1066" y="16"/>
                  </a:lnTo>
                  <a:lnTo>
                    <a:pt x="1072" y="24"/>
                  </a:lnTo>
                  <a:lnTo>
                    <a:pt x="1076" y="32"/>
                  </a:lnTo>
                  <a:lnTo>
                    <a:pt x="1078" y="42"/>
                  </a:lnTo>
                  <a:lnTo>
                    <a:pt x="1080" y="52"/>
                  </a:lnTo>
                  <a:lnTo>
                    <a:pt x="1080" y="5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11318875" y="9467850"/>
              <a:ext cx="1714500" cy="165100"/>
            </a:xfrm>
            <a:custGeom>
              <a:avLst/>
              <a:gdLst>
                <a:gd name="T0" fmla="*/ 1080 w 1080"/>
                <a:gd name="T1" fmla="*/ 52 h 104"/>
                <a:gd name="T2" fmla="*/ 1080 w 1080"/>
                <a:gd name="T3" fmla="*/ 52 h 104"/>
                <a:gd name="T4" fmla="*/ 1078 w 1080"/>
                <a:gd name="T5" fmla="*/ 62 h 104"/>
                <a:gd name="T6" fmla="*/ 1076 w 1080"/>
                <a:gd name="T7" fmla="*/ 72 h 104"/>
                <a:gd name="T8" fmla="*/ 1072 w 1080"/>
                <a:gd name="T9" fmla="*/ 80 h 104"/>
                <a:gd name="T10" fmla="*/ 1066 w 1080"/>
                <a:gd name="T11" fmla="*/ 88 h 104"/>
                <a:gd name="T12" fmla="*/ 1058 w 1080"/>
                <a:gd name="T13" fmla="*/ 94 h 104"/>
                <a:gd name="T14" fmla="*/ 1052 w 1080"/>
                <a:gd name="T15" fmla="*/ 100 h 104"/>
                <a:gd name="T16" fmla="*/ 1042 w 1080"/>
                <a:gd name="T17" fmla="*/ 102 h 104"/>
                <a:gd name="T18" fmla="*/ 1034 w 1080"/>
                <a:gd name="T19" fmla="*/ 104 h 104"/>
                <a:gd name="T20" fmla="*/ 46 w 1080"/>
                <a:gd name="T21" fmla="*/ 104 h 104"/>
                <a:gd name="T22" fmla="*/ 46 w 1080"/>
                <a:gd name="T23" fmla="*/ 104 h 104"/>
                <a:gd name="T24" fmla="*/ 36 w 1080"/>
                <a:gd name="T25" fmla="*/ 102 h 104"/>
                <a:gd name="T26" fmla="*/ 28 w 1080"/>
                <a:gd name="T27" fmla="*/ 100 h 104"/>
                <a:gd name="T28" fmla="*/ 20 w 1080"/>
                <a:gd name="T29" fmla="*/ 94 h 104"/>
                <a:gd name="T30" fmla="*/ 14 w 1080"/>
                <a:gd name="T31" fmla="*/ 88 h 104"/>
                <a:gd name="T32" fmla="*/ 8 w 1080"/>
                <a:gd name="T33" fmla="*/ 80 h 104"/>
                <a:gd name="T34" fmla="*/ 4 w 1080"/>
                <a:gd name="T35" fmla="*/ 72 h 104"/>
                <a:gd name="T36" fmla="*/ 0 w 1080"/>
                <a:gd name="T37" fmla="*/ 62 h 104"/>
                <a:gd name="T38" fmla="*/ 0 w 1080"/>
                <a:gd name="T39" fmla="*/ 52 h 104"/>
                <a:gd name="T40" fmla="*/ 0 w 1080"/>
                <a:gd name="T41" fmla="*/ 52 h 104"/>
                <a:gd name="T42" fmla="*/ 0 w 1080"/>
                <a:gd name="T43" fmla="*/ 52 h 104"/>
                <a:gd name="T44" fmla="*/ 0 w 1080"/>
                <a:gd name="T45" fmla="*/ 42 h 104"/>
                <a:gd name="T46" fmla="*/ 4 w 1080"/>
                <a:gd name="T47" fmla="*/ 32 h 104"/>
                <a:gd name="T48" fmla="*/ 8 w 1080"/>
                <a:gd name="T49" fmla="*/ 24 h 104"/>
                <a:gd name="T50" fmla="*/ 14 w 1080"/>
                <a:gd name="T51" fmla="*/ 16 h 104"/>
                <a:gd name="T52" fmla="*/ 20 w 1080"/>
                <a:gd name="T53" fmla="*/ 10 h 104"/>
                <a:gd name="T54" fmla="*/ 28 w 1080"/>
                <a:gd name="T55" fmla="*/ 4 h 104"/>
                <a:gd name="T56" fmla="*/ 36 w 1080"/>
                <a:gd name="T57" fmla="*/ 2 h 104"/>
                <a:gd name="T58" fmla="*/ 46 w 1080"/>
                <a:gd name="T59" fmla="*/ 0 h 104"/>
                <a:gd name="T60" fmla="*/ 1034 w 1080"/>
                <a:gd name="T61" fmla="*/ 0 h 104"/>
                <a:gd name="T62" fmla="*/ 1034 w 1080"/>
                <a:gd name="T63" fmla="*/ 0 h 104"/>
                <a:gd name="T64" fmla="*/ 1042 w 1080"/>
                <a:gd name="T65" fmla="*/ 2 h 104"/>
                <a:gd name="T66" fmla="*/ 1052 w 1080"/>
                <a:gd name="T67" fmla="*/ 4 h 104"/>
                <a:gd name="T68" fmla="*/ 1058 w 1080"/>
                <a:gd name="T69" fmla="*/ 10 h 104"/>
                <a:gd name="T70" fmla="*/ 1066 w 1080"/>
                <a:gd name="T71" fmla="*/ 16 h 104"/>
                <a:gd name="T72" fmla="*/ 1072 w 1080"/>
                <a:gd name="T73" fmla="*/ 24 h 104"/>
                <a:gd name="T74" fmla="*/ 1076 w 1080"/>
                <a:gd name="T75" fmla="*/ 32 h 104"/>
                <a:gd name="T76" fmla="*/ 1078 w 1080"/>
                <a:gd name="T77" fmla="*/ 42 h 104"/>
                <a:gd name="T78" fmla="*/ 1080 w 1080"/>
                <a:gd name="T79" fmla="*/ 52 h 104"/>
                <a:gd name="T80" fmla="*/ 1080 w 1080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" h="104">
                  <a:moveTo>
                    <a:pt x="1080" y="52"/>
                  </a:moveTo>
                  <a:lnTo>
                    <a:pt x="1080" y="52"/>
                  </a:lnTo>
                  <a:lnTo>
                    <a:pt x="1078" y="62"/>
                  </a:lnTo>
                  <a:lnTo>
                    <a:pt x="1076" y="72"/>
                  </a:lnTo>
                  <a:lnTo>
                    <a:pt x="1072" y="80"/>
                  </a:lnTo>
                  <a:lnTo>
                    <a:pt x="1066" y="88"/>
                  </a:lnTo>
                  <a:lnTo>
                    <a:pt x="1058" y="94"/>
                  </a:lnTo>
                  <a:lnTo>
                    <a:pt x="1052" y="100"/>
                  </a:lnTo>
                  <a:lnTo>
                    <a:pt x="1042" y="102"/>
                  </a:lnTo>
                  <a:lnTo>
                    <a:pt x="1034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100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0" y="10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42" y="2"/>
                  </a:lnTo>
                  <a:lnTo>
                    <a:pt x="1052" y="4"/>
                  </a:lnTo>
                  <a:lnTo>
                    <a:pt x="1058" y="10"/>
                  </a:lnTo>
                  <a:lnTo>
                    <a:pt x="1066" y="16"/>
                  </a:lnTo>
                  <a:lnTo>
                    <a:pt x="1072" y="24"/>
                  </a:lnTo>
                  <a:lnTo>
                    <a:pt x="1076" y="32"/>
                  </a:lnTo>
                  <a:lnTo>
                    <a:pt x="1078" y="42"/>
                  </a:lnTo>
                  <a:lnTo>
                    <a:pt x="1080" y="52"/>
                  </a:lnTo>
                  <a:lnTo>
                    <a:pt x="1080" y="5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11318875" y="9683750"/>
              <a:ext cx="1698625" cy="101600"/>
            </a:xfrm>
            <a:custGeom>
              <a:avLst/>
              <a:gdLst>
                <a:gd name="T0" fmla="*/ 1070 w 1070"/>
                <a:gd name="T1" fmla="*/ 32 h 64"/>
                <a:gd name="T2" fmla="*/ 1070 w 1070"/>
                <a:gd name="T3" fmla="*/ 32 h 64"/>
                <a:gd name="T4" fmla="*/ 1070 w 1070"/>
                <a:gd name="T5" fmla="*/ 38 h 64"/>
                <a:gd name="T6" fmla="*/ 1068 w 1070"/>
                <a:gd name="T7" fmla="*/ 44 h 64"/>
                <a:gd name="T8" fmla="*/ 1064 w 1070"/>
                <a:gd name="T9" fmla="*/ 50 h 64"/>
                <a:gd name="T10" fmla="*/ 1058 w 1070"/>
                <a:gd name="T11" fmla="*/ 56 h 64"/>
                <a:gd name="T12" fmla="*/ 1050 w 1070"/>
                <a:gd name="T13" fmla="*/ 60 h 64"/>
                <a:gd name="T14" fmla="*/ 1044 w 1070"/>
                <a:gd name="T15" fmla="*/ 62 h 64"/>
                <a:gd name="T16" fmla="*/ 1034 w 1070"/>
                <a:gd name="T17" fmla="*/ 64 h 64"/>
                <a:gd name="T18" fmla="*/ 1026 w 1070"/>
                <a:gd name="T19" fmla="*/ 64 h 64"/>
                <a:gd name="T20" fmla="*/ 46 w 1070"/>
                <a:gd name="T21" fmla="*/ 64 h 64"/>
                <a:gd name="T22" fmla="*/ 46 w 1070"/>
                <a:gd name="T23" fmla="*/ 64 h 64"/>
                <a:gd name="T24" fmla="*/ 36 w 1070"/>
                <a:gd name="T25" fmla="*/ 64 h 64"/>
                <a:gd name="T26" fmla="*/ 28 w 1070"/>
                <a:gd name="T27" fmla="*/ 62 h 64"/>
                <a:gd name="T28" fmla="*/ 20 w 1070"/>
                <a:gd name="T29" fmla="*/ 60 h 64"/>
                <a:gd name="T30" fmla="*/ 14 w 1070"/>
                <a:gd name="T31" fmla="*/ 56 h 64"/>
                <a:gd name="T32" fmla="*/ 8 w 1070"/>
                <a:gd name="T33" fmla="*/ 50 h 64"/>
                <a:gd name="T34" fmla="*/ 4 w 1070"/>
                <a:gd name="T35" fmla="*/ 44 h 64"/>
                <a:gd name="T36" fmla="*/ 0 w 1070"/>
                <a:gd name="T37" fmla="*/ 38 h 64"/>
                <a:gd name="T38" fmla="*/ 0 w 1070"/>
                <a:gd name="T39" fmla="*/ 32 h 64"/>
                <a:gd name="T40" fmla="*/ 0 w 1070"/>
                <a:gd name="T41" fmla="*/ 32 h 64"/>
                <a:gd name="T42" fmla="*/ 0 w 1070"/>
                <a:gd name="T43" fmla="*/ 32 h 64"/>
                <a:gd name="T44" fmla="*/ 0 w 1070"/>
                <a:gd name="T45" fmla="*/ 26 h 64"/>
                <a:gd name="T46" fmla="*/ 4 w 1070"/>
                <a:gd name="T47" fmla="*/ 20 h 64"/>
                <a:gd name="T48" fmla="*/ 8 w 1070"/>
                <a:gd name="T49" fmla="*/ 14 h 64"/>
                <a:gd name="T50" fmla="*/ 14 w 1070"/>
                <a:gd name="T51" fmla="*/ 10 h 64"/>
                <a:gd name="T52" fmla="*/ 20 w 1070"/>
                <a:gd name="T53" fmla="*/ 4 h 64"/>
                <a:gd name="T54" fmla="*/ 28 w 1070"/>
                <a:gd name="T55" fmla="*/ 2 h 64"/>
                <a:gd name="T56" fmla="*/ 36 w 1070"/>
                <a:gd name="T57" fmla="*/ 0 h 64"/>
                <a:gd name="T58" fmla="*/ 46 w 1070"/>
                <a:gd name="T59" fmla="*/ 0 h 64"/>
                <a:gd name="T60" fmla="*/ 1026 w 1070"/>
                <a:gd name="T61" fmla="*/ 0 h 64"/>
                <a:gd name="T62" fmla="*/ 1026 w 1070"/>
                <a:gd name="T63" fmla="*/ 0 h 64"/>
                <a:gd name="T64" fmla="*/ 1034 w 1070"/>
                <a:gd name="T65" fmla="*/ 0 h 64"/>
                <a:gd name="T66" fmla="*/ 1044 w 1070"/>
                <a:gd name="T67" fmla="*/ 2 h 64"/>
                <a:gd name="T68" fmla="*/ 1050 w 1070"/>
                <a:gd name="T69" fmla="*/ 4 h 64"/>
                <a:gd name="T70" fmla="*/ 1058 w 1070"/>
                <a:gd name="T71" fmla="*/ 10 h 64"/>
                <a:gd name="T72" fmla="*/ 1064 w 1070"/>
                <a:gd name="T73" fmla="*/ 14 h 64"/>
                <a:gd name="T74" fmla="*/ 1068 w 1070"/>
                <a:gd name="T75" fmla="*/ 20 h 64"/>
                <a:gd name="T76" fmla="*/ 1070 w 1070"/>
                <a:gd name="T77" fmla="*/ 26 h 64"/>
                <a:gd name="T78" fmla="*/ 1070 w 1070"/>
                <a:gd name="T79" fmla="*/ 32 h 64"/>
                <a:gd name="T80" fmla="*/ 1070 w 10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0" h="64">
                  <a:moveTo>
                    <a:pt x="1070" y="32"/>
                  </a:moveTo>
                  <a:lnTo>
                    <a:pt x="1070" y="32"/>
                  </a:lnTo>
                  <a:lnTo>
                    <a:pt x="1070" y="38"/>
                  </a:lnTo>
                  <a:lnTo>
                    <a:pt x="1068" y="44"/>
                  </a:lnTo>
                  <a:lnTo>
                    <a:pt x="1064" y="50"/>
                  </a:lnTo>
                  <a:lnTo>
                    <a:pt x="1058" y="56"/>
                  </a:lnTo>
                  <a:lnTo>
                    <a:pt x="1050" y="60"/>
                  </a:lnTo>
                  <a:lnTo>
                    <a:pt x="1044" y="62"/>
                  </a:lnTo>
                  <a:lnTo>
                    <a:pt x="1034" y="64"/>
                  </a:lnTo>
                  <a:lnTo>
                    <a:pt x="1026" y="64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36" y="64"/>
                  </a:lnTo>
                  <a:lnTo>
                    <a:pt x="28" y="62"/>
                  </a:lnTo>
                  <a:lnTo>
                    <a:pt x="20" y="60"/>
                  </a:lnTo>
                  <a:lnTo>
                    <a:pt x="14" y="56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8" y="14"/>
                  </a:lnTo>
                  <a:lnTo>
                    <a:pt x="14" y="10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1026" y="0"/>
                  </a:lnTo>
                  <a:lnTo>
                    <a:pt x="1026" y="0"/>
                  </a:lnTo>
                  <a:lnTo>
                    <a:pt x="1034" y="0"/>
                  </a:lnTo>
                  <a:lnTo>
                    <a:pt x="1044" y="2"/>
                  </a:lnTo>
                  <a:lnTo>
                    <a:pt x="1050" y="4"/>
                  </a:lnTo>
                  <a:lnTo>
                    <a:pt x="1058" y="10"/>
                  </a:lnTo>
                  <a:lnTo>
                    <a:pt x="1064" y="14"/>
                  </a:lnTo>
                  <a:lnTo>
                    <a:pt x="1068" y="20"/>
                  </a:lnTo>
                  <a:lnTo>
                    <a:pt x="1070" y="26"/>
                  </a:lnTo>
                  <a:lnTo>
                    <a:pt x="1070" y="32"/>
                  </a:lnTo>
                  <a:lnTo>
                    <a:pt x="1070" y="3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1306175" y="8747125"/>
              <a:ext cx="1739900" cy="165100"/>
            </a:xfrm>
            <a:custGeom>
              <a:avLst/>
              <a:gdLst>
                <a:gd name="T0" fmla="*/ 1096 w 1096"/>
                <a:gd name="T1" fmla="*/ 52 h 104"/>
                <a:gd name="T2" fmla="*/ 1096 w 1096"/>
                <a:gd name="T3" fmla="*/ 52 h 104"/>
                <a:gd name="T4" fmla="*/ 1094 w 1096"/>
                <a:gd name="T5" fmla="*/ 62 h 104"/>
                <a:gd name="T6" fmla="*/ 1092 w 1096"/>
                <a:gd name="T7" fmla="*/ 72 h 104"/>
                <a:gd name="T8" fmla="*/ 1088 w 1096"/>
                <a:gd name="T9" fmla="*/ 80 h 104"/>
                <a:gd name="T10" fmla="*/ 1082 w 1096"/>
                <a:gd name="T11" fmla="*/ 88 h 104"/>
                <a:gd name="T12" fmla="*/ 1074 w 1096"/>
                <a:gd name="T13" fmla="*/ 94 h 104"/>
                <a:gd name="T14" fmla="*/ 1066 w 1096"/>
                <a:gd name="T15" fmla="*/ 98 h 104"/>
                <a:gd name="T16" fmla="*/ 1058 w 1096"/>
                <a:gd name="T17" fmla="*/ 102 h 104"/>
                <a:gd name="T18" fmla="*/ 1048 w 1096"/>
                <a:gd name="T19" fmla="*/ 104 h 104"/>
                <a:gd name="T20" fmla="*/ 46 w 1096"/>
                <a:gd name="T21" fmla="*/ 104 h 104"/>
                <a:gd name="T22" fmla="*/ 46 w 1096"/>
                <a:gd name="T23" fmla="*/ 104 h 104"/>
                <a:gd name="T24" fmla="*/ 38 w 1096"/>
                <a:gd name="T25" fmla="*/ 102 h 104"/>
                <a:gd name="T26" fmla="*/ 28 w 1096"/>
                <a:gd name="T27" fmla="*/ 98 h 104"/>
                <a:gd name="T28" fmla="*/ 20 w 1096"/>
                <a:gd name="T29" fmla="*/ 94 h 104"/>
                <a:gd name="T30" fmla="*/ 14 w 1096"/>
                <a:gd name="T31" fmla="*/ 88 h 104"/>
                <a:gd name="T32" fmla="*/ 8 w 1096"/>
                <a:gd name="T33" fmla="*/ 80 h 104"/>
                <a:gd name="T34" fmla="*/ 4 w 1096"/>
                <a:gd name="T35" fmla="*/ 72 h 104"/>
                <a:gd name="T36" fmla="*/ 0 w 1096"/>
                <a:gd name="T37" fmla="*/ 62 h 104"/>
                <a:gd name="T38" fmla="*/ 0 w 1096"/>
                <a:gd name="T39" fmla="*/ 52 h 104"/>
                <a:gd name="T40" fmla="*/ 0 w 1096"/>
                <a:gd name="T41" fmla="*/ 52 h 104"/>
                <a:gd name="T42" fmla="*/ 0 w 1096"/>
                <a:gd name="T43" fmla="*/ 52 h 104"/>
                <a:gd name="T44" fmla="*/ 0 w 1096"/>
                <a:gd name="T45" fmla="*/ 42 h 104"/>
                <a:gd name="T46" fmla="*/ 4 w 1096"/>
                <a:gd name="T47" fmla="*/ 32 h 104"/>
                <a:gd name="T48" fmla="*/ 8 w 1096"/>
                <a:gd name="T49" fmla="*/ 22 h 104"/>
                <a:gd name="T50" fmla="*/ 14 w 1096"/>
                <a:gd name="T51" fmla="*/ 16 h 104"/>
                <a:gd name="T52" fmla="*/ 20 w 1096"/>
                <a:gd name="T53" fmla="*/ 8 h 104"/>
                <a:gd name="T54" fmla="*/ 28 w 1096"/>
                <a:gd name="T55" fmla="*/ 4 h 104"/>
                <a:gd name="T56" fmla="*/ 38 w 1096"/>
                <a:gd name="T57" fmla="*/ 2 h 104"/>
                <a:gd name="T58" fmla="*/ 46 w 1096"/>
                <a:gd name="T59" fmla="*/ 0 h 104"/>
                <a:gd name="T60" fmla="*/ 1048 w 1096"/>
                <a:gd name="T61" fmla="*/ 0 h 104"/>
                <a:gd name="T62" fmla="*/ 1048 w 1096"/>
                <a:gd name="T63" fmla="*/ 0 h 104"/>
                <a:gd name="T64" fmla="*/ 1058 w 1096"/>
                <a:gd name="T65" fmla="*/ 2 h 104"/>
                <a:gd name="T66" fmla="*/ 1066 w 1096"/>
                <a:gd name="T67" fmla="*/ 4 h 104"/>
                <a:gd name="T68" fmla="*/ 1074 w 1096"/>
                <a:gd name="T69" fmla="*/ 8 h 104"/>
                <a:gd name="T70" fmla="*/ 1082 w 1096"/>
                <a:gd name="T71" fmla="*/ 16 h 104"/>
                <a:gd name="T72" fmla="*/ 1088 w 1096"/>
                <a:gd name="T73" fmla="*/ 22 h 104"/>
                <a:gd name="T74" fmla="*/ 1092 w 1096"/>
                <a:gd name="T75" fmla="*/ 32 h 104"/>
                <a:gd name="T76" fmla="*/ 1094 w 1096"/>
                <a:gd name="T77" fmla="*/ 42 h 104"/>
                <a:gd name="T78" fmla="*/ 1096 w 1096"/>
                <a:gd name="T79" fmla="*/ 52 h 104"/>
                <a:gd name="T80" fmla="*/ 1096 w 1096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6" h="104">
                  <a:moveTo>
                    <a:pt x="1096" y="52"/>
                  </a:moveTo>
                  <a:lnTo>
                    <a:pt x="1096" y="52"/>
                  </a:lnTo>
                  <a:lnTo>
                    <a:pt x="1094" y="62"/>
                  </a:lnTo>
                  <a:lnTo>
                    <a:pt x="1092" y="72"/>
                  </a:lnTo>
                  <a:lnTo>
                    <a:pt x="1088" y="80"/>
                  </a:lnTo>
                  <a:lnTo>
                    <a:pt x="1082" y="88"/>
                  </a:lnTo>
                  <a:lnTo>
                    <a:pt x="1074" y="94"/>
                  </a:lnTo>
                  <a:lnTo>
                    <a:pt x="1066" y="98"/>
                  </a:lnTo>
                  <a:lnTo>
                    <a:pt x="1058" y="102"/>
                  </a:lnTo>
                  <a:lnTo>
                    <a:pt x="1048" y="104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8" y="102"/>
                  </a:lnTo>
                  <a:lnTo>
                    <a:pt x="28" y="98"/>
                  </a:lnTo>
                  <a:lnTo>
                    <a:pt x="20" y="94"/>
                  </a:lnTo>
                  <a:lnTo>
                    <a:pt x="14" y="88"/>
                  </a:lnTo>
                  <a:lnTo>
                    <a:pt x="8" y="80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058" y="2"/>
                  </a:lnTo>
                  <a:lnTo>
                    <a:pt x="1066" y="4"/>
                  </a:lnTo>
                  <a:lnTo>
                    <a:pt x="1074" y="8"/>
                  </a:lnTo>
                  <a:lnTo>
                    <a:pt x="1082" y="16"/>
                  </a:lnTo>
                  <a:lnTo>
                    <a:pt x="1088" y="22"/>
                  </a:lnTo>
                  <a:lnTo>
                    <a:pt x="1092" y="32"/>
                  </a:lnTo>
                  <a:lnTo>
                    <a:pt x="1094" y="42"/>
                  </a:lnTo>
                  <a:lnTo>
                    <a:pt x="1096" y="52"/>
                  </a:lnTo>
                  <a:lnTo>
                    <a:pt x="1096" y="5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1547474" y="3552825"/>
              <a:ext cx="2644775" cy="1673225"/>
            </a:xfrm>
            <a:custGeom>
              <a:avLst/>
              <a:gdLst>
                <a:gd name="T0" fmla="*/ 0 w 1666"/>
                <a:gd name="T1" fmla="*/ 0 h 1054"/>
                <a:gd name="T2" fmla="*/ 1666 w 1666"/>
                <a:gd name="T3" fmla="*/ 1054 h 1054"/>
                <a:gd name="T4" fmla="*/ 1348 w 1666"/>
                <a:gd name="T5" fmla="*/ 370 h 1054"/>
                <a:gd name="T6" fmla="*/ 622 w 1666"/>
                <a:gd name="T7" fmla="*/ 0 h 1054"/>
                <a:gd name="T8" fmla="*/ 0 w 1666"/>
                <a:gd name="T9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6" h="1054">
                  <a:moveTo>
                    <a:pt x="0" y="0"/>
                  </a:moveTo>
                  <a:lnTo>
                    <a:pt x="1666" y="1054"/>
                  </a:lnTo>
                  <a:lnTo>
                    <a:pt x="1348" y="370"/>
                  </a:lnTo>
                  <a:lnTo>
                    <a:pt x="6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1547475" y="3552825"/>
              <a:ext cx="2644775" cy="1673225"/>
            </a:xfrm>
            <a:custGeom>
              <a:avLst/>
              <a:gdLst>
                <a:gd name="T0" fmla="*/ 0 w 1666"/>
                <a:gd name="T1" fmla="*/ 0 h 1054"/>
                <a:gd name="T2" fmla="*/ 1666 w 1666"/>
                <a:gd name="T3" fmla="*/ 1054 h 1054"/>
                <a:gd name="T4" fmla="*/ 1348 w 1666"/>
                <a:gd name="T5" fmla="*/ 370 h 1054"/>
                <a:gd name="T6" fmla="*/ 622 w 1666"/>
                <a:gd name="T7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6" h="1054">
                  <a:moveTo>
                    <a:pt x="0" y="0"/>
                  </a:moveTo>
                  <a:lnTo>
                    <a:pt x="1666" y="1054"/>
                  </a:lnTo>
                  <a:lnTo>
                    <a:pt x="1348" y="370"/>
                  </a:lnTo>
                  <a:lnTo>
                    <a:pt x="6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0185400" y="4918075"/>
              <a:ext cx="4006850" cy="1181100"/>
            </a:xfrm>
            <a:custGeom>
              <a:avLst/>
              <a:gdLst>
                <a:gd name="T0" fmla="*/ 0 w 2524"/>
                <a:gd name="T1" fmla="*/ 0 h 744"/>
                <a:gd name="T2" fmla="*/ 2524 w 2524"/>
                <a:gd name="T3" fmla="*/ 318 h 744"/>
                <a:gd name="T4" fmla="*/ 2498 w 2524"/>
                <a:gd name="T5" fmla="*/ 662 h 744"/>
                <a:gd name="T6" fmla="*/ 0 w 2524"/>
                <a:gd name="T7" fmla="*/ 744 h 744"/>
                <a:gd name="T8" fmla="*/ 0 w 2524"/>
                <a:gd name="T9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4" h="744">
                  <a:moveTo>
                    <a:pt x="0" y="0"/>
                  </a:moveTo>
                  <a:lnTo>
                    <a:pt x="2524" y="318"/>
                  </a:lnTo>
                  <a:lnTo>
                    <a:pt x="2498" y="662"/>
                  </a:lnTo>
                  <a:lnTo>
                    <a:pt x="0" y="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0493375" y="4140200"/>
              <a:ext cx="3698875" cy="2911475"/>
            </a:xfrm>
            <a:custGeom>
              <a:avLst/>
              <a:gdLst>
                <a:gd name="T0" fmla="*/ 2012 w 2330"/>
                <a:gd name="T1" fmla="*/ 0 h 1834"/>
                <a:gd name="T2" fmla="*/ 0 w 2330"/>
                <a:gd name="T3" fmla="*/ 1674 h 1834"/>
                <a:gd name="T4" fmla="*/ 88 w 2330"/>
                <a:gd name="T5" fmla="*/ 1834 h 1834"/>
                <a:gd name="T6" fmla="*/ 2330 w 2330"/>
                <a:gd name="T7" fmla="*/ 684 h 1834"/>
                <a:gd name="T8" fmla="*/ 2012 w 2330"/>
                <a:gd name="T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0" h="1834">
                  <a:moveTo>
                    <a:pt x="2012" y="0"/>
                  </a:moveTo>
                  <a:lnTo>
                    <a:pt x="0" y="1674"/>
                  </a:lnTo>
                  <a:lnTo>
                    <a:pt x="88" y="1834"/>
                  </a:lnTo>
                  <a:lnTo>
                    <a:pt x="2330" y="684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0493375" y="4140200"/>
              <a:ext cx="3698875" cy="2911475"/>
            </a:xfrm>
            <a:custGeom>
              <a:avLst/>
              <a:gdLst>
                <a:gd name="T0" fmla="*/ 2012 w 2330"/>
                <a:gd name="T1" fmla="*/ 0 h 1834"/>
                <a:gd name="T2" fmla="*/ 0 w 2330"/>
                <a:gd name="T3" fmla="*/ 1674 h 1834"/>
                <a:gd name="T4" fmla="*/ 88 w 2330"/>
                <a:gd name="T5" fmla="*/ 1834 h 1834"/>
                <a:gd name="T6" fmla="*/ 2330 w 2330"/>
                <a:gd name="T7" fmla="*/ 684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834">
                  <a:moveTo>
                    <a:pt x="2012" y="0"/>
                  </a:moveTo>
                  <a:lnTo>
                    <a:pt x="0" y="1674"/>
                  </a:lnTo>
                  <a:lnTo>
                    <a:pt x="88" y="1834"/>
                  </a:lnTo>
                  <a:lnTo>
                    <a:pt x="2330" y="6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0493375" y="6797675"/>
              <a:ext cx="2978150" cy="1190625"/>
            </a:xfrm>
            <a:custGeom>
              <a:avLst/>
              <a:gdLst>
                <a:gd name="T0" fmla="*/ 0 w 1876"/>
                <a:gd name="T1" fmla="*/ 0 h 750"/>
                <a:gd name="T2" fmla="*/ 1876 w 1876"/>
                <a:gd name="T3" fmla="*/ 400 h 750"/>
                <a:gd name="T4" fmla="*/ 1768 w 1876"/>
                <a:gd name="T5" fmla="*/ 750 h 750"/>
                <a:gd name="T6" fmla="*/ 88 w 1876"/>
                <a:gd name="T7" fmla="*/ 160 h 750"/>
                <a:gd name="T8" fmla="*/ 0 w 1876"/>
                <a:gd name="T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6" h="750">
                  <a:moveTo>
                    <a:pt x="0" y="0"/>
                  </a:moveTo>
                  <a:lnTo>
                    <a:pt x="1876" y="400"/>
                  </a:lnTo>
                  <a:lnTo>
                    <a:pt x="1768" y="750"/>
                  </a:lnTo>
                  <a:lnTo>
                    <a:pt x="88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10902950" y="5422900"/>
              <a:ext cx="3289300" cy="2397125"/>
            </a:xfrm>
            <a:custGeom>
              <a:avLst/>
              <a:gdLst>
                <a:gd name="T0" fmla="*/ 2072 w 2072"/>
                <a:gd name="T1" fmla="*/ 0 h 1510"/>
                <a:gd name="T2" fmla="*/ 0 w 2072"/>
                <a:gd name="T3" fmla="*/ 1336 h 1510"/>
                <a:gd name="T4" fmla="*/ 48 w 2072"/>
                <a:gd name="T5" fmla="*/ 1510 h 1510"/>
                <a:gd name="T6" fmla="*/ 2046 w 2072"/>
                <a:gd name="T7" fmla="*/ 344 h 1510"/>
                <a:gd name="T8" fmla="*/ 2072 w 2072"/>
                <a:gd name="T9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1510">
                  <a:moveTo>
                    <a:pt x="2072" y="0"/>
                  </a:moveTo>
                  <a:lnTo>
                    <a:pt x="0" y="1336"/>
                  </a:lnTo>
                  <a:lnTo>
                    <a:pt x="48" y="1510"/>
                  </a:lnTo>
                  <a:lnTo>
                    <a:pt x="2046" y="344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79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10902950" y="5422900"/>
              <a:ext cx="3289300" cy="2397125"/>
            </a:xfrm>
            <a:custGeom>
              <a:avLst/>
              <a:gdLst>
                <a:gd name="T0" fmla="*/ 2072 w 2072"/>
                <a:gd name="T1" fmla="*/ 0 h 1510"/>
                <a:gd name="T2" fmla="*/ 0 w 2072"/>
                <a:gd name="T3" fmla="*/ 1336 h 1510"/>
                <a:gd name="T4" fmla="*/ 48 w 2072"/>
                <a:gd name="T5" fmla="*/ 1510 h 1510"/>
                <a:gd name="T6" fmla="*/ 2046 w 2072"/>
                <a:gd name="T7" fmla="*/ 344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2" h="1510">
                  <a:moveTo>
                    <a:pt x="2072" y="0"/>
                  </a:moveTo>
                  <a:lnTo>
                    <a:pt x="0" y="1336"/>
                  </a:lnTo>
                  <a:lnTo>
                    <a:pt x="48" y="1510"/>
                  </a:lnTo>
                  <a:lnTo>
                    <a:pt x="2046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10902950" y="7543800"/>
              <a:ext cx="2251075" cy="1050925"/>
            </a:xfrm>
            <a:custGeom>
              <a:avLst/>
              <a:gdLst>
                <a:gd name="T0" fmla="*/ 0 w 1418"/>
                <a:gd name="T1" fmla="*/ 0 h 662"/>
                <a:gd name="T2" fmla="*/ 1418 w 1418"/>
                <a:gd name="T3" fmla="*/ 562 h 662"/>
                <a:gd name="T4" fmla="*/ 1342 w 1418"/>
                <a:gd name="T5" fmla="*/ 662 h 662"/>
                <a:gd name="T6" fmla="*/ 48 w 1418"/>
                <a:gd name="T7" fmla="*/ 174 h 662"/>
                <a:gd name="T8" fmla="*/ 0 w 1418"/>
                <a:gd name="T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8" h="662">
                  <a:moveTo>
                    <a:pt x="0" y="0"/>
                  </a:moveTo>
                  <a:lnTo>
                    <a:pt x="1418" y="562"/>
                  </a:lnTo>
                  <a:lnTo>
                    <a:pt x="1342" y="662"/>
                  </a:lnTo>
                  <a:lnTo>
                    <a:pt x="48" y="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5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10185400" y="3552825"/>
              <a:ext cx="2349500" cy="2546350"/>
            </a:xfrm>
            <a:custGeom>
              <a:avLst/>
              <a:gdLst>
                <a:gd name="T0" fmla="*/ 858 w 1480"/>
                <a:gd name="T1" fmla="*/ 0 h 1604"/>
                <a:gd name="T2" fmla="*/ 0 w 1480"/>
                <a:gd name="T3" fmla="*/ 860 h 1604"/>
                <a:gd name="T4" fmla="*/ 0 w 1480"/>
                <a:gd name="T5" fmla="*/ 1604 h 1604"/>
                <a:gd name="T6" fmla="*/ 1480 w 1480"/>
                <a:gd name="T7" fmla="*/ 0 h 1604"/>
                <a:gd name="T8" fmla="*/ 858 w 1480"/>
                <a:gd name="T9" fmla="*/ 0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0" h="1604">
                  <a:moveTo>
                    <a:pt x="858" y="0"/>
                  </a:moveTo>
                  <a:lnTo>
                    <a:pt x="0" y="860"/>
                  </a:lnTo>
                  <a:lnTo>
                    <a:pt x="0" y="1604"/>
                  </a:lnTo>
                  <a:lnTo>
                    <a:pt x="1480" y="0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1201400" y="7432675"/>
              <a:ext cx="2270125" cy="1162050"/>
            </a:xfrm>
            <a:custGeom>
              <a:avLst/>
              <a:gdLst>
                <a:gd name="T0" fmla="*/ 90 w 1430"/>
                <a:gd name="T1" fmla="*/ 732 h 732"/>
                <a:gd name="T2" fmla="*/ 1322 w 1430"/>
                <a:gd name="T3" fmla="*/ 350 h 732"/>
                <a:gd name="T4" fmla="*/ 1430 w 1430"/>
                <a:gd name="T5" fmla="*/ 0 h 732"/>
                <a:gd name="T6" fmla="*/ 0 w 1430"/>
                <a:gd name="T7" fmla="*/ 646 h 732"/>
                <a:gd name="T8" fmla="*/ 90 w 143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0" h="732">
                  <a:moveTo>
                    <a:pt x="90" y="732"/>
                  </a:moveTo>
                  <a:lnTo>
                    <a:pt x="1322" y="350"/>
                  </a:lnTo>
                  <a:lnTo>
                    <a:pt x="1430" y="0"/>
                  </a:lnTo>
                  <a:lnTo>
                    <a:pt x="0" y="646"/>
                  </a:lnTo>
                  <a:lnTo>
                    <a:pt x="90" y="7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11201400" y="8435975"/>
              <a:ext cx="1952625" cy="158750"/>
            </a:xfrm>
            <a:custGeom>
              <a:avLst/>
              <a:gdLst>
                <a:gd name="T0" fmla="*/ 0 w 1230"/>
                <a:gd name="T1" fmla="*/ 14 h 100"/>
                <a:gd name="T2" fmla="*/ 1230 w 1230"/>
                <a:gd name="T3" fmla="*/ 0 h 100"/>
                <a:gd name="T4" fmla="*/ 1154 w 1230"/>
                <a:gd name="T5" fmla="*/ 100 h 100"/>
                <a:gd name="T6" fmla="*/ 90 w 1230"/>
                <a:gd name="T7" fmla="*/ 100 h 100"/>
                <a:gd name="T8" fmla="*/ 0 w 1230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0" h="100">
                  <a:moveTo>
                    <a:pt x="0" y="14"/>
                  </a:moveTo>
                  <a:lnTo>
                    <a:pt x="1230" y="0"/>
                  </a:lnTo>
                  <a:lnTo>
                    <a:pt x="1154" y="100"/>
                  </a:lnTo>
                  <a:lnTo>
                    <a:pt x="90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501000" y="4385911"/>
            <a:ext cx="237497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24">
            <a:extLst>
              <a:ext uri="{FF2B5EF4-FFF2-40B4-BE49-F238E27FC236}">
                <a16:creationId xmlns:a16="http://schemas.microsoft.com/office/drawing/2014/main" id="{01588448-DCE7-BF49-B41F-D87D99E79415}"/>
              </a:ext>
            </a:extLst>
          </p:cNvPr>
          <p:cNvSpPr/>
          <p:nvPr/>
        </p:nvSpPr>
        <p:spPr>
          <a:xfrm>
            <a:off x="772480" y="925625"/>
            <a:ext cx="2013239" cy="1475509"/>
          </a:xfrm>
          <a:custGeom>
            <a:avLst/>
            <a:gdLst/>
            <a:ahLst/>
            <a:cxn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213681" y="1730432"/>
                </a:lnTo>
                <a:lnTo>
                  <a:pt x="213681" y="220347"/>
                </a:lnTo>
                <a:lnTo>
                  <a:pt x="181530" y="220347"/>
                </a:lnTo>
                <a:lnTo>
                  <a:pt x="0" y="28313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Survey of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Young Career</a:t>
            </a:r>
          </a:p>
          <a:p>
            <a:r>
              <a:rPr lang="en-US" sz="1500" b="1" dirty="0">
                <a:solidFill>
                  <a:schemeClr val="bg1"/>
                </a:solidFill>
              </a:rPr>
              <a:t>Seekers</a:t>
            </a:r>
          </a:p>
        </p:txBody>
      </p:sp>
      <p:sp>
        <p:nvSpPr>
          <p:cNvPr id="40" name="Freeform: Shape 42">
            <a:extLst>
              <a:ext uri="{FF2B5EF4-FFF2-40B4-BE49-F238E27FC236}">
                <a16:creationId xmlns:a16="http://schemas.microsoft.com/office/drawing/2014/main" id="{FC19255F-8BF4-0848-B9ED-6EE0EFDD41FA}"/>
              </a:ext>
            </a:extLst>
          </p:cNvPr>
          <p:cNvSpPr/>
          <p:nvPr/>
        </p:nvSpPr>
        <p:spPr>
          <a:xfrm>
            <a:off x="6662449" y="856693"/>
            <a:ext cx="2013239" cy="1475509"/>
          </a:xfrm>
          <a:custGeom>
            <a:avLst/>
            <a:gdLst>
              <a:gd name="connsiteX0" fmla="*/ 0 w 2684318"/>
              <a:gd name="connsiteY0" fmla="*/ 0 h 1967345"/>
              <a:gd name="connsiteX1" fmla="*/ 2684318 w 2684318"/>
              <a:gd name="connsiteY1" fmla="*/ 0 h 1967345"/>
              <a:gd name="connsiteX2" fmla="*/ 2684318 w 2684318"/>
              <a:gd name="connsiteY2" fmla="*/ 1967345 h 1967345"/>
              <a:gd name="connsiteX3" fmla="*/ 0 w 2684318"/>
              <a:gd name="connsiteY3" fmla="*/ 1967345 h 1967345"/>
              <a:gd name="connsiteX4" fmla="*/ 0 w 2684318"/>
              <a:gd name="connsiteY4" fmla="*/ 1730432 h 1967345"/>
              <a:gd name="connsiteX5" fmla="*/ 591659 w 2684318"/>
              <a:gd name="connsiteY5" fmla="*/ 1730432 h 1967345"/>
              <a:gd name="connsiteX6" fmla="*/ 591659 w 2684318"/>
              <a:gd name="connsiteY6" fmla="*/ 1460774 h 1967345"/>
              <a:gd name="connsiteX7" fmla="*/ 0 w 2684318"/>
              <a:gd name="connsiteY7" fmla="*/ 1460774 h 1967345"/>
              <a:gd name="connsiteX8" fmla="*/ 0 w 2684318"/>
              <a:gd name="connsiteY8" fmla="*/ 1457742 h 1967345"/>
              <a:gd name="connsiteX9" fmla="*/ 192357 w 2684318"/>
              <a:gd name="connsiteY9" fmla="*/ 1235713 h 1967345"/>
              <a:gd name="connsiteX10" fmla="*/ 417937 w 2684318"/>
              <a:gd name="connsiteY10" fmla="*/ 987317 h 1967345"/>
              <a:gd name="connsiteX11" fmla="*/ 521133 w 2684318"/>
              <a:gd name="connsiteY11" fmla="*/ 809965 h 1967345"/>
              <a:gd name="connsiteX12" fmla="*/ 554321 w 2684318"/>
              <a:gd name="connsiteY12" fmla="*/ 636243 h 1967345"/>
              <a:gd name="connsiteX13" fmla="*/ 422085 w 2684318"/>
              <a:gd name="connsiteY13" fmla="*/ 311616 h 1967345"/>
              <a:gd name="connsiteX14" fmla="*/ 45083 w 2684318"/>
              <a:gd name="connsiteY14" fmla="*/ 198567 h 1967345"/>
              <a:gd name="connsiteX15" fmla="*/ 0 w 2684318"/>
              <a:gd name="connsiteY15" fmla="*/ 20108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591659" y="1730432"/>
                </a:lnTo>
                <a:lnTo>
                  <a:pt x="591659" y="1460774"/>
                </a:lnTo>
                <a:lnTo>
                  <a:pt x="0" y="1460774"/>
                </a:lnTo>
                <a:lnTo>
                  <a:pt x="0" y="1457742"/>
                </a:lnTo>
                <a:lnTo>
                  <a:pt x="192357" y="1235713"/>
                </a:lnTo>
                <a:cubicBezTo>
                  <a:pt x="296072" y="1131998"/>
                  <a:pt x="371265" y="1049200"/>
                  <a:pt x="417937" y="987317"/>
                </a:cubicBezTo>
                <a:cubicBezTo>
                  <a:pt x="464608" y="925433"/>
                  <a:pt x="499007" y="866316"/>
                  <a:pt x="521133" y="809965"/>
                </a:cubicBezTo>
                <a:cubicBezTo>
                  <a:pt x="543258" y="753613"/>
                  <a:pt x="554321" y="695706"/>
                  <a:pt x="554321" y="636243"/>
                </a:cubicBezTo>
                <a:cubicBezTo>
                  <a:pt x="554321" y="495191"/>
                  <a:pt x="510243" y="386982"/>
                  <a:pt x="422085" y="311616"/>
                </a:cubicBezTo>
                <a:cubicBezTo>
                  <a:pt x="333928" y="236250"/>
                  <a:pt x="208260" y="198567"/>
                  <a:pt x="45083" y="198567"/>
                </a:cubicBezTo>
                <a:lnTo>
                  <a:pt x="0" y="201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GLA, Policy 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Makers, Social 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Researchers</a:t>
            </a:r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F2A39FBE-D641-6A4E-B042-A3EBAEE84062}"/>
              </a:ext>
            </a:extLst>
          </p:cNvPr>
          <p:cNvSpPr/>
          <p:nvPr/>
        </p:nvSpPr>
        <p:spPr>
          <a:xfrm>
            <a:off x="880357" y="3429000"/>
            <a:ext cx="2013239" cy="1475509"/>
          </a:xfrm>
          <a:custGeom>
            <a:avLst/>
            <a:gdLst>
              <a:gd name="connsiteX0" fmla="*/ 0 w 2684318"/>
              <a:gd name="connsiteY0" fmla="*/ 0 h 1967345"/>
              <a:gd name="connsiteX1" fmla="*/ 2684318 w 2684318"/>
              <a:gd name="connsiteY1" fmla="*/ 0 h 1967345"/>
              <a:gd name="connsiteX2" fmla="*/ 2684318 w 2684318"/>
              <a:gd name="connsiteY2" fmla="*/ 1967345 h 1967345"/>
              <a:gd name="connsiteX3" fmla="*/ 0 w 2684318"/>
              <a:gd name="connsiteY3" fmla="*/ 1967345 h 1967345"/>
              <a:gd name="connsiteX4" fmla="*/ 0 w 2684318"/>
              <a:gd name="connsiteY4" fmla="*/ 1746670 h 1967345"/>
              <a:gd name="connsiteX5" fmla="*/ 48905 w 2684318"/>
              <a:gd name="connsiteY5" fmla="*/ 1743591 h 1967345"/>
              <a:gd name="connsiteX6" fmla="*/ 337102 w 2684318"/>
              <a:gd name="connsiteY6" fmla="*/ 1629829 h 1967345"/>
              <a:gd name="connsiteX7" fmla="*/ 492674 w 2684318"/>
              <a:gd name="connsiteY7" fmla="*/ 1306239 h 1967345"/>
              <a:gd name="connsiteX8" fmla="*/ 424222 w 2684318"/>
              <a:gd name="connsiteY8" fmla="*/ 1086883 h 1967345"/>
              <a:gd name="connsiteX9" fmla="*/ 235461 w 2684318"/>
              <a:gd name="connsiteY9" fmla="*/ 954646 h 1967345"/>
              <a:gd name="connsiteX10" fmla="*/ 409183 w 2684318"/>
              <a:gd name="connsiteY10" fmla="*/ 814113 h 1967345"/>
              <a:gd name="connsiteX11" fmla="*/ 468819 w 2684318"/>
              <a:gd name="connsiteY11" fmla="*/ 630020 h 1967345"/>
              <a:gd name="connsiteX12" fmla="*/ 324656 w 2684318"/>
              <a:gd name="connsiteY12" fmla="*/ 313690 h 1967345"/>
              <a:gd name="connsiteX13" fmla="*/ 47738 w 2684318"/>
              <a:gd name="connsiteY13" fmla="*/ 205762 h 1967345"/>
              <a:gd name="connsiteX14" fmla="*/ 0 w 2684318"/>
              <a:gd name="connsiteY14" fmla="*/ 202882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46670"/>
                </a:lnTo>
                <a:lnTo>
                  <a:pt x="48905" y="1743591"/>
                </a:lnTo>
                <a:cubicBezTo>
                  <a:pt x="163250" y="1728422"/>
                  <a:pt x="259316" y="1690502"/>
                  <a:pt x="337102" y="1629829"/>
                </a:cubicBezTo>
                <a:cubicBezTo>
                  <a:pt x="440816" y="1548931"/>
                  <a:pt x="492674" y="1441068"/>
                  <a:pt x="492674" y="1306239"/>
                </a:cubicBezTo>
                <a:cubicBezTo>
                  <a:pt x="492674" y="1219119"/>
                  <a:pt x="469856" y="1146000"/>
                  <a:pt x="424222" y="1086883"/>
                </a:cubicBezTo>
                <a:cubicBezTo>
                  <a:pt x="378587" y="1027765"/>
                  <a:pt x="315667" y="983687"/>
                  <a:pt x="235461" y="954646"/>
                </a:cubicBezTo>
                <a:cubicBezTo>
                  <a:pt x="311519" y="918692"/>
                  <a:pt x="369426" y="871848"/>
                  <a:pt x="409183" y="814113"/>
                </a:cubicBezTo>
                <a:cubicBezTo>
                  <a:pt x="448941" y="756379"/>
                  <a:pt x="468819" y="695014"/>
                  <a:pt x="468819" y="630020"/>
                </a:cubicBezTo>
                <a:cubicBezTo>
                  <a:pt x="468819" y="495882"/>
                  <a:pt x="420765" y="390439"/>
                  <a:pt x="324656" y="313690"/>
                </a:cubicBezTo>
                <a:cubicBezTo>
                  <a:pt x="252574" y="256129"/>
                  <a:pt x="160268" y="220153"/>
                  <a:pt x="47738" y="205762"/>
                </a:cubicBezTo>
                <a:lnTo>
                  <a:pt x="0" y="2028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Learning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Providers &amp; </a:t>
            </a:r>
            <a:endParaRPr lang="en-US" sz="15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Careers Advisers</a:t>
            </a:r>
            <a:endParaRPr lang="en-US" sz="15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Freeform: Shape 27">
            <a:extLst>
              <a:ext uri="{FF2B5EF4-FFF2-40B4-BE49-F238E27FC236}">
                <a16:creationId xmlns:a16="http://schemas.microsoft.com/office/drawing/2014/main" id="{60A50071-CF0A-1849-839C-92936DC17E77}"/>
              </a:ext>
            </a:extLst>
          </p:cNvPr>
          <p:cNvSpPr/>
          <p:nvPr/>
        </p:nvSpPr>
        <p:spPr>
          <a:xfrm>
            <a:off x="6662449" y="3411731"/>
            <a:ext cx="2013239" cy="1475509"/>
          </a:xfrm>
          <a:custGeom>
            <a:avLst/>
            <a:gdLst/>
            <a:ahLst/>
            <a:cxn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196175" y="1730432"/>
                </a:lnTo>
                <a:lnTo>
                  <a:pt x="196175" y="1409954"/>
                </a:lnTo>
                <a:lnTo>
                  <a:pt x="349673" y="1409954"/>
                </a:lnTo>
                <a:lnTo>
                  <a:pt x="349673" y="1140296"/>
                </a:lnTo>
                <a:lnTo>
                  <a:pt x="196175" y="1140296"/>
                </a:lnTo>
                <a:lnTo>
                  <a:pt x="196175" y="220347"/>
                </a:lnTo>
                <a:lnTo>
                  <a:pt x="0" y="22034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Employers</a:t>
            </a:r>
            <a:endParaRPr lang="en-US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84EF4C3-358A-B045-ACDA-FDF2A013D8A5}"/>
              </a:ext>
            </a:extLst>
          </p:cNvPr>
          <p:cNvSpPr txBox="1">
            <a:spLocks/>
          </p:cNvSpPr>
          <p:nvPr/>
        </p:nvSpPr>
        <p:spPr>
          <a:xfrm>
            <a:off x="772479" y="-996004"/>
            <a:ext cx="7886700" cy="739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Who’</a:t>
            </a:r>
          </a:p>
        </p:txBody>
      </p:sp>
      <p:sp>
        <p:nvSpPr>
          <p:cNvPr id="46" name="Freeform: Shape 15">
            <a:extLst>
              <a:ext uri="{FF2B5EF4-FFF2-40B4-BE49-F238E27FC236}">
                <a16:creationId xmlns:a16="http://schemas.microsoft.com/office/drawing/2014/main" id="{4CD4C8D3-2E62-6A43-9586-A540BF8FD444}"/>
              </a:ext>
            </a:extLst>
          </p:cNvPr>
          <p:cNvSpPr/>
          <p:nvPr/>
        </p:nvSpPr>
        <p:spPr>
          <a:xfrm>
            <a:off x="411575" y="1090885"/>
            <a:ext cx="521166" cy="1132564"/>
          </a:xfrm>
          <a:custGeom>
            <a:avLst/>
            <a:gdLst/>
            <a:ahLst/>
            <a:cxnLst/>
            <a:rect l="l" t="t" r="r" b="b"/>
            <a:pathLst>
              <a:path w="694888" h="1510085">
                <a:moveTo>
                  <a:pt x="662737" y="0"/>
                </a:moveTo>
                <a:lnTo>
                  <a:pt x="694888" y="0"/>
                </a:lnTo>
                <a:lnTo>
                  <a:pt x="694888" y="1510085"/>
                </a:lnTo>
                <a:lnTo>
                  <a:pt x="344333" y="1510085"/>
                </a:lnTo>
                <a:lnTo>
                  <a:pt x="344333" y="394116"/>
                </a:lnTo>
                <a:lnTo>
                  <a:pt x="0" y="494719"/>
                </a:lnTo>
                <a:lnTo>
                  <a:pt x="0" y="229209"/>
                </a:lnTo>
                <a:lnTo>
                  <a:pt x="662737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Freeform: Shape 13">
            <a:extLst>
              <a:ext uri="{FF2B5EF4-FFF2-40B4-BE49-F238E27FC236}">
                <a16:creationId xmlns:a16="http://schemas.microsoft.com/office/drawing/2014/main" id="{25F76364-804B-3D4E-A20B-3141019B34B3}"/>
              </a:ext>
            </a:extLst>
          </p:cNvPr>
          <p:cNvSpPr/>
          <p:nvPr/>
        </p:nvSpPr>
        <p:spPr>
          <a:xfrm>
            <a:off x="6093950" y="3576991"/>
            <a:ext cx="830754" cy="1132564"/>
          </a:xfrm>
          <a:custGeom>
            <a:avLst/>
            <a:gdLst/>
            <a:ahLst/>
            <a:cxnLst/>
            <a:rect l="l" t="t" r="r" b="b"/>
            <a:pathLst>
              <a:path w="1107672" h="1510085">
                <a:moveTo>
                  <a:pt x="604656" y="0"/>
                </a:moveTo>
                <a:lnTo>
                  <a:pt x="954174" y="0"/>
                </a:lnTo>
                <a:lnTo>
                  <a:pt x="954174" y="919949"/>
                </a:lnTo>
                <a:lnTo>
                  <a:pt x="1107672" y="919949"/>
                </a:lnTo>
                <a:lnTo>
                  <a:pt x="1107672" y="1189607"/>
                </a:lnTo>
                <a:lnTo>
                  <a:pt x="954174" y="1189607"/>
                </a:lnTo>
                <a:lnTo>
                  <a:pt x="954174" y="1510085"/>
                </a:lnTo>
                <a:lnTo>
                  <a:pt x="604656" y="1510085"/>
                </a:lnTo>
                <a:lnTo>
                  <a:pt x="604656" y="1189607"/>
                </a:lnTo>
                <a:lnTo>
                  <a:pt x="20743" y="1189607"/>
                </a:lnTo>
                <a:lnTo>
                  <a:pt x="0" y="975955"/>
                </a:lnTo>
                <a:lnTo>
                  <a:pt x="604656" y="3112"/>
                </a:lnTo>
                <a:lnTo>
                  <a:pt x="604656" y="0"/>
                </a:lnTo>
                <a:close/>
                <a:moveTo>
                  <a:pt x="604656" y="455307"/>
                </a:moveTo>
                <a:lnTo>
                  <a:pt x="582876" y="490570"/>
                </a:lnTo>
                <a:lnTo>
                  <a:pt x="332924" y="919949"/>
                </a:lnTo>
                <a:lnTo>
                  <a:pt x="604656" y="919949"/>
                </a:lnTo>
                <a:lnTo>
                  <a:pt x="604656" y="4553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: Shape 34">
            <a:extLst>
              <a:ext uri="{FF2B5EF4-FFF2-40B4-BE49-F238E27FC236}">
                <a16:creationId xmlns:a16="http://schemas.microsoft.com/office/drawing/2014/main" id="{9F0685A6-E682-F74F-9493-645571629D08}"/>
              </a:ext>
            </a:extLst>
          </p:cNvPr>
          <p:cNvSpPr/>
          <p:nvPr/>
        </p:nvSpPr>
        <p:spPr>
          <a:xfrm>
            <a:off x="426888" y="3577925"/>
            <a:ext cx="822976" cy="1164456"/>
          </a:xfrm>
          <a:custGeom>
            <a:avLst/>
            <a:gdLst/>
            <a:ahLst/>
            <a:cxnLst/>
            <a:rect l="l" t="t" r="r" b="b"/>
            <a:pathLst>
              <a:path w="1097301" h="1552608">
                <a:moveTo>
                  <a:pt x="533093" y="0"/>
                </a:moveTo>
                <a:cubicBezTo>
                  <a:pt x="701111" y="0"/>
                  <a:pt x="833174" y="38374"/>
                  <a:pt x="929283" y="115123"/>
                </a:cubicBezTo>
                <a:cubicBezTo>
                  <a:pt x="1025392" y="191872"/>
                  <a:pt x="1073446" y="297315"/>
                  <a:pt x="1073446" y="431453"/>
                </a:cubicBezTo>
                <a:cubicBezTo>
                  <a:pt x="1073446" y="496447"/>
                  <a:pt x="1053568" y="557812"/>
                  <a:pt x="1013810" y="615546"/>
                </a:cubicBezTo>
                <a:cubicBezTo>
                  <a:pt x="974053" y="673281"/>
                  <a:pt x="916146" y="720125"/>
                  <a:pt x="840088" y="756079"/>
                </a:cubicBezTo>
                <a:cubicBezTo>
                  <a:pt x="920294" y="785120"/>
                  <a:pt x="983214" y="829198"/>
                  <a:pt x="1028849" y="888316"/>
                </a:cubicBezTo>
                <a:cubicBezTo>
                  <a:pt x="1074483" y="947433"/>
                  <a:pt x="1097301" y="1020552"/>
                  <a:pt x="1097301" y="1107672"/>
                </a:cubicBezTo>
                <a:cubicBezTo>
                  <a:pt x="1097301" y="1242501"/>
                  <a:pt x="1045443" y="1350364"/>
                  <a:pt x="941729" y="1431262"/>
                </a:cubicBezTo>
                <a:cubicBezTo>
                  <a:pt x="838014" y="1512159"/>
                  <a:pt x="701802" y="1552608"/>
                  <a:pt x="533093" y="1552608"/>
                </a:cubicBezTo>
                <a:cubicBezTo>
                  <a:pt x="434219" y="1552608"/>
                  <a:pt x="342431" y="1533766"/>
                  <a:pt x="257731" y="1496083"/>
                </a:cubicBezTo>
                <a:cubicBezTo>
                  <a:pt x="173031" y="1458400"/>
                  <a:pt x="108900" y="1406197"/>
                  <a:pt x="65340" y="1339474"/>
                </a:cubicBezTo>
                <a:cubicBezTo>
                  <a:pt x="21780" y="1272751"/>
                  <a:pt x="0" y="1196867"/>
                  <a:pt x="0" y="1111821"/>
                </a:cubicBezTo>
                <a:lnTo>
                  <a:pt x="351593" y="1111821"/>
                </a:lnTo>
                <a:cubicBezTo>
                  <a:pt x="351593" y="1158146"/>
                  <a:pt x="370261" y="1198249"/>
                  <a:pt x="407598" y="1232130"/>
                </a:cubicBezTo>
                <a:cubicBezTo>
                  <a:pt x="444936" y="1266010"/>
                  <a:pt x="490916" y="1282950"/>
                  <a:pt x="545539" y="1282950"/>
                </a:cubicBezTo>
                <a:cubicBezTo>
                  <a:pt x="607076" y="1282950"/>
                  <a:pt x="656168" y="1265837"/>
                  <a:pt x="692814" y="1231611"/>
                </a:cubicBezTo>
                <a:cubicBezTo>
                  <a:pt x="729459" y="1197385"/>
                  <a:pt x="747782" y="1153652"/>
                  <a:pt x="747782" y="1100412"/>
                </a:cubicBezTo>
                <a:cubicBezTo>
                  <a:pt x="747782" y="1024355"/>
                  <a:pt x="728768" y="970423"/>
                  <a:pt x="690739" y="938617"/>
                </a:cubicBezTo>
                <a:cubicBezTo>
                  <a:pt x="652711" y="906811"/>
                  <a:pt x="600162" y="890908"/>
                  <a:pt x="533093" y="890908"/>
                </a:cubicBezTo>
                <a:lnTo>
                  <a:pt x="363001" y="890908"/>
                </a:lnTo>
                <a:lnTo>
                  <a:pt x="363001" y="630585"/>
                </a:lnTo>
                <a:lnTo>
                  <a:pt x="527907" y="630585"/>
                </a:lnTo>
                <a:cubicBezTo>
                  <a:pt x="658588" y="630585"/>
                  <a:pt x="723928" y="566627"/>
                  <a:pt x="723928" y="438713"/>
                </a:cubicBezTo>
                <a:cubicBezTo>
                  <a:pt x="723928" y="388930"/>
                  <a:pt x="708371" y="348308"/>
                  <a:pt x="677256" y="316848"/>
                </a:cubicBezTo>
                <a:cubicBezTo>
                  <a:pt x="646142" y="285388"/>
                  <a:pt x="602236" y="269658"/>
                  <a:pt x="545539" y="269658"/>
                </a:cubicBezTo>
                <a:cubicBezTo>
                  <a:pt x="499213" y="269658"/>
                  <a:pt x="458937" y="283141"/>
                  <a:pt x="424711" y="310107"/>
                </a:cubicBezTo>
                <a:cubicBezTo>
                  <a:pt x="390486" y="337072"/>
                  <a:pt x="373373" y="370607"/>
                  <a:pt x="373373" y="410710"/>
                </a:cubicBezTo>
                <a:lnTo>
                  <a:pt x="23854" y="410710"/>
                </a:lnTo>
                <a:cubicBezTo>
                  <a:pt x="23854" y="331195"/>
                  <a:pt x="45980" y="260324"/>
                  <a:pt x="90232" y="198095"/>
                </a:cubicBezTo>
                <a:cubicBezTo>
                  <a:pt x="134483" y="135866"/>
                  <a:pt x="195848" y="87293"/>
                  <a:pt x="274325" y="52376"/>
                </a:cubicBezTo>
                <a:cubicBezTo>
                  <a:pt x="352803" y="17459"/>
                  <a:pt x="439059" y="0"/>
                  <a:pt x="53309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Freeform: Shape 43">
            <a:extLst>
              <a:ext uri="{FF2B5EF4-FFF2-40B4-BE49-F238E27FC236}">
                <a16:creationId xmlns:a16="http://schemas.microsoft.com/office/drawing/2014/main" id="{55BD1FEA-B0FC-C748-90B9-5043B7B250E3}"/>
              </a:ext>
            </a:extLst>
          </p:cNvPr>
          <p:cNvSpPr/>
          <p:nvPr/>
        </p:nvSpPr>
        <p:spPr>
          <a:xfrm>
            <a:off x="6292553" y="1005618"/>
            <a:ext cx="813641" cy="1148899"/>
          </a:xfrm>
          <a:custGeom>
            <a:avLst/>
            <a:gdLst/>
            <a:ahLst/>
            <a:cxnLst/>
            <a:rect l="l" t="t" r="r" b="b"/>
            <a:pathLst>
              <a:path w="1084855" h="1531865">
                <a:moveTo>
                  <a:pt x="538279" y="0"/>
                </a:moveTo>
                <a:cubicBezTo>
                  <a:pt x="701456" y="0"/>
                  <a:pt x="827124" y="37683"/>
                  <a:pt x="915281" y="113049"/>
                </a:cubicBezTo>
                <a:cubicBezTo>
                  <a:pt x="1003439" y="188415"/>
                  <a:pt x="1047517" y="296624"/>
                  <a:pt x="1047517" y="437676"/>
                </a:cubicBezTo>
                <a:cubicBezTo>
                  <a:pt x="1047517" y="497139"/>
                  <a:pt x="1036454" y="555046"/>
                  <a:pt x="1014329" y="611398"/>
                </a:cubicBezTo>
                <a:cubicBezTo>
                  <a:pt x="992203" y="667749"/>
                  <a:pt x="957804" y="726866"/>
                  <a:pt x="911133" y="788750"/>
                </a:cubicBezTo>
                <a:cubicBezTo>
                  <a:pt x="864461" y="850633"/>
                  <a:pt x="789268" y="933431"/>
                  <a:pt x="685553" y="1037146"/>
                </a:cubicBezTo>
                <a:lnTo>
                  <a:pt x="490570" y="1262207"/>
                </a:lnTo>
                <a:lnTo>
                  <a:pt x="1084855" y="1262207"/>
                </a:lnTo>
                <a:lnTo>
                  <a:pt x="1084855" y="1531865"/>
                </a:lnTo>
                <a:lnTo>
                  <a:pt x="31114" y="1531865"/>
                </a:lnTo>
                <a:lnTo>
                  <a:pt x="31114" y="1303693"/>
                </a:lnTo>
                <a:lnTo>
                  <a:pt x="516499" y="793417"/>
                </a:lnTo>
                <a:cubicBezTo>
                  <a:pt x="636116" y="657205"/>
                  <a:pt x="695925" y="548996"/>
                  <a:pt x="695925" y="468790"/>
                </a:cubicBezTo>
                <a:cubicBezTo>
                  <a:pt x="695925" y="403796"/>
                  <a:pt x="681750" y="354358"/>
                  <a:pt x="653402" y="320478"/>
                </a:cubicBezTo>
                <a:cubicBezTo>
                  <a:pt x="625053" y="286598"/>
                  <a:pt x="583913" y="269658"/>
                  <a:pt x="529981" y="269658"/>
                </a:cubicBezTo>
                <a:cubicBezTo>
                  <a:pt x="476741" y="269658"/>
                  <a:pt x="433527" y="292302"/>
                  <a:pt x="400338" y="337591"/>
                </a:cubicBezTo>
                <a:cubicBezTo>
                  <a:pt x="367149" y="382880"/>
                  <a:pt x="350555" y="439404"/>
                  <a:pt x="350555" y="507164"/>
                </a:cubicBezTo>
                <a:lnTo>
                  <a:pt x="0" y="507164"/>
                </a:lnTo>
                <a:cubicBezTo>
                  <a:pt x="0" y="414513"/>
                  <a:pt x="23163" y="328948"/>
                  <a:pt x="69489" y="250471"/>
                </a:cubicBezTo>
                <a:cubicBezTo>
                  <a:pt x="115814" y="171993"/>
                  <a:pt x="180117" y="110629"/>
                  <a:pt x="262398" y="66377"/>
                </a:cubicBezTo>
                <a:cubicBezTo>
                  <a:pt x="344678" y="22126"/>
                  <a:pt x="436638" y="0"/>
                  <a:pt x="53827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9653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468313" y="2931028"/>
            <a:ext cx="4997859" cy="32038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13" name="TextBox 112"/>
          <p:cNvSpPr txBox="1"/>
          <p:nvPr/>
        </p:nvSpPr>
        <p:spPr>
          <a:xfrm>
            <a:off x="505801" y="496386"/>
            <a:ext cx="3085268" cy="77393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5401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Meet Tomi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491132" y="4998181"/>
            <a:ext cx="3949844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635734" y="2928575"/>
            <a:ext cx="692421" cy="3274558"/>
            <a:chOff x="6294109" y="651077"/>
            <a:chExt cx="1176867" cy="5565574"/>
          </a:xfrm>
        </p:grpSpPr>
        <p:sp>
          <p:nvSpPr>
            <p:cNvPr id="78" name="Rectangle 77"/>
            <p:cNvSpPr/>
            <p:nvPr/>
          </p:nvSpPr>
          <p:spPr>
            <a:xfrm>
              <a:off x="6294109" y="651077"/>
              <a:ext cx="1176867" cy="11768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294109" y="2058106"/>
              <a:ext cx="1176867" cy="1176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294109" y="3548945"/>
              <a:ext cx="1176867" cy="11768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94109" y="5039784"/>
              <a:ext cx="1176867" cy="11768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683220" y="3904836"/>
              <a:ext cx="398644" cy="465084"/>
              <a:chOff x="7923213" y="2212975"/>
              <a:chExt cx="3048000" cy="3556001"/>
            </a:xfrm>
            <a:solidFill>
              <a:schemeClr val="bg1"/>
            </a:solidFill>
          </p:grpSpPr>
          <p:sp>
            <p:nvSpPr>
              <p:cNvPr id="83" name="Freeform 6"/>
              <p:cNvSpPr>
                <a:spLocks noEditPoints="1"/>
              </p:cNvSpPr>
              <p:nvPr/>
            </p:nvSpPr>
            <p:spPr bwMode="auto">
              <a:xfrm>
                <a:off x="8626476" y="2212975"/>
                <a:ext cx="1641475" cy="2005013"/>
              </a:xfrm>
              <a:custGeom>
                <a:avLst/>
                <a:gdLst>
                  <a:gd name="T0" fmla="*/ 530 w 2068"/>
                  <a:gd name="T1" fmla="*/ 773 h 2527"/>
                  <a:gd name="T2" fmla="*/ 339 w 2068"/>
                  <a:gd name="T3" fmla="*/ 850 h 2527"/>
                  <a:gd name="T4" fmla="*/ 214 w 2068"/>
                  <a:gd name="T5" fmla="*/ 961 h 2527"/>
                  <a:gd name="T6" fmla="*/ 151 w 2068"/>
                  <a:gd name="T7" fmla="*/ 1158 h 2527"/>
                  <a:gd name="T8" fmla="*/ 172 w 2068"/>
                  <a:gd name="T9" fmla="*/ 1506 h 2527"/>
                  <a:gd name="T10" fmla="*/ 253 w 2068"/>
                  <a:gd name="T11" fmla="*/ 1770 h 2527"/>
                  <a:gd name="T12" fmla="*/ 373 w 2068"/>
                  <a:gd name="T13" fmla="*/ 1972 h 2527"/>
                  <a:gd name="T14" fmla="*/ 504 w 2068"/>
                  <a:gd name="T15" fmla="*/ 2119 h 2527"/>
                  <a:gd name="T16" fmla="*/ 727 w 2068"/>
                  <a:gd name="T17" fmla="*/ 2280 h 2527"/>
                  <a:gd name="T18" fmla="*/ 926 w 2068"/>
                  <a:gd name="T19" fmla="*/ 2359 h 2527"/>
                  <a:gd name="T20" fmla="*/ 1065 w 2068"/>
                  <a:gd name="T21" fmla="*/ 2374 h 2527"/>
                  <a:gd name="T22" fmla="*/ 1236 w 2068"/>
                  <a:gd name="T23" fmla="*/ 2329 h 2527"/>
                  <a:gd name="T24" fmla="*/ 1452 w 2068"/>
                  <a:gd name="T25" fmla="*/ 2211 h 2527"/>
                  <a:gd name="T26" fmla="*/ 1629 w 2068"/>
                  <a:gd name="T27" fmla="*/ 2052 h 2527"/>
                  <a:gd name="T28" fmla="*/ 1759 w 2068"/>
                  <a:gd name="T29" fmla="*/ 1879 h 2527"/>
                  <a:gd name="T30" fmla="*/ 1862 w 2068"/>
                  <a:gd name="T31" fmla="*/ 1646 h 2527"/>
                  <a:gd name="T32" fmla="*/ 1915 w 2068"/>
                  <a:gd name="T33" fmla="*/ 1349 h 2527"/>
                  <a:gd name="T34" fmla="*/ 1813 w 2068"/>
                  <a:gd name="T35" fmla="*/ 1046 h 2527"/>
                  <a:gd name="T36" fmla="*/ 1469 w 2068"/>
                  <a:gd name="T37" fmla="*/ 1083 h 2527"/>
                  <a:gd name="T38" fmla="*/ 1202 w 2068"/>
                  <a:gd name="T39" fmla="*/ 1062 h 2527"/>
                  <a:gd name="T40" fmla="*/ 1005 w 2068"/>
                  <a:gd name="T41" fmla="*/ 1002 h 2527"/>
                  <a:gd name="T42" fmla="*/ 867 w 2068"/>
                  <a:gd name="T43" fmla="*/ 923 h 2527"/>
                  <a:gd name="T44" fmla="*/ 780 w 2068"/>
                  <a:gd name="T45" fmla="*/ 843 h 2527"/>
                  <a:gd name="T46" fmla="*/ 735 w 2068"/>
                  <a:gd name="T47" fmla="*/ 781 h 2527"/>
                  <a:gd name="T48" fmla="*/ 723 w 2068"/>
                  <a:gd name="T49" fmla="*/ 757 h 2527"/>
                  <a:gd name="T50" fmla="*/ 1308 w 2068"/>
                  <a:gd name="T51" fmla="*/ 19 h 2527"/>
                  <a:gd name="T52" fmla="*/ 1593 w 2068"/>
                  <a:gd name="T53" fmla="*/ 100 h 2527"/>
                  <a:gd name="T54" fmla="*/ 1795 w 2068"/>
                  <a:gd name="T55" fmla="*/ 236 h 2527"/>
                  <a:gd name="T56" fmla="*/ 1932 w 2068"/>
                  <a:gd name="T57" fmla="*/ 420 h 2527"/>
                  <a:gd name="T58" fmla="*/ 2013 w 2068"/>
                  <a:gd name="T59" fmla="*/ 646 h 2527"/>
                  <a:gd name="T60" fmla="*/ 2054 w 2068"/>
                  <a:gd name="T61" fmla="*/ 904 h 2527"/>
                  <a:gd name="T62" fmla="*/ 2068 w 2068"/>
                  <a:gd name="T63" fmla="*/ 1189 h 2527"/>
                  <a:gd name="T64" fmla="*/ 2043 w 2068"/>
                  <a:gd name="T65" fmla="*/ 1541 h 2527"/>
                  <a:gd name="T66" fmla="*/ 1941 w 2068"/>
                  <a:gd name="T67" fmla="*/ 1855 h 2527"/>
                  <a:gd name="T68" fmla="*/ 1785 w 2068"/>
                  <a:gd name="T69" fmla="*/ 2104 h 2527"/>
                  <a:gd name="T70" fmla="*/ 1593 w 2068"/>
                  <a:gd name="T71" fmla="*/ 2294 h 2527"/>
                  <a:gd name="T72" fmla="*/ 1388 w 2068"/>
                  <a:gd name="T73" fmla="*/ 2425 h 2527"/>
                  <a:gd name="T74" fmla="*/ 1195 w 2068"/>
                  <a:gd name="T75" fmla="*/ 2502 h 2527"/>
                  <a:gd name="T76" fmla="*/ 1035 w 2068"/>
                  <a:gd name="T77" fmla="*/ 2527 h 2527"/>
                  <a:gd name="T78" fmla="*/ 874 w 2068"/>
                  <a:gd name="T79" fmla="*/ 2502 h 2527"/>
                  <a:gd name="T80" fmla="*/ 679 w 2068"/>
                  <a:gd name="T81" fmla="*/ 2425 h 2527"/>
                  <a:gd name="T82" fmla="*/ 476 w 2068"/>
                  <a:gd name="T83" fmla="*/ 2294 h 2527"/>
                  <a:gd name="T84" fmla="*/ 285 w 2068"/>
                  <a:gd name="T85" fmla="*/ 2104 h 2527"/>
                  <a:gd name="T86" fmla="*/ 127 w 2068"/>
                  <a:gd name="T87" fmla="*/ 1855 h 2527"/>
                  <a:gd name="T88" fmla="*/ 26 w 2068"/>
                  <a:gd name="T89" fmla="*/ 1541 h 2527"/>
                  <a:gd name="T90" fmla="*/ 0 w 2068"/>
                  <a:gd name="T91" fmla="*/ 1189 h 2527"/>
                  <a:gd name="T92" fmla="*/ 14 w 2068"/>
                  <a:gd name="T93" fmla="*/ 904 h 2527"/>
                  <a:gd name="T94" fmla="*/ 55 w 2068"/>
                  <a:gd name="T95" fmla="*/ 646 h 2527"/>
                  <a:gd name="T96" fmla="*/ 136 w 2068"/>
                  <a:gd name="T97" fmla="*/ 420 h 2527"/>
                  <a:gd name="T98" fmla="*/ 272 w 2068"/>
                  <a:gd name="T99" fmla="*/ 236 h 2527"/>
                  <a:gd name="T100" fmla="*/ 476 w 2068"/>
                  <a:gd name="T101" fmla="*/ 100 h 2527"/>
                  <a:gd name="T102" fmla="*/ 760 w 2068"/>
                  <a:gd name="T103" fmla="*/ 19 h 2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68" h="2527">
                    <a:moveTo>
                      <a:pt x="723" y="757"/>
                    </a:moveTo>
                    <a:lnTo>
                      <a:pt x="652" y="757"/>
                    </a:lnTo>
                    <a:lnTo>
                      <a:pt x="588" y="764"/>
                    </a:lnTo>
                    <a:lnTo>
                      <a:pt x="530" y="773"/>
                    </a:lnTo>
                    <a:lnTo>
                      <a:pt x="475" y="787"/>
                    </a:lnTo>
                    <a:lnTo>
                      <a:pt x="425" y="805"/>
                    </a:lnTo>
                    <a:lnTo>
                      <a:pt x="380" y="826"/>
                    </a:lnTo>
                    <a:lnTo>
                      <a:pt x="339" y="850"/>
                    </a:lnTo>
                    <a:lnTo>
                      <a:pt x="302" y="874"/>
                    </a:lnTo>
                    <a:lnTo>
                      <a:pt x="270" y="903"/>
                    </a:lnTo>
                    <a:lnTo>
                      <a:pt x="240" y="931"/>
                    </a:lnTo>
                    <a:lnTo>
                      <a:pt x="214" y="961"/>
                    </a:lnTo>
                    <a:lnTo>
                      <a:pt x="192" y="991"/>
                    </a:lnTo>
                    <a:lnTo>
                      <a:pt x="172" y="1023"/>
                    </a:lnTo>
                    <a:lnTo>
                      <a:pt x="155" y="1053"/>
                    </a:lnTo>
                    <a:lnTo>
                      <a:pt x="151" y="1158"/>
                    </a:lnTo>
                    <a:lnTo>
                      <a:pt x="151" y="1264"/>
                    </a:lnTo>
                    <a:lnTo>
                      <a:pt x="153" y="1349"/>
                    </a:lnTo>
                    <a:lnTo>
                      <a:pt x="161" y="1429"/>
                    </a:lnTo>
                    <a:lnTo>
                      <a:pt x="172" y="1506"/>
                    </a:lnTo>
                    <a:lnTo>
                      <a:pt x="188" y="1578"/>
                    </a:lnTo>
                    <a:lnTo>
                      <a:pt x="207" y="1646"/>
                    </a:lnTo>
                    <a:lnTo>
                      <a:pt x="229" y="1710"/>
                    </a:lnTo>
                    <a:lnTo>
                      <a:pt x="253" y="1770"/>
                    </a:lnTo>
                    <a:lnTo>
                      <a:pt x="280" y="1826"/>
                    </a:lnTo>
                    <a:lnTo>
                      <a:pt x="310" y="1879"/>
                    </a:lnTo>
                    <a:lnTo>
                      <a:pt x="340" y="1927"/>
                    </a:lnTo>
                    <a:lnTo>
                      <a:pt x="373" y="1972"/>
                    </a:lnTo>
                    <a:lnTo>
                      <a:pt x="406" y="2014"/>
                    </a:lnTo>
                    <a:lnTo>
                      <a:pt x="438" y="2052"/>
                    </a:lnTo>
                    <a:lnTo>
                      <a:pt x="471" y="2088"/>
                    </a:lnTo>
                    <a:lnTo>
                      <a:pt x="504" y="2119"/>
                    </a:lnTo>
                    <a:lnTo>
                      <a:pt x="560" y="2167"/>
                    </a:lnTo>
                    <a:lnTo>
                      <a:pt x="615" y="2211"/>
                    </a:lnTo>
                    <a:lnTo>
                      <a:pt x="672" y="2247"/>
                    </a:lnTo>
                    <a:lnTo>
                      <a:pt x="727" y="2280"/>
                    </a:lnTo>
                    <a:lnTo>
                      <a:pt x="781" y="2306"/>
                    </a:lnTo>
                    <a:lnTo>
                      <a:pt x="832" y="2329"/>
                    </a:lnTo>
                    <a:lnTo>
                      <a:pt x="881" y="2347"/>
                    </a:lnTo>
                    <a:lnTo>
                      <a:pt x="926" y="2359"/>
                    </a:lnTo>
                    <a:lnTo>
                      <a:pt x="966" y="2369"/>
                    </a:lnTo>
                    <a:lnTo>
                      <a:pt x="1003" y="2374"/>
                    </a:lnTo>
                    <a:lnTo>
                      <a:pt x="1035" y="2376"/>
                    </a:lnTo>
                    <a:lnTo>
                      <a:pt x="1065" y="2374"/>
                    </a:lnTo>
                    <a:lnTo>
                      <a:pt x="1101" y="2369"/>
                    </a:lnTo>
                    <a:lnTo>
                      <a:pt x="1142" y="2359"/>
                    </a:lnTo>
                    <a:lnTo>
                      <a:pt x="1187" y="2347"/>
                    </a:lnTo>
                    <a:lnTo>
                      <a:pt x="1236" y="2329"/>
                    </a:lnTo>
                    <a:lnTo>
                      <a:pt x="1288" y="2306"/>
                    </a:lnTo>
                    <a:lnTo>
                      <a:pt x="1341" y="2280"/>
                    </a:lnTo>
                    <a:lnTo>
                      <a:pt x="1397" y="2247"/>
                    </a:lnTo>
                    <a:lnTo>
                      <a:pt x="1452" y="2211"/>
                    </a:lnTo>
                    <a:lnTo>
                      <a:pt x="1508" y="2167"/>
                    </a:lnTo>
                    <a:lnTo>
                      <a:pt x="1564" y="2119"/>
                    </a:lnTo>
                    <a:lnTo>
                      <a:pt x="1597" y="2088"/>
                    </a:lnTo>
                    <a:lnTo>
                      <a:pt x="1629" y="2052"/>
                    </a:lnTo>
                    <a:lnTo>
                      <a:pt x="1663" y="2014"/>
                    </a:lnTo>
                    <a:lnTo>
                      <a:pt x="1696" y="1972"/>
                    </a:lnTo>
                    <a:lnTo>
                      <a:pt x="1727" y="1927"/>
                    </a:lnTo>
                    <a:lnTo>
                      <a:pt x="1759" y="1879"/>
                    </a:lnTo>
                    <a:lnTo>
                      <a:pt x="1787" y="1826"/>
                    </a:lnTo>
                    <a:lnTo>
                      <a:pt x="1814" y="1770"/>
                    </a:lnTo>
                    <a:lnTo>
                      <a:pt x="1839" y="1710"/>
                    </a:lnTo>
                    <a:lnTo>
                      <a:pt x="1862" y="1646"/>
                    </a:lnTo>
                    <a:lnTo>
                      <a:pt x="1881" y="1578"/>
                    </a:lnTo>
                    <a:lnTo>
                      <a:pt x="1896" y="1506"/>
                    </a:lnTo>
                    <a:lnTo>
                      <a:pt x="1908" y="1429"/>
                    </a:lnTo>
                    <a:lnTo>
                      <a:pt x="1915" y="1349"/>
                    </a:lnTo>
                    <a:lnTo>
                      <a:pt x="1918" y="1264"/>
                    </a:lnTo>
                    <a:lnTo>
                      <a:pt x="1917" y="1144"/>
                    </a:lnTo>
                    <a:lnTo>
                      <a:pt x="1912" y="1026"/>
                    </a:lnTo>
                    <a:lnTo>
                      <a:pt x="1813" y="1046"/>
                    </a:lnTo>
                    <a:lnTo>
                      <a:pt x="1719" y="1062"/>
                    </a:lnTo>
                    <a:lnTo>
                      <a:pt x="1631" y="1073"/>
                    </a:lnTo>
                    <a:lnTo>
                      <a:pt x="1546" y="1080"/>
                    </a:lnTo>
                    <a:lnTo>
                      <a:pt x="1469" y="1083"/>
                    </a:lnTo>
                    <a:lnTo>
                      <a:pt x="1394" y="1081"/>
                    </a:lnTo>
                    <a:lnTo>
                      <a:pt x="1326" y="1079"/>
                    </a:lnTo>
                    <a:lnTo>
                      <a:pt x="1262" y="1072"/>
                    </a:lnTo>
                    <a:lnTo>
                      <a:pt x="1202" y="1062"/>
                    </a:lnTo>
                    <a:lnTo>
                      <a:pt x="1146" y="1050"/>
                    </a:lnTo>
                    <a:lnTo>
                      <a:pt x="1094" y="1035"/>
                    </a:lnTo>
                    <a:lnTo>
                      <a:pt x="1048" y="1020"/>
                    </a:lnTo>
                    <a:lnTo>
                      <a:pt x="1005" y="1002"/>
                    </a:lnTo>
                    <a:lnTo>
                      <a:pt x="965" y="983"/>
                    </a:lnTo>
                    <a:lnTo>
                      <a:pt x="928" y="964"/>
                    </a:lnTo>
                    <a:lnTo>
                      <a:pt x="897" y="944"/>
                    </a:lnTo>
                    <a:lnTo>
                      <a:pt x="867" y="923"/>
                    </a:lnTo>
                    <a:lnTo>
                      <a:pt x="841" y="903"/>
                    </a:lnTo>
                    <a:lnTo>
                      <a:pt x="818" y="882"/>
                    </a:lnTo>
                    <a:lnTo>
                      <a:pt x="798" y="862"/>
                    </a:lnTo>
                    <a:lnTo>
                      <a:pt x="780" y="843"/>
                    </a:lnTo>
                    <a:lnTo>
                      <a:pt x="766" y="825"/>
                    </a:lnTo>
                    <a:lnTo>
                      <a:pt x="753" y="809"/>
                    </a:lnTo>
                    <a:lnTo>
                      <a:pt x="743" y="794"/>
                    </a:lnTo>
                    <a:lnTo>
                      <a:pt x="735" y="781"/>
                    </a:lnTo>
                    <a:lnTo>
                      <a:pt x="730" y="771"/>
                    </a:lnTo>
                    <a:lnTo>
                      <a:pt x="726" y="764"/>
                    </a:lnTo>
                    <a:lnTo>
                      <a:pt x="723" y="758"/>
                    </a:lnTo>
                    <a:lnTo>
                      <a:pt x="723" y="757"/>
                    </a:lnTo>
                    <a:close/>
                    <a:moveTo>
                      <a:pt x="1035" y="0"/>
                    </a:moveTo>
                    <a:lnTo>
                      <a:pt x="1131" y="3"/>
                    </a:lnTo>
                    <a:lnTo>
                      <a:pt x="1222" y="8"/>
                    </a:lnTo>
                    <a:lnTo>
                      <a:pt x="1308" y="19"/>
                    </a:lnTo>
                    <a:lnTo>
                      <a:pt x="1387" y="34"/>
                    </a:lnTo>
                    <a:lnTo>
                      <a:pt x="1461" y="52"/>
                    </a:lnTo>
                    <a:lnTo>
                      <a:pt x="1529" y="74"/>
                    </a:lnTo>
                    <a:lnTo>
                      <a:pt x="1593" y="100"/>
                    </a:lnTo>
                    <a:lnTo>
                      <a:pt x="1650" y="128"/>
                    </a:lnTo>
                    <a:lnTo>
                      <a:pt x="1703" y="161"/>
                    </a:lnTo>
                    <a:lnTo>
                      <a:pt x="1752" y="196"/>
                    </a:lnTo>
                    <a:lnTo>
                      <a:pt x="1795" y="236"/>
                    </a:lnTo>
                    <a:lnTo>
                      <a:pt x="1836" y="278"/>
                    </a:lnTo>
                    <a:lnTo>
                      <a:pt x="1872" y="323"/>
                    </a:lnTo>
                    <a:lnTo>
                      <a:pt x="1903" y="370"/>
                    </a:lnTo>
                    <a:lnTo>
                      <a:pt x="1932" y="420"/>
                    </a:lnTo>
                    <a:lnTo>
                      <a:pt x="1957" y="473"/>
                    </a:lnTo>
                    <a:lnTo>
                      <a:pt x="1979" y="529"/>
                    </a:lnTo>
                    <a:lnTo>
                      <a:pt x="1998" y="586"/>
                    </a:lnTo>
                    <a:lnTo>
                      <a:pt x="2013" y="646"/>
                    </a:lnTo>
                    <a:lnTo>
                      <a:pt x="2027" y="708"/>
                    </a:lnTo>
                    <a:lnTo>
                      <a:pt x="2039" y="772"/>
                    </a:lnTo>
                    <a:lnTo>
                      <a:pt x="2047" y="837"/>
                    </a:lnTo>
                    <a:lnTo>
                      <a:pt x="2054" y="904"/>
                    </a:lnTo>
                    <a:lnTo>
                      <a:pt x="2059" y="974"/>
                    </a:lnTo>
                    <a:lnTo>
                      <a:pt x="2064" y="1045"/>
                    </a:lnTo>
                    <a:lnTo>
                      <a:pt x="2066" y="1116"/>
                    </a:lnTo>
                    <a:lnTo>
                      <a:pt x="2068" y="1189"/>
                    </a:lnTo>
                    <a:lnTo>
                      <a:pt x="2068" y="1263"/>
                    </a:lnTo>
                    <a:lnTo>
                      <a:pt x="2065" y="1361"/>
                    </a:lnTo>
                    <a:lnTo>
                      <a:pt x="2057" y="1452"/>
                    </a:lnTo>
                    <a:lnTo>
                      <a:pt x="2043" y="1541"/>
                    </a:lnTo>
                    <a:lnTo>
                      <a:pt x="2024" y="1626"/>
                    </a:lnTo>
                    <a:lnTo>
                      <a:pt x="2001" y="1706"/>
                    </a:lnTo>
                    <a:lnTo>
                      <a:pt x="1972" y="1782"/>
                    </a:lnTo>
                    <a:lnTo>
                      <a:pt x="1941" y="1855"/>
                    </a:lnTo>
                    <a:lnTo>
                      <a:pt x="1907" y="1923"/>
                    </a:lnTo>
                    <a:lnTo>
                      <a:pt x="1869" y="1987"/>
                    </a:lnTo>
                    <a:lnTo>
                      <a:pt x="1828" y="2047"/>
                    </a:lnTo>
                    <a:lnTo>
                      <a:pt x="1785" y="2104"/>
                    </a:lnTo>
                    <a:lnTo>
                      <a:pt x="1738" y="2157"/>
                    </a:lnTo>
                    <a:lnTo>
                      <a:pt x="1691" y="2206"/>
                    </a:lnTo>
                    <a:lnTo>
                      <a:pt x="1642" y="2251"/>
                    </a:lnTo>
                    <a:lnTo>
                      <a:pt x="1593" y="2294"/>
                    </a:lnTo>
                    <a:lnTo>
                      <a:pt x="1541" y="2332"/>
                    </a:lnTo>
                    <a:lnTo>
                      <a:pt x="1491" y="2366"/>
                    </a:lnTo>
                    <a:lnTo>
                      <a:pt x="1439" y="2397"/>
                    </a:lnTo>
                    <a:lnTo>
                      <a:pt x="1388" y="2425"/>
                    </a:lnTo>
                    <a:lnTo>
                      <a:pt x="1338" y="2449"/>
                    </a:lnTo>
                    <a:lnTo>
                      <a:pt x="1289" y="2470"/>
                    </a:lnTo>
                    <a:lnTo>
                      <a:pt x="1241" y="2487"/>
                    </a:lnTo>
                    <a:lnTo>
                      <a:pt x="1195" y="2502"/>
                    </a:lnTo>
                    <a:lnTo>
                      <a:pt x="1150" y="2513"/>
                    </a:lnTo>
                    <a:lnTo>
                      <a:pt x="1109" y="2520"/>
                    </a:lnTo>
                    <a:lnTo>
                      <a:pt x="1070" y="2526"/>
                    </a:lnTo>
                    <a:lnTo>
                      <a:pt x="1035" y="2527"/>
                    </a:lnTo>
                    <a:lnTo>
                      <a:pt x="998" y="2526"/>
                    </a:lnTo>
                    <a:lnTo>
                      <a:pt x="960" y="2520"/>
                    </a:lnTo>
                    <a:lnTo>
                      <a:pt x="917" y="2513"/>
                    </a:lnTo>
                    <a:lnTo>
                      <a:pt x="874" y="2502"/>
                    </a:lnTo>
                    <a:lnTo>
                      <a:pt x="828" y="2487"/>
                    </a:lnTo>
                    <a:lnTo>
                      <a:pt x="779" y="2470"/>
                    </a:lnTo>
                    <a:lnTo>
                      <a:pt x="730" y="2449"/>
                    </a:lnTo>
                    <a:lnTo>
                      <a:pt x="679" y="2425"/>
                    </a:lnTo>
                    <a:lnTo>
                      <a:pt x="629" y="2397"/>
                    </a:lnTo>
                    <a:lnTo>
                      <a:pt x="577" y="2366"/>
                    </a:lnTo>
                    <a:lnTo>
                      <a:pt x="527" y="2332"/>
                    </a:lnTo>
                    <a:lnTo>
                      <a:pt x="476" y="2294"/>
                    </a:lnTo>
                    <a:lnTo>
                      <a:pt x="426" y="2251"/>
                    </a:lnTo>
                    <a:lnTo>
                      <a:pt x="377" y="2206"/>
                    </a:lnTo>
                    <a:lnTo>
                      <a:pt x="329" y="2157"/>
                    </a:lnTo>
                    <a:lnTo>
                      <a:pt x="285" y="2104"/>
                    </a:lnTo>
                    <a:lnTo>
                      <a:pt x="241" y="2047"/>
                    </a:lnTo>
                    <a:lnTo>
                      <a:pt x="200" y="1987"/>
                    </a:lnTo>
                    <a:lnTo>
                      <a:pt x="162" y="1923"/>
                    </a:lnTo>
                    <a:lnTo>
                      <a:pt x="127" y="1855"/>
                    </a:lnTo>
                    <a:lnTo>
                      <a:pt x="95" y="1782"/>
                    </a:lnTo>
                    <a:lnTo>
                      <a:pt x="68" y="1706"/>
                    </a:lnTo>
                    <a:lnTo>
                      <a:pt x="44" y="1626"/>
                    </a:lnTo>
                    <a:lnTo>
                      <a:pt x="26" y="1541"/>
                    </a:lnTo>
                    <a:lnTo>
                      <a:pt x="12" y="1454"/>
                    </a:lnTo>
                    <a:lnTo>
                      <a:pt x="3" y="1361"/>
                    </a:lnTo>
                    <a:lnTo>
                      <a:pt x="0" y="1264"/>
                    </a:lnTo>
                    <a:lnTo>
                      <a:pt x="0" y="1189"/>
                    </a:lnTo>
                    <a:lnTo>
                      <a:pt x="1" y="1116"/>
                    </a:lnTo>
                    <a:lnTo>
                      <a:pt x="4" y="1045"/>
                    </a:lnTo>
                    <a:lnTo>
                      <a:pt x="8" y="974"/>
                    </a:lnTo>
                    <a:lnTo>
                      <a:pt x="14" y="904"/>
                    </a:lnTo>
                    <a:lnTo>
                      <a:pt x="21" y="837"/>
                    </a:lnTo>
                    <a:lnTo>
                      <a:pt x="30" y="772"/>
                    </a:lnTo>
                    <a:lnTo>
                      <a:pt x="41" y="708"/>
                    </a:lnTo>
                    <a:lnTo>
                      <a:pt x="55" y="646"/>
                    </a:lnTo>
                    <a:lnTo>
                      <a:pt x="71" y="586"/>
                    </a:lnTo>
                    <a:lnTo>
                      <a:pt x="90" y="529"/>
                    </a:lnTo>
                    <a:lnTo>
                      <a:pt x="112" y="473"/>
                    </a:lnTo>
                    <a:lnTo>
                      <a:pt x="136" y="420"/>
                    </a:lnTo>
                    <a:lnTo>
                      <a:pt x="165" y="370"/>
                    </a:lnTo>
                    <a:lnTo>
                      <a:pt x="197" y="323"/>
                    </a:lnTo>
                    <a:lnTo>
                      <a:pt x="233" y="278"/>
                    </a:lnTo>
                    <a:lnTo>
                      <a:pt x="272" y="236"/>
                    </a:lnTo>
                    <a:lnTo>
                      <a:pt x="316" y="196"/>
                    </a:lnTo>
                    <a:lnTo>
                      <a:pt x="365" y="161"/>
                    </a:lnTo>
                    <a:lnTo>
                      <a:pt x="418" y="128"/>
                    </a:lnTo>
                    <a:lnTo>
                      <a:pt x="476" y="100"/>
                    </a:lnTo>
                    <a:lnTo>
                      <a:pt x="539" y="74"/>
                    </a:lnTo>
                    <a:lnTo>
                      <a:pt x="607" y="52"/>
                    </a:lnTo>
                    <a:lnTo>
                      <a:pt x="681" y="34"/>
                    </a:lnTo>
                    <a:lnTo>
                      <a:pt x="760" y="19"/>
                    </a:lnTo>
                    <a:lnTo>
                      <a:pt x="845" y="8"/>
                    </a:lnTo>
                    <a:lnTo>
                      <a:pt x="937" y="3"/>
                    </a:lnTo>
                    <a:lnTo>
                      <a:pt x="10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7923213" y="4125913"/>
                <a:ext cx="3048000" cy="1643063"/>
              </a:xfrm>
              <a:custGeom>
                <a:avLst/>
                <a:gdLst>
                  <a:gd name="T0" fmla="*/ 2739 w 3840"/>
                  <a:gd name="T1" fmla="*/ 1314 h 2070"/>
                  <a:gd name="T2" fmla="*/ 2411 w 3840"/>
                  <a:gd name="T3" fmla="*/ 1035 h 2070"/>
                  <a:gd name="T4" fmla="*/ 1353 w 3840"/>
                  <a:gd name="T5" fmla="*/ 15 h 2070"/>
                  <a:gd name="T6" fmla="*/ 1573 w 3840"/>
                  <a:gd name="T7" fmla="*/ 147 h 2070"/>
                  <a:gd name="T8" fmla="*/ 1748 w 3840"/>
                  <a:gd name="T9" fmla="*/ 204 h 2070"/>
                  <a:gd name="T10" fmla="*/ 1783 w 3840"/>
                  <a:gd name="T11" fmla="*/ 242 h 2070"/>
                  <a:gd name="T12" fmla="*/ 2066 w 3840"/>
                  <a:gd name="T13" fmla="*/ 227 h 2070"/>
                  <a:gd name="T14" fmla="*/ 2110 w 3840"/>
                  <a:gd name="T15" fmla="*/ 197 h 2070"/>
                  <a:gd name="T16" fmla="*/ 2343 w 3840"/>
                  <a:gd name="T17" fmla="*/ 110 h 2070"/>
                  <a:gd name="T18" fmla="*/ 2506 w 3840"/>
                  <a:gd name="T19" fmla="*/ 4 h 2070"/>
                  <a:gd name="T20" fmla="*/ 2567 w 3840"/>
                  <a:gd name="T21" fmla="*/ 8 h 2070"/>
                  <a:gd name="T22" fmla="*/ 2654 w 3840"/>
                  <a:gd name="T23" fmla="*/ 56 h 2070"/>
                  <a:gd name="T24" fmla="*/ 2809 w 3840"/>
                  <a:gd name="T25" fmla="*/ 139 h 2070"/>
                  <a:gd name="T26" fmla="*/ 2984 w 3840"/>
                  <a:gd name="T27" fmla="*/ 233 h 2070"/>
                  <a:gd name="T28" fmla="*/ 3158 w 3840"/>
                  <a:gd name="T29" fmla="*/ 330 h 2070"/>
                  <a:gd name="T30" fmla="*/ 3313 w 3840"/>
                  <a:gd name="T31" fmla="*/ 418 h 2070"/>
                  <a:gd name="T32" fmla="*/ 3431 w 3840"/>
                  <a:gd name="T33" fmla="*/ 491 h 2070"/>
                  <a:gd name="T34" fmla="*/ 3542 w 3840"/>
                  <a:gd name="T35" fmla="*/ 583 h 2070"/>
                  <a:gd name="T36" fmla="*/ 3644 w 3840"/>
                  <a:gd name="T37" fmla="*/ 737 h 2070"/>
                  <a:gd name="T38" fmla="*/ 3724 w 3840"/>
                  <a:gd name="T39" fmla="*/ 927 h 2070"/>
                  <a:gd name="T40" fmla="*/ 3784 w 3840"/>
                  <a:gd name="T41" fmla="*/ 1136 h 2070"/>
                  <a:gd name="T42" fmla="*/ 3827 w 3840"/>
                  <a:gd name="T43" fmla="*/ 1346 h 2070"/>
                  <a:gd name="T44" fmla="*/ 3836 w 3840"/>
                  <a:gd name="T45" fmla="*/ 1448 h 2070"/>
                  <a:gd name="T46" fmla="*/ 3827 w 3840"/>
                  <a:gd name="T47" fmla="*/ 1467 h 2070"/>
                  <a:gd name="T48" fmla="*/ 3804 w 3840"/>
                  <a:gd name="T49" fmla="*/ 1508 h 2070"/>
                  <a:gd name="T50" fmla="*/ 3759 w 3840"/>
                  <a:gd name="T51" fmla="*/ 1566 h 2070"/>
                  <a:gd name="T52" fmla="*/ 3690 w 3840"/>
                  <a:gd name="T53" fmla="*/ 1637 h 2070"/>
                  <a:gd name="T54" fmla="*/ 3589 w 3840"/>
                  <a:gd name="T55" fmla="*/ 1715 h 2070"/>
                  <a:gd name="T56" fmla="*/ 3455 w 3840"/>
                  <a:gd name="T57" fmla="*/ 1796 h 2070"/>
                  <a:gd name="T58" fmla="*/ 3278 w 3840"/>
                  <a:gd name="T59" fmla="*/ 1873 h 2070"/>
                  <a:gd name="T60" fmla="*/ 3056 w 3840"/>
                  <a:gd name="T61" fmla="*/ 1946 h 2070"/>
                  <a:gd name="T62" fmla="*/ 2782 w 3840"/>
                  <a:gd name="T63" fmla="*/ 2004 h 2070"/>
                  <a:gd name="T64" fmla="*/ 2454 w 3840"/>
                  <a:gd name="T65" fmla="*/ 2046 h 2070"/>
                  <a:gd name="T66" fmla="*/ 2065 w 3840"/>
                  <a:gd name="T67" fmla="*/ 2068 h 2070"/>
                  <a:gd name="T68" fmla="*/ 1639 w 3840"/>
                  <a:gd name="T69" fmla="*/ 2064 h 2070"/>
                  <a:gd name="T70" fmla="*/ 1270 w 3840"/>
                  <a:gd name="T71" fmla="*/ 2036 h 2070"/>
                  <a:gd name="T72" fmla="*/ 961 w 3840"/>
                  <a:gd name="T73" fmla="*/ 1986 h 2070"/>
                  <a:gd name="T74" fmla="*/ 705 w 3840"/>
                  <a:gd name="T75" fmla="*/ 1922 h 2070"/>
                  <a:gd name="T76" fmla="*/ 500 w 3840"/>
                  <a:gd name="T77" fmla="*/ 1849 h 2070"/>
                  <a:gd name="T78" fmla="*/ 336 w 3840"/>
                  <a:gd name="T79" fmla="*/ 1768 h 2070"/>
                  <a:gd name="T80" fmla="*/ 214 w 3840"/>
                  <a:gd name="T81" fmla="*/ 1688 h 2070"/>
                  <a:gd name="T82" fmla="*/ 124 w 3840"/>
                  <a:gd name="T83" fmla="*/ 1613 h 2070"/>
                  <a:gd name="T84" fmla="*/ 63 w 3840"/>
                  <a:gd name="T85" fmla="*/ 1546 h 2070"/>
                  <a:gd name="T86" fmla="*/ 26 w 3840"/>
                  <a:gd name="T87" fmla="*/ 1493 h 2070"/>
                  <a:gd name="T88" fmla="*/ 8 w 3840"/>
                  <a:gd name="T89" fmla="*/ 1459 h 2070"/>
                  <a:gd name="T90" fmla="*/ 0 w 3840"/>
                  <a:gd name="T91" fmla="*/ 1430 h 2070"/>
                  <a:gd name="T92" fmla="*/ 11 w 3840"/>
                  <a:gd name="T93" fmla="*/ 1355 h 2070"/>
                  <a:gd name="T94" fmla="*/ 39 w 3840"/>
                  <a:gd name="T95" fmla="*/ 1217 h 2070"/>
                  <a:gd name="T96" fmla="*/ 84 w 3840"/>
                  <a:gd name="T97" fmla="*/ 1041 h 2070"/>
                  <a:gd name="T98" fmla="*/ 150 w 3840"/>
                  <a:gd name="T99" fmla="*/ 853 h 2070"/>
                  <a:gd name="T100" fmla="*/ 234 w 3840"/>
                  <a:gd name="T101" fmla="*/ 677 h 2070"/>
                  <a:gd name="T102" fmla="*/ 340 w 3840"/>
                  <a:gd name="T103" fmla="*/ 541 h 2070"/>
                  <a:gd name="T104" fmla="*/ 444 w 3840"/>
                  <a:gd name="T105" fmla="*/ 469 h 2070"/>
                  <a:gd name="T106" fmla="*/ 577 w 3840"/>
                  <a:gd name="T107" fmla="*/ 391 h 2070"/>
                  <a:gd name="T108" fmla="*/ 742 w 3840"/>
                  <a:gd name="T109" fmla="*/ 297 h 2070"/>
                  <a:gd name="T110" fmla="*/ 919 w 3840"/>
                  <a:gd name="T111" fmla="*/ 200 h 2070"/>
                  <a:gd name="T112" fmla="*/ 1090 w 3840"/>
                  <a:gd name="T113" fmla="*/ 107 h 2070"/>
                  <a:gd name="T114" fmla="*/ 1235 w 3840"/>
                  <a:gd name="T115" fmla="*/ 28 h 2070"/>
                  <a:gd name="T116" fmla="*/ 1315 w 3840"/>
                  <a:gd name="T117" fmla="*/ 0 h 2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840" h="2070">
                    <a:moveTo>
                      <a:pt x="2411" y="1035"/>
                    </a:moveTo>
                    <a:lnTo>
                      <a:pt x="2411" y="1212"/>
                    </a:lnTo>
                    <a:lnTo>
                      <a:pt x="2739" y="1314"/>
                    </a:lnTo>
                    <a:lnTo>
                      <a:pt x="3067" y="1212"/>
                    </a:lnTo>
                    <a:lnTo>
                      <a:pt x="3067" y="1035"/>
                    </a:lnTo>
                    <a:lnTo>
                      <a:pt x="2411" y="1035"/>
                    </a:lnTo>
                    <a:close/>
                    <a:moveTo>
                      <a:pt x="1315" y="0"/>
                    </a:moveTo>
                    <a:lnTo>
                      <a:pt x="1334" y="4"/>
                    </a:lnTo>
                    <a:lnTo>
                      <a:pt x="1353" y="15"/>
                    </a:lnTo>
                    <a:lnTo>
                      <a:pt x="1424" y="66"/>
                    </a:lnTo>
                    <a:lnTo>
                      <a:pt x="1497" y="110"/>
                    </a:lnTo>
                    <a:lnTo>
                      <a:pt x="1573" y="147"/>
                    </a:lnTo>
                    <a:lnTo>
                      <a:pt x="1651" y="176"/>
                    </a:lnTo>
                    <a:lnTo>
                      <a:pt x="1731" y="197"/>
                    </a:lnTo>
                    <a:lnTo>
                      <a:pt x="1748" y="204"/>
                    </a:lnTo>
                    <a:lnTo>
                      <a:pt x="1763" y="214"/>
                    </a:lnTo>
                    <a:lnTo>
                      <a:pt x="1775" y="227"/>
                    </a:lnTo>
                    <a:lnTo>
                      <a:pt x="1783" y="242"/>
                    </a:lnTo>
                    <a:lnTo>
                      <a:pt x="1921" y="605"/>
                    </a:lnTo>
                    <a:lnTo>
                      <a:pt x="2058" y="242"/>
                    </a:lnTo>
                    <a:lnTo>
                      <a:pt x="2066" y="227"/>
                    </a:lnTo>
                    <a:lnTo>
                      <a:pt x="2077" y="214"/>
                    </a:lnTo>
                    <a:lnTo>
                      <a:pt x="2092" y="204"/>
                    </a:lnTo>
                    <a:lnTo>
                      <a:pt x="2110" y="197"/>
                    </a:lnTo>
                    <a:lnTo>
                      <a:pt x="2189" y="176"/>
                    </a:lnTo>
                    <a:lnTo>
                      <a:pt x="2268" y="147"/>
                    </a:lnTo>
                    <a:lnTo>
                      <a:pt x="2343" y="110"/>
                    </a:lnTo>
                    <a:lnTo>
                      <a:pt x="2416" y="66"/>
                    </a:lnTo>
                    <a:lnTo>
                      <a:pt x="2488" y="15"/>
                    </a:lnTo>
                    <a:lnTo>
                      <a:pt x="2506" y="4"/>
                    </a:lnTo>
                    <a:lnTo>
                      <a:pt x="2526" y="0"/>
                    </a:lnTo>
                    <a:lnTo>
                      <a:pt x="2547" y="1"/>
                    </a:lnTo>
                    <a:lnTo>
                      <a:pt x="2567" y="8"/>
                    </a:lnTo>
                    <a:lnTo>
                      <a:pt x="2570" y="11"/>
                    </a:lnTo>
                    <a:lnTo>
                      <a:pt x="2609" y="31"/>
                    </a:lnTo>
                    <a:lnTo>
                      <a:pt x="2654" y="56"/>
                    </a:lnTo>
                    <a:lnTo>
                      <a:pt x="2703" y="81"/>
                    </a:lnTo>
                    <a:lnTo>
                      <a:pt x="2755" y="109"/>
                    </a:lnTo>
                    <a:lnTo>
                      <a:pt x="2809" y="139"/>
                    </a:lnTo>
                    <a:lnTo>
                      <a:pt x="2867" y="169"/>
                    </a:lnTo>
                    <a:lnTo>
                      <a:pt x="2925" y="201"/>
                    </a:lnTo>
                    <a:lnTo>
                      <a:pt x="2984" y="233"/>
                    </a:lnTo>
                    <a:lnTo>
                      <a:pt x="3042" y="266"/>
                    </a:lnTo>
                    <a:lnTo>
                      <a:pt x="3101" y="298"/>
                    </a:lnTo>
                    <a:lnTo>
                      <a:pt x="3158" y="330"/>
                    </a:lnTo>
                    <a:lnTo>
                      <a:pt x="3212" y="361"/>
                    </a:lnTo>
                    <a:lnTo>
                      <a:pt x="3264" y="391"/>
                    </a:lnTo>
                    <a:lnTo>
                      <a:pt x="3313" y="418"/>
                    </a:lnTo>
                    <a:lnTo>
                      <a:pt x="3358" y="446"/>
                    </a:lnTo>
                    <a:lnTo>
                      <a:pt x="3397" y="469"/>
                    </a:lnTo>
                    <a:lnTo>
                      <a:pt x="3431" y="491"/>
                    </a:lnTo>
                    <a:lnTo>
                      <a:pt x="3460" y="510"/>
                    </a:lnTo>
                    <a:lnTo>
                      <a:pt x="3502" y="544"/>
                    </a:lnTo>
                    <a:lnTo>
                      <a:pt x="3542" y="583"/>
                    </a:lnTo>
                    <a:lnTo>
                      <a:pt x="3578" y="630"/>
                    </a:lnTo>
                    <a:lnTo>
                      <a:pt x="3612" y="681"/>
                    </a:lnTo>
                    <a:lnTo>
                      <a:pt x="3644" y="737"/>
                    </a:lnTo>
                    <a:lnTo>
                      <a:pt x="3672" y="797"/>
                    </a:lnTo>
                    <a:lnTo>
                      <a:pt x="3700" y="861"/>
                    </a:lnTo>
                    <a:lnTo>
                      <a:pt x="3724" y="927"/>
                    </a:lnTo>
                    <a:lnTo>
                      <a:pt x="3746" y="995"/>
                    </a:lnTo>
                    <a:lnTo>
                      <a:pt x="3766" y="1066"/>
                    </a:lnTo>
                    <a:lnTo>
                      <a:pt x="3784" y="1136"/>
                    </a:lnTo>
                    <a:lnTo>
                      <a:pt x="3800" y="1206"/>
                    </a:lnTo>
                    <a:lnTo>
                      <a:pt x="3815" y="1276"/>
                    </a:lnTo>
                    <a:lnTo>
                      <a:pt x="3827" y="1346"/>
                    </a:lnTo>
                    <a:lnTo>
                      <a:pt x="3840" y="1412"/>
                    </a:lnTo>
                    <a:lnTo>
                      <a:pt x="3840" y="1430"/>
                    </a:lnTo>
                    <a:lnTo>
                      <a:pt x="3836" y="1448"/>
                    </a:lnTo>
                    <a:lnTo>
                      <a:pt x="3834" y="1452"/>
                    </a:lnTo>
                    <a:lnTo>
                      <a:pt x="3832" y="1459"/>
                    </a:lnTo>
                    <a:lnTo>
                      <a:pt x="3827" y="1467"/>
                    </a:lnTo>
                    <a:lnTo>
                      <a:pt x="3822" y="1479"/>
                    </a:lnTo>
                    <a:lnTo>
                      <a:pt x="3814" y="1493"/>
                    </a:lnTo>
                    <a:lnTo>
                      <a:pt x="3804" y="1508"/>
                    </a:lnTo>
                    <a:lnTo>
                      <a:pt x="3792" y="1526"/>
                    </a:lnTo>
                    <a:lnTo>
                      <a:pt x="3777" y="1546"/>
                    </a:lnTo>
                    <a:lnTo>
                      <a:pt x="3759" y="1566"/>
                    </a:lnTo>
                    <a:lnTo>
                      <a:pt x="3740" y="1588"/>
                    </a:lnTo>
                    <a:lnTo>
                      <a:pt x="3716" y="1613"/>
                    </a:lnTo>
                    <a:lnTo>
                      <a:pt x="3690" y="1637"/>
                    </a:lnTo>
                    <a:lnTo>
                      <a:pt x="3660" y="1662"/>
                    </a:lnTo>
                    <a:lnTo>
                      <a:pt x="3627" y="1688"/>
                    </a:lnTo>
                    <a:lnTo>
                      <a:pt x="3589" y="1715"/>
                    </a:lnTo>
                    <a:lnTo>
                      <a:pt x="3548" y="1741"/>
                    </a:lnTo>
                    <a:lnTo>
                      <a:pt x="3504" y="1768"/>
                    </a:lnTo>
                    <a:lnTo>
                      <a:pt x="3455" y="1796"/>
                    </a:lnTo>
                    <a:lnTo>
                      <a:pt x="3400" y="1821"/>
                    </a:lnTo>
                    <a:lnTo>
                      <a:pt x="3342" y="1849"/>
                    </a:lnTo>
                    <a:lnTo>
                      <a:pt x="3278" y="1873"/>
                    </a:lnTo>
                    <a:lnTo>
                      <a:pt x="3210" y="1898"/>
                    </a:lnTo>
                    <a:lnTo>
                      <a:pt x="3135" y="1922"/>
                    </a:lnTo>
                    <a:lnTo>
                      <a:pt x="3056" y="1946"/>
                    </a:lnTo>
                    <a:lnTo>
                      <a:pt x="2970" y="1966"/>
                    </a:lnTo>
                    <a:lnTo>
                      <a:pt x="2880" y="1986"/>
                    </a:lnTo>
                    <a:lnTo>
                      <a:pt x="2782" y="2004"/>
                    </a:lnTo>
                    <a:lnTo>
                      <a:pt x="2680" y="2021"/>
                    </a:lnTo>
                    <a:lnTo>
                      <a:pt x="2570" y="2036"/>
                    </a:lnTo>
                    <a:lnTo>
                      <a:pt x="2454" y="2046"/>
                    </a:lnTo>
                    <a:lnTo>
                      <a:pt x="2332" y="2057"/>
                    </a:lnTo>
                    <a:lnTo>
                      <a:pt x="2201" y="2064"/>
                    </a:lnTo>
                    <a:lnTo>
                      <a:pt x="2065" y="2068"/>
                    </a:lnTo>
                    <a:lnTo>
                      <a:pt x="1921" y="2070"/>
                    </a:lnTo>
                    <a:lnTo>
                      <a:pt x="1776" y="2068"/>
                    </a:lnTo>
                    <a:lnTo>
                      <a:pt x="1639" y="2064"/>
                    </a:lnTo>
                    <a:lnTo>
                      <a:pt x="1509" y="2057"/>
                    </a:lnTo>
                    <a:lnTo>
                      <a:pt x="1387" y="2046"/>
                    </a:lnTo>
                    <a:lnTo>
                      <a:pt x="1270" y="2036"/>
                    </a:lnTo>
                    <a:lnTo>
                      <a:pt x="1161" y="2021"/>
                    </a:lnTo>
                    <a:lnTo>
                      <a:pt x="1058" y="2004"/>
                    </a:lnTo>
                    <a:lnTo>
                      <a:pt x="961" y="1986"/>
                    </a:lnTo>
                    <a:lnTo>
                      <a:pt x="870" y="1966"/>
                    </a:lnTo>
                    <a:lnTo>
                      <a:pt x="785" y="1946"/>
                    </a:lnTo>
                    <a:lnTo>
                      <a:pt x="705" y="1922"/>
                    </a:lnTo>
                    <a:lnTo>
                      <a:pt x="632" y="1898"/>
                    </a:lnTo>
                    <a:lnTo>
                      <a:pt x="562" y="1873"/>
                    </a:lnTo>
                    <a:lnTo>
                      <a:pt x="500" y="1849"/>
                    </a:lnTo>
                    <a:lnTo>
                      <a:pt x="440" y="1821"/>
                    </a:lnTo>
                    <a:lnTo>
                      <a:pt x="387" y="1796"/>
                    </a:lnTo>
                    <a:lnTo>
                      <a:pt x="336" y="1768"/>
                    </a:lnTo>
                    <a:lnTo>
                      <a:pt x="291" y="1741"/>
                    </a:lnTo>
                    <a:lnTo>
                      <a:pt x="250" y="1715"/>
                    </a:lnTo>
                    <a:lnTo>
                      <a:pt x="214" y="1688"/>
                    </a:lnTo>
                    <a:lnTo>
                      <a:pt x="180" y="1662"/>
                    </a:lnTo>
                    <a:lnTo>
                      <a:pt x="150" y="1637"/>
                    </a:lnTo>
                    <a:lnTo>
                      <a:pt x="124" y="1613"/>
                    </a:lnTo>
                    <a:lnTo>
                      <a:pt x="101" y="1588"/>
                    </a:lnTo>
                    <a:lnTo>
                      <a:pt x="80" y="1566"/>
                    </a:lnTo>
                    <a:lnTo>
                      <a:pt x="63" y="1546"/>
                    </a:lnTo>
                    <a:lnTo>
                      <a:pt x="49" y="1526"/>
                    </a:lnTo>
                    <a:lnTo>
                      <a:pt x="37" y="1508"/>
                    </a:lnTo>
                    <a:lnTo>
                      <a:pt x="26" y="1493"/>
                    </a:lnTo>
                    <a:lnTo>
                      <a:pt x="18" y="1479"/>
                    </a:lnTo>
                    <a:lnTo>
                      <a:pt x="12" y="1467"/>
                    </a:lnTo>
                    <a:lnTo>
                      <a:pt x="8" y="1459"/>
                    </a:lnTo>
                    <a:lnTo>
                      <a:pt x="5" y="1452"/>
                    </a:lnTo>
                    <a:lnTo>
                      <a:pt x="4" y="1448"/>
                    </a:lnTo>
                    <a:lnTo>
                      <a:pt x="0" y="1430"/>
                    </a:lnTo>
                    <a:lnTo>
                      <a:pt x="1" y="1412"/>
                    </a:lnTo>
                    <a:lnTo>
                      <a:pt x="5" y="1388"/>
                    </a:lnTo>
                    <a:lnTo>
                      <a:pt x="11" y="1355"/>
                    </a:lnTo>
                    <a:lnTo>
                      <a:pt x="18" y="1316"/>
                    </a:lnTo>
                    <a:lnTo>
                      <a:pt x="27" y="1269"/>
                    </a:lnTo>
                    <a:lnTo>
                      <a:pt x="39" y="1217"/>
                    </a:lnTo>
                    <a:lnTo>
                      <a:pt x="52" y="1161"/>
                    </a:lnTo>
                    <a:lnTo>
                      <a:pt x="68" y="1103"/>
                    </a:lnTo>
                    <a:lnTo>
                      <a:pt x="84" y="1041"/>
                    </a:lnTo>
                    <a:lnTo>
                      <a:pt x="103" y="979"/>
                    </a:lnTo>
                    <a:lnTo>
                      <a:pt x="125" y="916"/>
                    </a:lnTo>
                    <a:lnTo>
                      <a:pt x="150" y="853"/>
                    </a:lnTo>
                    <a:lnTo>
                      <a:pt x="176" y="792"/>
                    </a:lnTo>
                    <a:lnTo>
                      <a:pt x="203" y="733"/>
                    </a:lnTo>
                    <a:lnTo>
                      <a:pt x="234" y="677"/>
                    </a:lnTo>
                    <a:lnTo>
                      <a:pt x="267" y="627"/>
                    </a:lnTo>
                    <a:lnTo>
                      <a:pt x="302" y="581"/>
                    </a:lnTo>
                    <a:lnTo>
                      <a:pt x="340" y="541"/>
                    </a:lnTo>
                    <a:lnTo>
                      <a:pt x="381" y="510"/>
                    </a:lnTo>
                    <a:lnTo>
                      <a:pt x="408" y="491"/>
                    </a:lnTo>
                    <a:lnTo>
                      <a:pt x="444" y="469"/>
                    </a:lnTo>
                    <a:lnTo>
                      <a:pt x="483" y="446"/>
                    </a:lnTo>
                    <a:lnTo>
                      <a:pt x="528" y="418"/>
                    </a:lnTo>
                    <a:lnTo>
                      <a:pt x="577" y="391"/>
                    </a:lnTo>
                    <a:lnTo>
                      <a:pt x="629" y="361"/>
                    </a:lnTo>
                    <a:lnTo>
                      <a:pt x="685" y="330"/>
                    </a:lnTo>
                    <a:lnTo>
                      <a:pt x="742" y="297"/>
                    </a:lnTo>
                    <a:lnTo>
                      <a:pt x="800" y="266"/>
                    </a:lnTo>
                    <a:lnTo>
                      <a:pt x="860" y="233"/>
                    </a:lnTo>
                    <a:lnTo>
                      <a:pt x="919" y="200"/>
                    </a:lnTo>
                    <a:lnTo>
                      <a:pt x="977" y="167"/>
                    </a:lnTo>
                    <a:lnTo>
                      <a:pt x="1034" y="136"/>
                    </a:lnTo>
                    <a:lnTo>
                      <a:pt x="1090" y="107"/>
                    </a:lnTo>
                    <a:lnTo>
                      <a:pt x="1142" y="79"/>
                    </a:lnTo>
                    <a:lnTo>
                      <a:pt x="1191" y="53"/>
                    </a:lnTo>
                    <a:lnTo>
                      <a:pt x="1235" y="28"/>
                    </a:lnTo>
                    <a:lnTo>
                      <a:pt x="1274" y="8"/>
                    </a:lnTo>
                    <a:lnTo>
                      <a:pt x="1293" y="1"/>
                    </a:lnTo>
                    <a:lnTo>
                      <a:pt x="13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622126" y="5367959"/>
              <a:ext cx="520832" cy="520516"/>
              <a:chOff x="4667251" y="4117975"/>
              <a:chExt cx="5205412" cy="5202238"/>
            </a:xfrm>
            <a:solidFill>
              <a:schemeClr val="bg1"/>
            </a:solidFill>
          </p:grpSpPr>
          <p:sp>
            <p:nvSpPr>
              <p:cNvPr id="86" name="Freeform 179"/>
              <p:cNvSpPr>
                <a:spLocks/>
              </p:cNvSpPr>
              <p:nvPr/>
            </p:nvSpPr>
            <p:spPr bwMode="auto">
              <a:xfrm>
                <a:off x="7847013" y="7294563"/>
                <a:ext cx="2025650" cy="2025650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87" name="Freeform 180"/>
              <p:cNvSpPr>
                <a:spLocks noEditPoints="1"/>
              </p:cNvSpPr>
              <p:nvPr/>
            </p:nvSpPr>
            <p:spPr bwMode="auto">
              <a:xfrm>
                <a:off x="4667251" y="4117975"/>
                <a:ext cx="3905250" cy="3903663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7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7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7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88" name="Freeform 181"/>
              <p:cNvSpPr>
                <a:spLocks/>
              </p:cNvSpPr>
              <p:nvPr/>
            </p:nvSpPr>
            <p:spPr bwMode="auto">
              <a:xfrm>
                <a:off x="5481638" y="4930775"/>
                <a:ext cx="1138238" cy="1139825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</p:grpSp>
        <p:sp>
          <p:nvSpPr>
            <p:cNvPr id="89" name="Freeform 168"/>
            <p:cNvSpPr>
              <a:spLocks noEditPoints="1"/>
            </p:cNvSpPr>
            <p:nvPr/>
          </p:nvSpPr>
          <p:spPr bwMode="auto">
            <a:xfrm>
              <a:off x="6666958" y="2430808"/>
              <a:ext cx="431168" cy="431462"/>
            </a:xfrm>
            <a:custGeom>
              <a:avLst/>
              <a:gdLst>
                <a:gd name="T0" fmla="*/ 1983 w 4407"/>
                <a:gd name="T1" fmla="*/ 3087 h 4410"/>
                <a:gd name="T2" fmla="*/ 1983 w 4407"/>
                <a:gd name="T3" fmla="*/ 2470 h 4410"/>
                <a:gd name="T4" fmla="*/ 2326 w 4407"/>
                <a:gd name="T5" fmla="*/ 4 h 4410"/>
                <a:gd name="T6" fmla="*/ 2690 w 4407"/>
                <a:gd name="T7" fmla="*/ 56 h 4410"/>
                <a:gd name="T8" fmla="*/ 3041 w 4407"/>
                <a:gd name="T9" fmla="*/ 154 h 4410"/>
                <a:gd name="T10" fmla="*/ 2501 w 4407"/>
                <a:gd name="T11" fmla="*/ 465 h 4410"/>
                <a:gd name="T12" fmla="*/ 2204 w 4407"/>
                <a:gd name="T13" fmla="*/ 441 h 4410"/>
                <a:gd name="T14" fmla="*/ 1850 w 4407"/>
                <a:gd name="T15" fmla="*/ 477 h 4410"/>
                <a:gd name="T16" fmla="*/ 1520 w 4407"/>
                <a:gd name="T17" fmla="*/ 581 h 4410"/>
                <a:gd name="T18" fmla="*/ 1219 w 4407"/>
                <a:gd name="T19" fmla="*/ 744 h 4410"/>
                <a:gd name="T20" fmla="*/ 959 w 4407"/>
                <a:gd name="T21" fmla="*/ 960 h 4410"/>
                <a:gd name="T22" fmla="*/ 744 w 4407"/>
                <a:gd name="T23" fmla="*/ 1220 h 4410"/>
                <a:gd name="T24" fmla="*/ 581 w 4407"/>
                <a:gd name="T25" fmla="*/ 1521 h 4410"/>
                <a:gd name="T26" fmla="*/ 477 w 4407"/>
                <a:gd name="T27" fmla="*/ 1851 h 4410"/>
                <a:gd name="T28" fmla="*/ 441 w 4407"/>
                <a:gd name="T29" fmla="*/ 2205 h 4410"/>
                <a:gd name="T30" fmla="*/ 477 w 4407"/>
                <a:gd name="T31" fmla="*/ 2559 h 4410"/>
                <a:gd name="T32" fmla="*/ 581 w 4407"/>
                <a:gd name="T33" fmla="*/ 2889 h 4410"/>
                <a:gd name="T34" fmla="*/ 744 w 4407"/>
                <a:gd name="T35" fmla="*/ 3190 h 4410"/>
                <a:gd name="T36" fmla="*/ 959 w 4407"/>
                <a:gd name="T37" fmla="*/ 3450 h 4410"/>
                <a:gd name="T38" fmla="*/ 1219 w 4407"/>
                <a:gd name="T39" fmla="*/ 3666 h 4410"/>
                <a:gd name="T40" fmla="*/ 1520 w 4407"/>
                <a:gd name="T41" fmla="*/ 3829 h 4410"/>
                <a:gd name="T42" fmla="*/ 1850 w 4407"/>
                <a:gd name="T43" fmla="*/ 3933 h 4410"/>
                <a:gd name="T44" fmla="*/ 2204 w 4407"/>
                <a:gd name="T45" fmla="*/ 3969 h 4410"/>
                <a:gd name="T46" fmla="*/ 2557 w 4407"/>
                <a:gd name="T47" fmla="*/ 3933 h 4410"/>
                <a:gd name="T48" fmla="*/ 2887 w 4407"/>
                <a:gd name="T49" fmla="*/ 3829 h 4410"/>
                <a:gd name="T50" fmla="*/ 3188 w 4407"/>
                <a:gd name="T51" fmla="*/ 3666 h 4410"/>
                <a:gd name="T52" fmla="*/ 3448 w 4407"/>
                <a:gd name="T53" fmla="*/ 3450 h 4410"/>
                <a:gd name="T54" fmla="*/ 3663 w 4407"/>
                <a:gd name="T55" fmla="*/ 3190 h 4410"/>
                <a:gd name="T56" fmla="*/ 3826 w 4407"/>
                <a:gd name="T57" fmla="*/ 2889 h 4410"/>
                <a:gd name="T58" fmla="*/ 3930 w 4407"/>
                <a:gd name="T59" fmla="*/ 2559 h 4410"/>
                <a:gd name="T60" fmla="*/ 3966 w 4407"/>
                <a:gd name="T61" fmla="*/ 2205 h 4410"/>
                <a:gd name="T62" fmla="*/ 4391 w 4407"/>
                <a:gd name="T63" fmla="*/ 2471 h 4410"/>
                <a:gd name="T64" fmla="*/ 4310 w 4407"/>
                <a:gd name="T65" fmla="*/ 2850 h 4410"/>
                <a:gd name="T66" fmla="*/ 4165 w 4407"/>
                <a:gd name="T67" fmla="*/ 3205 h 4410"/>
                <a:gd name="T68" fmla="*/ 3965 w 4407"/>
                <a:gd name="T69" fmla="*/ 3525 h 4410"/>
                <a:gd name="T70" fmla="*/ 3714 w 4407"/>
                <a:gd name="T71" fmla="*/ 3806 h 4410"/>
                <a:gd name="T72" fmla="*/ 3420 w 4407"/>
                <a:gd name="T73" fmla="*/ 4041 h 4410"/>
                <a:gd name="T74" fmla="*/ 3088 w 4407"/>
                <a:gd name="T75" fmla="*/ 4223 h 4410"/>
                <a:gd name="T76" fmla="*/ 2724 w 4407"/>
                <a:gd name="T77" fmla="*/ 4347 h 4410"/>
                <a:gd name="T78" fmla="*/ 2337 w 4407"/>
                <a:gd name="T79" fmla="*/ 4406 h 4410"/>
                <a:gd name="T80" fmla="*/ 1938 w 4407"/>
                <a:gd name="T81" fmla="*/ 4394 h 4410"/>
                <a:gd name="T82" fmla="*/ 1558 w 4407"/>
                <a:gd name="T83" fmla="*/ 4312 h 4410"/>
                <a:gd name="T84" fmla="*/ 1205 w 4407"/>
                <a:gd name="T85" fmla="*/ 4168 h 4410"/>
                <a:gd name="T86" fmla="*/ 884 w 4407"/>
                <a:gd name="T87" fmla="*/ 3968 h 4410"/>
                <a:gd name="T88" fmla="*/ 604 w 4407"/>
                <a:gd name="T89" fmla="*/ 3716 h 4410"/>
                <a:gd name="T90" fmla="*/ 369 w 4407"/>
                <a:gd name="T91" fmla="*/ 3422 h 4410"/>
                <a:gd name="T92" fmla="*/ 187 w 4407"/>
                <a:gd name="T93" fmla="*/ 3090 h 4410"/>
                <a:gd name="T94" fmla="*/ 63 w 4407"/>
                <a:gd name="T95" fmla="*/ 2726 h 4410"/>
                <a:gd name="T96" fmla="*/ 4 w 4407"/>
                <a:gd name="T97" fmla="*/ 2339 h 4410"/>
                <a:gd name="T98" fmla="*/ 16 w 4407"/>
                <a:gd name="T99" fmla="*/ 1939 h 4410"/>
                <a:gd name="T100" fmla="*/ 97 w 4407"/>
                <a:gd name="T101" fmla="*/ 1560 h 4410"/>
                <a:gd name="T102" fmla="*/ 242 w 4407"/>
                <a:gd name="T103" fmla="*/ 1205 h 4410"/>
                <a:gd name="T104" fmla="*/ 442 w 4407"/>
                <a:gd name="T105" fmla="*/ 885 h 4410"/>
                <a:gd name="T106" fmla="*/ 693 w 4407"/>
                <a:gd name="T107" fmla="*/ 604 h 4410"/>
                <a:gd name="T108" fmla="*/ 987 w 4407"/>
                <a:gd name="T109" fmla="*/ 369 h 4410"/>
                <a:gd name="T110" fmla="*/ 1319 w 4407"/>
                <a:gd name="T111" fmla="*/ 187 h 4410"/>
                <a:gd name="T112" fmla="*/ 1683 w 4407"/>
                <a:gd name="T113" fmla="*/ 63 h 4410"/>
                <a:gd name="T114" fmla="*/ 2070 w 4407"/>
                <a:gd name="T115" fmla="*/ 4 h 4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07" h="4410">
                  <a:moveTo>
                    <a:pt x="3878" y="573"/>
                  </a:moveTo>
                  <a:lnTo>
                    <a:pt x="4187" y="882"/>
                  </a:lnTo>
                  <a:lnTo>
                    <a:pt x="1983" y="3087"/>
                  </a:lnTo>
                  <a:lnTo>
                    <a:pt x="992" y="2095"/>
                  </a:lnTo>
                  <a:lnTo>
                    <a:pt x="1299" y="1785"/>
                  </a:lnTo>
                  <a:lnTo>
                    <a:pt x="1983" y="2470"/>
                  </a:lnTo>
                  <a:lnTo>
                    <a:pt x="3878" y="573"/>
                  </a:lnTo>
                  <a:close/>
                  <a:moveTo>
                    <a:pt x="2204" y="0"/>
                  </a:moveTo>
                  <a:lnTo>
                    <a:pt x="2326" y="4"/>
                  </a:lnTo>
                  <a:lnTo>
                    <a:pt x="2448" y="15"/>
                  </a:lnTo>
                  <a:lnTo>
                    <a:pt x="2569" y="33"/>
                  </a:lnTo>
                  <a:lnTo>
                    <a:pt x="2690" y="56"/>
                  </a:lnTo>
                  <a:lnTo>
                    <a:pt x="2808" y="84"/>
                  </a:lnTo>
                  <a:lnTo>
                    <a:pt x="2926" y="118"/>
                  </a:lnTo>
                  <a:lnTo>
                    <a:pt x="3041" y="154"/>
                  </a:lnTo>
                  <a:lnTo>
                    <a:pt x="2688" y="506"/>
                  </a:lnTo>
                  <a:lnTo>
                    <a:pt x="2596" y="484"/>
                  </a:lnTo>
                  <a:lnTo>
                    <a:pt x="2501" y="465"/>
                  </a:lnTo>
                  <a:lnTo>
                    <a:pt x="2406" y="452"/>
                  </a:lnTo>
                  <a:lnTo>
                    <a:pt x="2306" y="444"/>
                  </a:lnTo>
                  <a:lnTo>
                    <a:pt x="2204" y="441"/>
                  </a:lnTo>
                  <a:lnTo>
                    <a:pt x="2083" y="445"/>
                  </a:lnTo>
                  <a:lnTo>
                    <a:pt x="1966" y="458"/>
                  </a:lnTo>
                  <a:lnTo>
                    <a:pt x="1850" y="477"/>
                  </a:lnTo>
                  <a:lnTo>
                    <a:pt x="1736" y="505"/>
                  </a:lnTo>
                  <a:lnTo>
                    <a:pt x="1627" y="540"/>
                  </a:lnTo>
                  <a:lnTo>
                    <a:pt x="1520" y="581"/>
                  </a:lnTo>
                  <a:lnTo>
                    <a:pt x="1416" y="628"/>
                  </a:lnTo>
                  <a:lnTo>
                    <a:pt x="1315" y="683"/>
                  </a:lnTo>
                  <a:lnTo>
                    <a:pt x="1219" y="744"/>
                  </a:lnTo>
                  <a:lnTo>
                    <a:pt x="1128" y="810"/>
                  </a:lnTo>
                  <a:lnTo>
                    <a:pt x="1042" y="882"/>
                  </a:lnTo>
                  <a:lnTo>
                    <a:pt x="959" y="960"/>
                  </a:lnTo>
                  <a:lnTo>
                    <a:pt x="881" y="1042"/>
                  </a:lnTo>
                  <a:lnTo>
                    <a:pt x="809" y="1129"/>
                  </a:lnTo>
                  <a:lnTo>
                    <a:pt x="744" y="1220"/>
                  </a:lnTo>
                  <a:lnTo>
                    <a:pt x="682" y="1316"/>
                  </a:lnTo>
                  <a:lnTo>
                    <a:pt x="628" y="1417"/>
                  </a:lnTo>
                  <a:lnTo>
                    <a:pt x="581" y="1521"/>
                  </a:lnTo>
                  <a:lnTo>
                    <a:pt x="540" y="1628"/>
                  </a:lnTo>
                  <a:lnTo>
                    <a:pt x="505" y="1737"/>
                  </a:lnTo>
                  <a:lnTo>
                    <a:pt x="477" y="1851"/>
                  </a:lnTo>
                  <a:lnTo>
                    <a:pt x="458" y="1967"/>
                  </a:lnTo>
                  <a:lnTo>
                    <a:pt x="445" y="2085"/>
                  </a:lnTo>
                  <a:lnTo>
                    <a:pt x="441" y="2205"/>
                  </a:lnTo>
                  <a:lnTo>
                    <a:pt x="445" y="2325"/>
                  </a:lnTo>
                  <a:lnTo>
                    <a:pt x="458" y="2443"/>
                  </a:lnTo>
                  <a:lnTo>
                    <a:pt x="477" y="2559"/>
                  </a:lnTo>
                  <a:lnTo>
                    <a:pt x="505" y="2673"/>
                  </a:lnTo>
                  <a:lnTo>
                    <a:pt x="540" y="2782"/>
                  </a:lnTo>
                  <a:lnTo>
                    <a:pt x="581" y="2889"/>
                  </a:lnTo>
                  <a:lnTo>
                    <a:pt x="628" y="2993"/>
                  </a:lnTo>
                  <a:lnTo>
                    <a:pt x="682" y="3094"/>
                  </a:lnTo>
                  <a:lnTo>
                    <a:pt x="744" y="3190"/>
                  </a:lnTo>
                  <a:lnTo>
                    <a:pt x="809" y="3281"/>
                  </a:lnTo>
                  <a:lnTo>
                    <a:pt x="881" y="3368"/>
                  </a:lnTo>
                  <a:lnTo>
                    <a:pt x="959" y="3450"/>
                  </a:lnTo>
                  <a:lnTo>
                    <a:pt x="1042" y="3528"/>
                  </a:lnTo>
                  <a:lnTo>
                    <a:pt x="1128" y="3600"/>
                  </a:lnTo>
                  <a:lnTo>
                    <a:pt x="1219" y="3666"/>
                  </a:lnTo>
                  <a:lnTo>
                    <a:pt x="1315" y="3727"/>
                  </a:lnTo>
                  <a:lnTo>
                    <a:pt x="1416" y="3782"/>
                  </a:lnTo>
                  <a:lnTo>
                    <a:pt x="1520" y="3829"/>
                  </a:lnTo>
                  <a:lnTo>
                    <a:pt x="1627" y="3870"/>
                  </a:lnTo>
                  <a:lnTo>
                    <a:pt x="1736" y="3905"/>
                  </a:lnTo>
                  <a:lnTo>
                    <a:pt x="1850" y="3933"/>
                  </a:lnTo>
                  <a:lnTo>
                    <a:pt x="1966" y="3952"/>
                  </a:lnTo>
                  <a:lnTo>
                    <a:pt x="2083" y="3965"/>
                  </a:lnTo>
                  <a:lnTo>
                    <a:pt x="2204" y="3969"/>
                  </a:lnTo>
                  <a:lnTo>
                    <a:pt x="2324" y="3965"/>
                  </a:lnTo>
                  <a:lnTo>
                    <a:pt x="2441" y="3952"/>
                  </a:lnTo>
                  <a:lnTo>
                    <a:pt x="2557" y="3933"/>
                  </a:lnTo>
                  <a:lnTo>
                    <a:pt x="2671" y="3905"/>
                  </a:lnTo>
                  <a:lnTo>
                    <a:pt x="2780" y="3870"/>
                  </a:lnTo>
                  <a:lnTo>
                    <a:pt x="2887" y="3829"/>
                  </a:lnTo>
                  <a:lnTo>
                    <a:pt x="2991" y="3782"/>
                  </a:lnTo>
                  <a:lnTo>
                    <a:pt x="3092" y="3727"/>
                  </a:lnTo>
                  <a:lnTo>
                    <a:pt x="3188" y="3666"/>
                  </a:lnTo>
                  <a:lnTo>
                    <a:pt x="3279" y="3600"/>
                  </a:lnTo>
                  <a:lnTo>
                    <a:pt x="3365" y="3528"/>
                  </a:lnTo>
                  <a:lnTo>
                    <a:pt x="3448" y="3450"/>
                  </a:lnTo>
                  <a:lnTo>
                    <a:pt x="3526" y="3368"/>
                  </a:lnTo>
                  <a:lnTo>
                    <a:pt x="3598" y="3281"/>
                  </a:lnTo>
                  <a:lnTo>
                    <a:pt x="3663" y="3190"/>
                  </a:lnTo>
                  <a:lnTo>
                    <a:pt x="3725" y="3094"/>
                  </a:lnTo>
                  <a:lnTo>
                    <a:pt x="3779" y="2993"/>
                  </a:lnTo>
                  <a:lnTo>
                    <a:pt x="3826" y="2889"/>
                  </a:lnTo>
                  <a:lnTo>
                    <a:pt x="3867" y="2782"/>
                  </a:lnTo>
                  <a:lnTo>
                    <a:pt x="3902" y="2673"/>
                  </a:lnTo>
                  <a:lnTo>
                    <a:pt x="3930" y="2559"/>
                  </a:lnTo>
                  <a:lnTo>
                    <a:pt x="3949" y="2443"/>
                  </a:lnTo>
                  <a:lnTo>
                    <a:pt x="3962" y="2325"/>
                  </a:lnTo>
                  <a:lnTo>
                    <a:pt x="3966" y="2205"/>
                  </a:lnTo>
                  <a:lnTo>
                    <a:pt x="4407" y="2205"/>
                  </a:lnTo>
                  <a:lnTo>
                    <a:pt x="4403" y="2339"/>
                  </a:lnTo>
                  <a:lnTo>
                    <a:pt x="4391" y="2471"/>
                  </a:lnTo>
                  <a:lnTo>
                    <a:pt x="4371" y="2599"/>
                  </a:lnTo>
                  <a:lnTo>
                    <a:pt x="4344" y="2726"/>
                  </a:lnTo>
                  <a:lnTo>
                    <a:pt x="4310" y="2850"/>
                  </a:lnTo>
                  <a:lnTo>
                    <a:pt x="4268" y="2972"/>
                  </a:lnTo>
                  <a:lnTo>
                    <a:pt x="4220" y="3090"/>
                  </a:lnTo>
                  <a:lnTo>
                    <a:pt x="4165" y="3205"/>
                  </a:lnTo>
                  <a:lnTo>
                    <a:pt x="4105" y="3316"/>
                  </a:lnTo>
                  <a:lnTo>
                    <a:pt x="4038" y="3422"/>
                  </a:lnTo>
                  <a:lnTo>
                    <a:pt x="3965" y="3525"/>
                  </a:lnTo>
                  <a:lnTo>
                    <a:pt x="3888" y="3623"/>
                  </a:lnTo>
                  <a:lnTo>
                    <a:pt x="3803" y="3716"/>
                  </a:lnTo>
                  <a:lnTo>
                    <a:pt x="3714" y="3806"/>
                  </a:lnTo>
                  <a:lnTo>
                    <a:pt x="3620" y="3890"/>
                  </a:lnTo>
                  <a:lnTo>
                    <a:pt x="3523" y="3968"/>
                  </a:lnTo>
                  <a:lnTo>
                    <a:pt x="3420" y="4041"/>
                  </a:lnTo>
                  <a:lnTo>
                    <a:pt x="3313" y="4108"/>
                  </a:lnTo>
                  <a:lnTo>
                    <a:pt x="3202" y="4168"/>
                  </a:lnTo>
                  <a:lnTo>
                    <a:pt x="3088" y="4223"/>
                  </a:lnTo>
                  <a:lnTo>
                    <a:pt x="2970" y="4271"/>
                  </a:lnTo>
                  <a:lnTo>
                    <a:pt x="2849" y="4312"/>
                  </a:lnTo>
                  <a:lnTo>
                    <a:pt x="2724" y="4347"/>
                  </a:lnTo>
                  <a:lnTo>
                    <a:pt x="2597" y="4374"/>
                  </a:lnTo>
                  <a:lnTo>
                    <a:pt x="2469" y="4394"/>
                  </a:lnTo>
                  <a:lnTo>
                    <a:pt x="2337" y="4406"/>
                  </a:lnTo>
                  <a:lnTo>
                    <a:pt x="2204" y="4410"/>
                  </a:lnTo>
                  <a:lnTo>
                    <a:pt x="2070" y="4406"/>
                  </a:lnTo>
                  <a:lnTo>
                    <a:pt x="1938" y="4394"/>
                  </a:lnTo>
                  <a:lnTo>
                    <a:pt x="1810" y="4374"/>
                  </a:lnTo>
                  <a:lnTo>
                    <a:pt x="1683" y="4347"/>
                  </a:lnTo>
                  <a:lnTo>
                    <a:pt x="1558" y="4312"/>
                  </a:lnTo>
                  <a:lnTo>
                    <a:pt x="1437" y="4271"/>
                  </a:lnTo>
                  <a:lnTo>
                    <a:pt x="1319" y="4223"/>
                  </a:lnTo>
                  <a:lnTo>
                    <a:pt x="1205" y="4168"/>
                  </a:lnTo>
                  <a:lnTo>
                    <a:pt x="1094" y="4108"/>
                  </a:lnTo>
                  <a:lnTo>
                    <a:pt x="987" y="4041"/>
                  </a:lnTo>
                  <a:lnTo>
                    <a:pt x="884" y="3968"/>
                  </a:lnTo>
                  <a:lnTo>
                    <a:pt x="787" y="3890"/>
                  </a:lnTo>
                  <a:lnTo>
                    <a:pt x="693" y="3806"/>
                  </a:lnTo>
                  <a:lnTo>
                    <a:pt x="604" y="3716"/>
                  </a:lnTo>
                  <a:lnTo>
                    <a:pt x="519" y="3623"/>
                  </a:lnTo>
                  <a:lnTo>
                    <a:pt x="442" y="3525"/>
                  </a:lnTo>
                  <a:lnTo>
                    <a:pt x="369" y="3422"/>
                  </a:lnTo>
                  <a:lnTo>
                    <a:pt x="302" y="3316"/>
                  </a:lnTo>
                  <a:lnTo>
                    <a:pt x="242" y="3205"/>
                  </a:lnTo>
                  <a:lnTo>
                    <a:pt x="187" y="3090"/>
                  </a:lnTo>
                  <a:lnTo>
                    <a:pt x="139" y="2972"/>
                  </a:lnTo>
                  <a:lnTo>
                    <a:pt x="97" y="2850"/>
                  </a:lnTo>
                  <a:lnTo>
                    <a:pt x="63" y="2726"/>
                  </a:lnTo>
                  <a:lnTo>
                    <a:pt x="36" y="2599"/>
                  </a:lnTo>
                  <a:lnTo>
                    <a:pt x="16" y="2471"/>
                  </a:lnTo>
                  <a:lnTo>
                    <a:pt x="4" y="2339"/>
                  </a:lnTo>
                  <a:lnTo>
                    <a:pt x="0" y="2205"/>
                  </a:lnTo>
                  <a:lnTo>
                    <a:pt x="4" y="2071"/>
                  </a:lnTo>
                  <a:lnTo>
                    <a:pt x="16" y="1939"/>
                  </a:lnTo>
                  <a:lnTo>
                    <a:pt x="36" y="1811"/>
                  </a:lnTo>
                  <a:lnTo>
                    <a:pt x="63" y="1684"/>
                  </a:lnTo>
                  <a:lnTo>
                    <a:pt x="97" y="1560"/>
                  </a:lnTo>
                  <a:lnTo>
                    <a:pt x="139" y="1438"/>
                  </a:lnTo>
                  <a:lnTo>
                    <a:pt x="187" y="1320"/>
                  </a:lnTo>
                  <a:lnTo>
                    <a:pt x="242" y="1205"/>
                  </a:lnTo>
                  <a:lnTo>
                    <a:pt x="302" y="1094"/>
                  </a:lnTo>
                  <a:lnTo>
                    <a:pt x="369" y="988"/>
                  </a:lnTo>
                  <a:lnTo>
                    <a:pt x="442" y="885"/>
                  </a:lnTo>
                  <a:lnTo>
                    <a:pt x="519" y="787"/>
                  </a:lnTo>
                  <a:lnTo>
                    <a:pt x="604" y="694"/>
                  </a:lnTo>
                  <a:lnTo>
                    <a:pt x="693" y="604"/>
                  </a:lnTo>
                  <a:lnTo>
                    <a:pt x="787" y="520"/>
                  </a:lnTo>
                  <a:lnTo>
                    <a:pt x="884" y="442"/>
                  </a:lnTo>
                  <a:lnTo>
                    <a:pt x="987" y="369"/>
                  </a:lnTo>
                  <a:lnTo>
                    <a:pt x="1094" y="302"/>
                  </a:lnTo>
                  <a:lnTo>
                    <a:pt x="1205" y="242"/>
                  </a:lnTo>
                  <a:lnTo>
                    <a:pt x="1319" y="187"/>
                  </a:lnTo>
                  <a:lnTo>
                    <a:pt x="1437" y="139"/>
                  </a:lnTo>
                  <a:lnTo>
                    <a:pt x="1558" y="98"/>
                  </a:lnTo>
                  <a:lnTo>
                    <a:pt x="1683" y="63"/>
                  </a:lnTo>
                  <a:lnTo>
                    <a:pt x="1810" y="36"/>
                  </a:lnTo>
                  <a:lnTo>
                    <a:pt x="1938" y="16"/>
                  </a:lnTo>
                  <a:lnTo>
                    <a:pt x="2070" y="4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6672271" y="1029915"/>
              <a:ext cx="420542" cy="419190"/>
              <a:chOff x="6246813" y="2030413"/>
              <a:chExt cx="987425" cy="984250"/>
            </a:xfrm>
            <a:solidFill>
              <a:schemeClr val="bg1"/>
            </a:solidFill>
          </p:grpSpPr>
          <p:sp>
            <p:nvSpPr>
              <p:cNvPr id="91" name="Freeform 61"/>
              <p:cNvSpPr>
                <a:spLocks noEditPoints="1"/>
              </p:cNvSpPr>
              <p:nvPr/>
            </p:nvSpPr>
            <p:spPr bwMode="auto">
              <a:xfrm>
                <a:off x="6246813" y="2030413"/>
                <a:ext cx="987425" cy="984250"/>
              </a:xfrm>
              <a:custGeom>
                <a:avLst/>
                <a:gdLst>
                  <a:gd name="T0" fmla="*/ 1557 w 3731"/>
                  <a:gd name="T1" fmla="*/ 429 h 3720"/>
                  <a:gd name="T2" fmla="*/ 1182 w 3731"/>
                  <a:gd name="T3" fmla="*/ 565 h 3720"/>
                  <a:gd name="T4" fmla="*/ 863 w 3731"/>
                  <a:gd name="T5" fmla="*/ 792 h 3720"/>
                  <a:gd name="T6" fmla="*/ 615 w 3731"/>
                  <a:gd name="T7" fmla="*/ 1094 h 3720"/>
                  <a:gd name="T8" fmla="*/ 454 w 3731"/>
                  <a:gd name="T9" fmla="*/ 1455 h 3720"/>
                  <a:gd name="T10" fmla="*/ 396 w 3731"/>
                  <a:gd name="T11" fmla="*/ 1861 h 3720"/>
                  <a:gd name="T12" fmla="*/ 454 w 3731"/>
                  <a:gd name="T13" fmla="*/ 2265 h 3720"/>
                  <a:gd name="T14" fmla="*/ 615 w 3731"/>
                  <a:gd name="T15" fmla="*/ 2627 h 3720"/>
                  <a:gd name="T16" fmla="*/ 863 w 3731"/>
                  <a:gd name="T17" fmla="*/ 2929 h 3720"/>
                  <a:gd name="T18" fmla="*/ 1182 w 3731"/>
                  <a:gd name="T19" fmla="*/ 3156 h 3720"/>
                  <a:gd name="T20" fmla="*/ 1557 w 3731"/>
                  <a:gd name="T21" fmla="*/ 3291 h 3720"/>
                  <a:gd name="T22" fmla="*/ 1970 w 3731"/>
                  <a:gd name="T23" fmla="*/ 3321 h 3720"/>
                  <a:gd name="T24" fmla="*/ 2367 w 3731"/>
                  <a:gd name="T25" fmla="*/ 3236 h 3720"/>
                  <a:gd name="T26" fmla="*/ 2717 w 3731"/>
                  <a:gd name="T27" fmla="*/ 3053 h 3720"/>
                  <a:gd name="T28" fmla="*/ 3003 w 3731"/>
                  <a:gd name="T29" fmla="*/ 2786 h 3720"/>
                  <a:gd name="T30" fmla="*/ 3208 w 3731"/>
                  <a:gd name="T31" fmla="*/ 2453 h 3720"/>
                  <a:gd name="T32" fmla="*/ 3320 w 3731"/>
                  <a:gd name="T33" fmla="*/ 2067 h 3720"/>
                  <a:gd name="T34" fmla="*/ 3320 w 3731"/>
                  <a:gd name="T35" fmla="*/ 1653 h 3720"/>
                  <a:gd name="T36" fmla="*/ 3208 w 3731"/>
                  <a:gd name="T37" fmla="*/ 1268 h 3720"/>
                  <a:gd name="T38" fmla="*/ 3003 w 3731"/>
                  <a:gd name="T39" fmla="*/ 934 h 3720"/>
                  <a:gd name="T40" fmla="*/ 2717 w 3731"/>
                  <a:gd name="T41" fmla="*/ 668 h 3720"/>
                  <a:gd name="T42" fmla="*/ 2367 w 3731"/>
                  <a:gd name="T43" fmla="*/ 485 h 3720"/>
                  <a:gd name="T44" fmla="*/ 1970 w 3731"/>
                  <a:gd name="T45" fmla="*/ 400 h 3720"/>
                  <a:gd name="T46" fmla="*/ 2100 w 3731"/>
                  <a:gd name="T47" fmla="*/ 15 h 3720"/>
                  <a:gd name="T48" fmla="*/ 2539 w 3731"/>
                  <a:gd name="T49" fmla="*/ 126 h 3720"/>
                  <a:gd name="T50" fmla="*/ 2930 w 3731"/>
                  <a:gd name="T51" fmla="*/ 335 h 3720"/>
                  <a:gd name="T52" fmla="*/ 3260 w 3731"/>
                  <a:gd name="T53" fmla="*/ 626 h 3720"/>
                  <a:gd name="T54" fmla="*/ 3512 w 3731"/>
                  <a:gd name="T55" fmla="*/ 987 h 3720"/>
                  <a:gd name="T56" fmla="*/ 3674 w 3731"/>
                  <a:gd name="T57" fmla="*/ 1404 h 3720"/>
                  <a:gd name="T58" fmla="*/ 3731 w 3731"/>
                  <a:gd name="T59" fmla="*/ 1861 h 3720"/>
                  <a:gd name="T60" fmla="*/ 3674 w 3731"/>
                  <a:gd name="T61" fmla="*/ 2318 h 3720"/>
                  <a:gd name="T62" fmla="*/ 3512 w 3731"/>
                  <a:gd name="T63" fmla="*/ 2734 h 3720"/>
                  <a:gd name="T64" fmla="*/ 3260 w 3731"/>
                  <a:gd name="T65" fmla="*/ 3094 h 3720"/>
                  <a:gd name="T66" fmla="*/ 2930 w 3731"/>
                  <a:gd name="T67" fmla="*/ 3386 h 3720"/>
                  <a:gd name="T68" fmla="*/ 2539 w 3731"/>
                  <a:gd name="T69" fmla="*/ 3595 h 3720"/>
                  <a:gd name="T70" fmla="*/ 2100 w 3731"/>
                  <a:gd name="T71" fmla="*/ 3706 h 3720"/>
                  <a:gd name="T72" fmla="*/ 1632 w 3731"/>
                  <a:gd name="T73" fmla="*/ 3706 h 3720"/>
                  <a:gd name="T74" fmla="*/ 1192 w 3731"/>
                  <a:gd name="T75" fmla="*/ 3595 h 3720"/>
                  <a:gd name="T76" fmla="*/ 800 w 3731"/>
                  <a:gd name="T77" fmla="*/ 3386 h 3720"/>
                  <a:gd name="T78" fmla="*/ 471 w 3731"/>
                  <a:gd name="T79" fmla="*/ 3094 h 3720"/>
                  <a:gd name="T80" fmla="*/ 218 w 3731"/>
                  <a:gd name="T81" fmla="*/ 2734 h 3720"/>
                  <a:gd name="T82" fmla="*/ 57 w 3731"/>
                  <a:gd name="T83" fmla="*/ 2318 h 3720"/>
                  <a:gd name="T84" fmla="*/ 0 w 3731"/>
                  <a:gd name="T85" fmla="*/ 1861 h 3720"/>
                  <a:gd name="T86" fmla="*/ 57 w 3731"/>
                  <a:gd name="T87" fmla="*/ 1404 h 3720"/>
                  <a:gd name="T88" fmla="*/ 218 w 3731"/>
                  <a:gd name="T89" fmla="*/ 987 h 3720"/>
                  <a:gd name="T90" fmla="*/ 471 w 3731"/>
                  <a:gd name="T91" fmla="*/ 626 h 3720"/>
                  <a:gd name="T92" fmla="*/ 800 w 3731"/>
                  <a:gd name="T93" fmla="*/ 335 h 3720"/>
                  <a:gd name="T94" fmla="*/ 1192 w 3731"/>
                  <a:gd name="T95" fmla="*/ 126 h 3720"/>
                  <a:gd name="T96" fmla="*/ 1632 w 3731"/>
                  <a:gd name="T97" fmla="*/ 15 h 3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731" h="3720">
                    <a:moveTo>
                      <a:pt x="1865" y="397"/>
                    </a:moveTo>
                    <a:lnTo>
                      <a:pt x="1761" y="400"/>
                    </a:lnTo>
                    <a:lnTo>
                      <a:pt x="1658" y="412"/>
                    </a:lnTo>
                    <a:lnTo>
                      <a:pt x="1557" y="429"/>
                    </a:lnTo>
                    <a:lnTo>
                      <a:pt x="1459" y="454"/>
                    </a:lnTo>
                    <a:lnTo>
                      <a:pt x="1364" y="485"/>
                    </a:lnTo>
                    <a:lnTo>
                      <a:pt x="1272" y="522"/>
                    </a:lnTo>
                    <a:lnTo>
                      <a:pt x="1182" y="565"/>
                    </a:lnTo>
                    <a:lnTo>
                      <a:pt x="1096" y="613"/>
                    </a:lnTo>
                    <a:lnTo>
                      <a:pt x="1015" y="668"/>
                    </a:lnTo>
                    <a:lnTo>
                      <a:pt x="937" y="728"/>
                    </a:lnTo>
                    <a:lnTo>
                      <a:pt x="863" y="792"/>
                    </a:lnTo>
                    <a:lnTo>
                      <a:pt x="793" y="861"/>
                    </a:lnTo>
                    <a:lnTo>
                      <a:pt x="729" y="934"/>
                    </a:lnTo>
                    <a:lnTo>
                      <a:pt x="669" y="1012"/>
                    </a:lnTo>
                    <a:lnTo>
                      <a:pt x="615" y="1094"/>
                    </a:lnTo>
                    <a:lnTo>
                      <a:pt x="565" y="1179"/>
                    </a:lnTo>
                    <a:lnTo>
                      <a:pt x="523" y="1268"/>
                    </a:lnTo>
                    <a:lnTo>
                      <a:pt x="485" y="1360"/>
                    </a:lnTo>
                    <a:lnTo>
                      <a:pt x="454" y="1455"/>
                    </a:lnTo>
                    <a:lnTo>
                      <a:pt x="430" y="1554"/>
                    </a:lnTo>
                    <a:lnTo>
                      <a:pt x="411" y="1653"/>
                    </a:lnTo>
                    <a:lnTo>
                      <a:pt x="401" y="1756"/>
                    </a:lnTo>
                    <a:lnTo>
                      <a:pt x="396" y="1861"/>
                    </a:lnTo>
                    <a:lnTo>
                      <a:pt x="401" y="1965"/>
                    </a:lnTo>
                    <a:lnTo>
                      <a:pt x="411" y="2067"/>
                    </a:lnTo>
                    <a:lnTo>
                      <a:pt x="430" y="2168"/>
                    </a:lnTo>
                    <a:lnTo>
                      <a:pt x="454" y="2265"/>
                    </a:lnTo>
                    <a:lnTo>
                      <a:pt x="485" y="2360"/>
                    </a:lnTo>
                    <a:lnTo>
                      <a:pt x="523" y="2453"/>
                    </a:lnTo>
                    <a:lnTo>
                      <a:pt x="565" y="2541"/>
                    </a:lnTo>
                    <a:lnTo>
                      <a:pt x="615" y="2627"/>
                    </a:lnTo>
                    <a:lnTo>
                      <a:pt x="669" y="2708"/>
                    </a:lnTo>
                    <a:lnTo>
                      <a:pt x="729" y="2786"/>
                    </a:lnTo>
                    <a:lnTo>
                      <a:pt x="793" y="2860"/>
                    </a:lnTo>
                    <a:lnTo>
                      <a:pt x="863" y="2929"/>
                    </a:lnTo>
                    <a:lnTo>
                      <a:pt x="937" y="2994"/>
                    </a:lnTo>
                    <a:lnTo>
                      <a:pt x="1015" y="3053"/>
                    </a:lnTo>
                    <a:lnTo>
                      <a:pt x="1096" y="3107"/>
                    </a:lnTo>
                    <a:lnTo>
                      <a:pt x="1182" y="3156"/>
                    </a:lnTo>
                    <a:lnTo>
                      <a:pt x="1272" y="3200"/>
                    </a:lnTo>
                    <a:lnTo>
                      <a:pt x="1364" y="3236"/>
                    </a:lnTo>
                    <a:lnTo>
                      <a:pt x="1459" y="3267"/>
                    </a:lnTo>
                    <a:lnTo>
                      <a:pt x="1557" y="3291"/>
                    </a:lnTo>
                    <a:lnTo>
                      <a:pt x="1658" y="3310"/>
                    </a:lnTo>
                    <a:lnTo>
                      <a:pt x="1761" y="3321"/>
                    </a:lnTo>
                    <a:lnTo>
                      <a:pt x="1865" y="3325"/>
                    </a:lnTo>
                    <a:lnTo>
                      <a:pt x="1970" y="3321"/>
                    </a:lnTo>
                    <a:lnTo>
                      <a:pt x="2073" y="3310"/>
                    </a:lnTo>
                    <a:lnTo>
                      <a:pt x="2173" y="3291"/>
                    </a:lnTo>
                    <a:lnTo>
                      <a:pt x="2272" y="3267"/>
                    </a:lnTo>
                    <a:lnTo>
                      <a:pt x="2367" y="3236"/>
                    </a:lnTo>
                    <a:lnTo>
                      <a:pt x="2459" y="3200"/>
                    </a:lnTo>
                    <a:lnTo>
                      <a:pt x="2549" y="3156"/>
                    </a:lnTo>
                    <a:lnTo>
                      <a:pt x="2634" y="3107"/>
                    </a:lnTo>
                    <a:lnTo>
                      <a:pt x="2717" y="3053"/>
                    </a:lnTo>
                    <a:lnTo>
                      <a:pt x="2795" y="2994"/>
                    </a:lnTo>
                    <a:lnTo>
                      <a:pt x="2868" y="2929"/>
                    </a:lnTo>
                    <a:lnTo>
                      <a:pt x="2937" y="2860"/>
                    </a:lnTo>
                    <a:lnTo>
                      <a:pt x="3003" y="2786"/>
                    </a:lnTo>
                    <a:lnTo>
                      <a:pt x="3063" y="2708"/>
                    </a:lnTo>
                    <a:lnTo>
                      <a:pt x="3117" y="2627"/>
                    </a:lnTo>
                    <a:lnTo>
                      <a:pt x="3166" y="2541"/>
                    </a:lnTo>
                    <a:lnTo>
                      <a:pt x="3208" y="2453"/>
                    </a:lnTo>
                    <a:lnTo>
                      <a:pt x="3246" y="2360"/>
                    </a:lnTo>
                    <a:lnTo>
                      <a:pt x="3277" y="2265"/>
                    </a:lnTo>
                    <a:lnTo>
                      <a:pt x="3302" y="2168"/>
                    </a:lnTo>
                    <a:lnTo>
                      <a:pt x="3320" y="2067"/>
                    </a:lnTo>
                    <a:lnTo>
                      <a:pt x="3330" y="1965"/>
                    </a:lnTo>
                    <a:lnTo>
                      <a:pt x="3334" y="1861"/>
                    </a:lnTo>
                    <a:lnTo>
                      <a:pt x="3330" y="1756"/>
                    </a:lnTo>
                    <a:lnTo>
                      <a:pt x="3320" y="1653"/>
                    </a:lnTo>
                    <a:lnTo>
                      <a:pt x="3302" y="1554"/>
                    </a:lnTo>
                    <a:lnTo>
                      <a:pt x="3277" y="1455"/>
                    </a:lnTo>
                    <a:lnTo>
                      <a:pt x="3246" y="1360"/>
                    </a:lnTo>
                    <a:lnTo>
                      <a:pt x="3208" y="1268"/>
                    </a:lnTo>
                    <a:lnTo>
                      <a:pt x="3166" y="1179"/>
                    </a:lnTo>
                    <a:lnTo>
                      <a:pt x="3117" y="1094"/>
                    </a:lnTo>
                    <a:lnTo>
                      <a:pt x="3063" y="1012"/>
                    </a:lnTo>
                    <a:lnTo>
                      <a:pt x="3003" y="934"/>
                    </a:lnTo>
                    <a:lnTo>
                      <a:pt x="2937" y="861"/>
                    </a:lnTo>
                    <a:lnTo>
                      <a:pt x="2868" y="792"/>
                    </a:lnTo>
                    <a:lnTo>
                      <a:pt x="2795" y="728"/>
                    </a:lnTo>
                    <a:lnTo>
                      <a:pt x="2717" y="668"/>
                    </a:lnTo>
                    <a:lnTo>
                      <a:pt x="2634" y="613"/>
                    </a:lnTo>
                    <a:lnTo>
                      <a:pt x="2549" y="565"/>
                    </a:lnTo>
                    <a:lnTo>
                      <a:pt x="2459" y="522"/>
                    </a:lnTo>
                    <a:lnTo>
                      <a:pt x="2367" y="485"/>
                    </a:lnTo>
                    <a:lnTo>
                      <a:pt x="2272" y="454"/>
                    </a:lnTo>
                    <a:lnTo>
                      <a:pt x="2173" y="429"/>
                    </a:lnTo>
                    <a:lnTo>
                      <a:pt x="2073" y="412"/>
                    </a:lnTo>
                    <a:lnTo>
                      <a:pt x="1970" y="400"/>
                    </a:lnTo>
                    <a:lnTo>
                      <a:pt x="1865" y="397"/>
                    </a:lnTo>
                    <a:close/>
                    <a:moveTo>
                      <a:pt x="1865" y="0"/>
                    </a:moveTo>
                    <a:lnTo>
                      <a:pt x="1983" y="5"/>
                    </a:lnTo>
                    <a:lnTo>
                      <a:pt x="2100" y="15"/>
                    </a:lnTo>
                    <a:lnTo>
                      <a:pt x="2213" y="34"/>
                    </a:lnTo>
                    <a:lnTo>
                      <a:pt x="2325" y="58"/>
                    </a:lnTo>
                    <a:lnTo>
                      <a:pt x="2433" y="89"/>
                    </a:lnTo>
                    <a:lnTo>
                      <a:pt x="2539" y="126"/>
                    </a:lnTo>
                    <a:lnTo>
                      <a:pt x="2642" y="170"/>
                    </a:lnTo>
                    <a:lnTo>
                      <a:pt x="2742" y="219"/>
                    </a:lnTo>
                    <a:lnTo>
                      <a:pt x="2838" y="274"/>
                    </a:lnTo>
                    <a:lnTo>
                      <a:pt x="2930" y="335"/>
                    </a:lnTo>
                    <a:lnTo>
                      <a:pt x="3019" y="400"/>
                    </a:lnTo>
                    <a:lnTo>
                      <a:pt x="3104" y="471"/>
                    </a:lnTo>
                    <a:lnTo>
                      <a:pt x="3184" y="546"/>
                    </a:lnTo>
                    <a:lnTo>
                      <a:pt x="3260" y="626"/>
                    </a:lnTo>
                    <a:lnTo>
                      <a:pt x="3330" y="711"/>
                    </a:lnTo>
                    <a:lnTo>
                      <a:pt x="3396" y="799"/>
                    </a:lnTo>
                    <a:lnTo>
                      <a:pt x="3457" y="890"/>
                    </a:lnTo>
                    <a:lnTo>
                      <a:pt x="3512" y="987"/>
                    </a:lnTo>
                    <a:lnTo>
                      <a:pt x="3561" y="1086"/>
                    </a:lnTo>
                    <a:lnTo>
                      <a:pt x="3605" y="1189"/>
                    </a:lnTo>
                    <a:lnTo>
                      <a:pt x="3643" y="1295"/>
                    </a:lnTo>
                    <a:lnTo>
                      <a:pt x="3674" y="1404"/>
                    </a:lnTo>
                    <a:lnTo>
                      <a:pt x="3698" y="1514"/>
                    </a:lnTo>
                    <a:lnTo>
                      <a:pt x="3716" y="1627"/>
                    </a:lnTo>
                    <a:lnTo>
                      <a:pt x="3728" y="1743"/>
                    </a:lnTo>
                    <a:lnTo>
                      <a:pt x="3731" y="1861"/>
                    </a:lnTo>
                    <a:lnTo>
                      <a:pt x="3728" y="1978"/>
                    </a:lnTo>
                    <a:lnTo>
                      <a:pt x="3716" y="2093"/>
                    </a:lnTo>
                    <a:lnTo>
                      <a:pt x="3698" y="2207"/>
                    </a:lnTo>
                    <a:lnTo>
                      <a:pt x="3674" y="2318"/>
                    </a:lnTo>
                    <a:lnTo>
                      <a:pt x="3643" y="2427"/>
                    </a:lnTo>
                    <a:lnTo>
                      <a:pt x="3605" y="2532"/>
                    </a:lnTo>
                    <a:lnTo>
                      <a:pt x="3561" y="2635"/>
                    </a:lnTo>
                    <a:lnTo>
                      <a:pt x="3512" y="2734"/>
                    </a:lnTo>
                    <a:lnTo>
                      <a:pt x="3457" y="2830"/>
                    </a:lnTo>
                    <a:lnTo>
                      <a:pt x="3396" y="2923"/>
                    </a:lnTo>
                    <a:lnTo>
                      <a:pt x="3330" y="3011"/>
                    </a:lnTo>
                    <a:lnTo>
                      <a:pt x="3260" y="3094"/>
                    </a:lnTo>
                    <a:lnTo>
                      <a:pt x="3184" y="3175"/>
                    </a:lnTo>
                    <a:lnTo>
                      <a:pt x="3104" y="3250"/>
                    </a:lnTo>
                    <a:lnTo>
                      <a:pt x="3019" y="3321"/>
                    </a:lnTo>
                    <a:lnTo>
                      <a:pt x="2930" y="3386"/>
                    </a:lnTo>
                    <a:lnTo>
                      <a:pt x="2838" y="3447"/>
                    </a:lnTo>
                    <a:lnTo>
                      <a:pt x="2742" y="3502"/>
                    </a:lnTo>
                    <a:lnTo>
                      <a:pt x="2642" y="3551"/>
                    </a:lnTo>
                    <a:lnTo>
                      <a:pt x="2539" y="3595"/>
                    </a:lnTo>
                    <a:lnTo>
                      <a:pt x="2433" y="3632"/>
                    </a:lnTo>
                    <a:lnTo>
                      <a:pt x="2325" y="3664"/>
                    </a:lnTo>
                    <a:lnTo>
                      <a:pt x="2213" y="3688"/>
                    </a:lnTo>
                    <a:lnTo>
                      <a:pt x="2100" y="3706"/>
                    </a:lnTo>
                    <a:lnTo>
                      <a:pt x="1983" y="3716"/>
                    </a:lnTo>
                    <a:lnTo>
                      <a:pt x="1865" y="3720"/>
                    </a:lnTo>
                    <a:lnTo>
                      <a:pt x="1748" y="3716"/>
                    </a:lnTo>
                    <a:lnTo>
                      <a:pt x="1632" y="3706"/>
                    </a:lnTo>
                    <a:lnTo>
                      <a:pt x="1518" y="3688"/>
                    </a:lnTo>
                    <a:lnTo>
                      <a:pt x="1407" y="3664"/>
                    </a:lnTo>
                    <a:lnTo>
                      <a:pt x="1297" y="3632"/>
                    </a:lnTo>
                    <a:lnTo>
                      <a:pt x="1192" y="3595"/>
                    </a:lnTo>
                    <a:lnTo>
                      <a:pt x="1089" y="3551"/>
                    </a:lnTo>
                    <a:lnTo>
                      <a:pt x="989" y="3502"/>
                    </a:lnTo>
                    <a:lnTo>
                      <a:pt x="893" y="3447"/>
                    </a:lnTo>
                    <a:lnTo>
                      <a:pt x="800" y="3386"/>
                    </a:lnTo>
                    <a:lnTo>
                      <a:pt x="711" y="3321"/>
                    </a:lnTo>
                    <a:lnTo>
                      <a:pt x="627" y="3250"/>
                    </a:lnTo>
                    <a:lnTo>
                      <a:pt x="547" y="3175"/>
                    </a:lnTo>
                    <a:lnTo>
                      <a:pt x="471" y="3094"/>
                    </a:lnTo>
                    <a:lnTo>
                      <a:pt x="400" y="3011"/>
                    </a:lnTo>
                    <a:lnTo>
                      <a:pt x="334" y="2923"/>
                    </a:lnTo>
                    <a:lnTo>
                      <a:pt x="274" y="2830"/>
                    </a:lnTo>
                    <a:lnTo>
                      <a:pt x="218" y="2734"/>
                    </a:lnTo>
                    <a:lnTo>
                      <a:pt x="169" y="2635"/>
                    </a:lnTo>
                    <a:lnTo>
                      <a:pt x="125" y="2532"/>
                    </a:lnTo>
                    <a:lnTo>
                      <a:pt x="88" y="2427"/>
                    </a:lnTo>
                    <a:lnTo>
                      <a:pt x="57" y="2318"/>
                    </a:lnTo>
                    <a:lnTo>
                      <a:pt x="32" y="2207"/>
                    </a:lnTo>
                    <a:lnTo>
                      <a:pt x="15" y="2093"/>
                    </a:lnTo>
                    <a:lnTo>
                      <a:pt x="3" y="1978"/>
                    </a:lnTo>
                    <a:lnTo>
                      <a:pt x="0" y="1861"/>
                    </a:lnTo>
                    <a:lnTo>
                      <a:pt x="3" y="1743"/>
                    </a:lnTo>
                    <a:lnTo>
                      <a:pt x="15" y="1627"/>
                    </a:lnTo>
                    <a:lnTo>
                      <a:pt x="32" y="1514"/>
                    </a:lnTo>
                    <a:lnTo>
                      <a:pt x="57" y="1404"/>
                    </a:lnTo>
                    <a:lnTo>
                      <a:pt x="88" y="1295"/>
                    </a:lnTo>
                    <a:lnTo>
                      <a:pt x="125" y="1189"/>
                    </a:lnTo>
                    <a:lnTo>
                      <a:pt x="169" y="1086"/>
                    </a:lnTo>
                    <a:lnTo>
                      <a:pt x="218" y="987"/>
                    </a:lnTo>
                    <a:lnTo>
                      <a:pt x="274" y="890"/>
                    </a:lnTo>
                    <a:lnTo>
                      <a:pt x="334" y="799"/>
                    </a:lnTo>
                    <a:lnTo>
                      <a:pt x="400" y="711"/>
                    </a:lnTo>
                    <a:lnTo>
                      <a:pt x="471" y="626"/>
                    </a:lnTo>
                    <a:lnTo>
                      <a:pt x="547" y="546"/>
                    </a:lnTo>
                    <a:lnTo>
                      <a:pt x="627" y="471"/>
                    </a:lnTo>
                    <a:lnTo>
                      <a:pt x="711" y="400"/>
                    </a:lnTo>
                    <a:lnTo>
                      <a:pt x="800" y="335"/>
                    </a:lnTo>
                    <a:lnTo>
                      <a:pt x="893" y="274"/>
                    </a:lnTo>
                    <a:lnTo>
                      <a:pt x="989" y="219"/>
                    </a:lnTo>
                    <a:lnTo>
                      <a:pt x="1089" y="170"/>
                    </a:lnTo>
                    <a:lnTo>
                      <a:pt x="1192" y="126"/>
                    </a:lnTo>
                    <a:lnTo>
                      <a:pt x="1297" y="89"/>
                    </a:lnTo>
                    <a:lnTo>
                      <a:pt x="1407" y="58"/>
                    </a:lnTo>
                    <a:lnTo>
                      <a:pt x="1518" y="34"/>
                    </a:lnTo>
                    <a:lnTo>
                      <a:pt x="1632" y="15"/>
                    </a:lnTo>
                    <a:lnTo>
                      <a:pt x="1748" y="5"/>
                    </a:lnTo>
                    <a:lnTo>
                      <a:pt x="18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6694488" y="2200276"/>
                <a:ext cx="344488" cy="387350"/>
              </a:xfrm>
              <a:custGeom>
                <a:avLst/>
                <a:gdLst>
                  <a:gd name="T0" fmla="*/ 153 w 1298"/>
                  <a:gd name="T1" fmla="*/ 0 h 1464"/>
                  <a:gd name="T2" fmla="*/ 184 w 1298"/>
                  <a:gd name="T3" fmla="*/ 4 h 1464"/>
                  <a:gd name="T4" fmla="*/ 212 w 1298"/>
                  <a:gd name="T5" fmla="*/ 12 h 1464"/>
                  <a:gd name="T6" fmla="*/ 239 w 1298"/>
                  <a:gd name="T7" fmla="*/ 27 h 1464"/>
                  <a:gd name="T8" fmla="*/ 262 w 1298"/>
                  <a:gd name="T9" fmla="*/ 45 h 1464"/>
                  <a:gd name="T10" fmla="*/ 280 w 1298"/>
                  <a:gd name="T11" fmla="*/ 68 h 1464"/>
                  <a:gd name="T12" fmla="*/ 294 w 1298"/>
                  <a:gd name="T13" fmla="*/ 93 h 1464"/>
                  <a:gd name="T14" fmla="*/ 303 w 1298"/>
                  <a:gd name="T15" fmla="*/ 123 h 1464"/>
                  <a:gd name="T16" fmla="*/ 307 w 1298"/>
                  <a:gd name="T17" fmla="*/ 153 h 1464"/>
                  <a:gd name="T18" fmla="*/ 307 w 1298"/>
                  <a:gd name="T19" fmla="*/ 1158 h 1464"/>
                  <a:gd name="T20" fmla="*/ 1144 w 1298"/>
                  <a:gd name="T21" fmla="*/ 1158 h 1464"/>
                  <a:gd name="T22" fmla="*/ 1175 w 1298"/>
                  <a:gd name="T23" fmla="*/ 1161 h 1464"/>
                  <a:gd name="T24" fmla="*/ 1204 w 1298"/>
                  <a:gd name="T25" fmla="*/ 1170 h 1464"/>
                  <a:gd name="T26" fmla="*/ 1230 w 1298"/>
                  <a:gd name="T27" fmla="*/ 1185 h 1464"/>
                  <a:gd name="T28" fmla="*/ 1253 w 1298"/>
                  <a:gd name="T29" fmla="*/ 1203 h 1464"/>
                  <a:gd name="T30" fmla="*/ 1272 w 1298"/>
                  <a:gd name="T31" fmla="*/ 1226 h 1464"/>
                  <a:gd name="T32" fmla="*/ 1287 w 1298"/>
                  <a:gd name="T33" fmla="*/ 1251 h 1464"/>
                  <a:gd name="T34" fmla="*/ 1295 w 1298"/>
                  <a:gd name="T35" fmla="*/ 1280 h 1464"/>
                  <a:gd name="T36" fmla="*/ 1298 w 1298"/>
                  <a:gd name="T37" fmla="*/ 1311 h 1464"/>
                  <a:gd name="T38" fmla="*/ 1295 w 1298"/>
                  <a:gd name="T39" fmla="*/ 1342 h 1464"/>
                  <a:gd name="T40" fmla="*/ 1287 w 1298"/>
                  <a:gd name="T41" fmla="*/ 1370 h 1464"/>
                  <a:gd name="T42" fmla="*/ 1272 w 1298"/>
                  <a:gd name="T43" fmla="*/ 1397 h 1464"/>
                  <a:gd name="T44" fmla="*/ 1253 w 1298"/>
                  <a:gd name="T45" fmla="*/ 1420 h 1464"/>
                  <a:gd name="T46" fmla="*/ 1230 w 1298"/>
                  <a:gd name="T47" fmla="*/ 1438 h 1464"/>
                  <a:gd name="T48" fmla="*/ 1204 w 1298"/>
                  <a:gd name="T49" fmla="*/ 1452 h 1464"/>
                  <a:gd name="T50" fmla="*/ 1175 w 1298"/>
                  <a:gd name="T51" fmla="*/ 1461 h 1464"/>
                  <a:gd name="T52" fmla="*/ 1144 w 1298"/>
                  <a:gd name="T53" fmla="*/ 1464 h 1464"/>
                  <a:gd name="T54" fmla="*/ 153 w 1298"/>
                  <a:gd name="T55" fmla="*/ 1464 h 1464"/>
                  <a:gd name="T56" fmla="*/ 122 w 1298"/>
                  <a:gd name="T57" fmla="*/ 1461 h 1464"/>
                  <a:gd name="T58" fmla="*/ 93 w 1298"/>
                  <a:gd name="T59" fmla="*/ 1452 h 1464"/>
                  <a:gd name="T60" fmla="*/ 66 w 1298"/>
                  <a:gd name="T61" fmla="*/ 1438 h 1464"/>
                  <a:gd name="T62" fmla="*/ 45 w 1298"/>
                  <a:gd name="T63" fmla="*/ 1420 h 1464"/>
                  <a:gd name="T64" fmla="*/ 25 w 1298"/>
                  <a:gd name="T65" fmla="*/ 1397 h 1464"/>
                  <a:gd name="T66" fmla="*/ 11 w 1298"/>
                  <a:gd name="T67" fmla="*/ 1370 h 1464"/>
                  <a:gd name="T68" fmla="*/ 2 w 1298"/>
                  <a:gd name="T69" fmla="*/ 1342 h 1464"/>
                  <a:gd name="T70" fmla="*/ 0 w 1298"/>
                  <a:gd name="T71" fmla="*/ 1311 h 1464"/>
                  <a:gd name="T72" fmla="*/ 0 w 1298"/>
                  <a:gd name="T73" fmla="*/ 153 h 1464"/>
                  <a:gd name="T74" fmla="*/ 2 w 1298"/>
                  <a:gd name="T75" fmla="*/ 123 h 1464"/>
                  <a:gd name="T76" fmla="*/ 11 w 1298"/>
                  <a:gd name="T77" fmla="*/ 93 h 1464"/>
                  <a:gd name="T78" fmla="*/ 25 w 1298"/>
                  <a:gd name="T79" fmla="*/ 68 h 1464"/>
                  <a:gd name="T80" fmla="*/ 45 w 1298"/>
                  <a:gd name="T81" fmla="*/ 45 h 1464"/>
                  <a:gd name="T82" fmla="*/ 66 w 1298"/>
                  <a:gd name="T83" fmla="*/ 27 h 1464"/>
                  <a:gd name="T84" fmla="*/ 93 w 1298"/>
                  <a:gd name="T85" fmla="*/ 12 h 1464"/>
                  <a:gd name="T86" fmla="*/ 122 w 1298"/>
                  <a:gd name="T87" fmla="*/ 4 h 1464"/>
                  <a:gd name="T88" fmla="*/ 153 w 1298"/>
                  <a:gd name="T89" fmla="*/ 0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98" h="1464">
                    <a:moveTo>
                      <a:pt x="153" y="0"/>
                    </a:moveTo>
                    <a:lnTo>
                      <a:pt x="184" y="4"/>
                    </a:lnTo>
                    <a:lnTo>
                      <a:pt x="212" y="12"/>
                    </a:lnTo>
                    <a:lnTo>
                      <a:pt x="239" y="27"/>
                    </a:lnTo>
                    <a:lnTo>
                      <a:pt x="262" y="45"/>
                    </a:lnTo>
                    <a:lnTo>
                      <a:pt x="280" y="68"/>
                    </a:lnTo>
                    <a:lnTo>
                      <a:pt x="294" y="93"/>
                    </a:lnTo>
                    <a:lnTo>
                      <a:pt x="303" y="123"/>
                    </a:lnTo>
                    <a:lnTo>
                      <a:pt x="307" y="153"/>
                    </a:lnTo>
                    <a:lnTo>
                      <a:pt x="307" y="1158"/>
                    </a:lnTo>
                    <a:lnTo>
                      <a:pt x="1144" y="1158"/>
                    </a:lnTo>
                    <a:lnTo>
                      <a:pt x="1175" y="1161"/>
                    </a:lnTo>
                    <a:lnTo>
                      <a:pt x="1204" y="1170"/>
                    </a:lnTo>
                    <a:lnTo>
                      <a:pt x="1230" y="1185"/>
                    </a:lnTo>
                    <a:lnTo>
                      <a:pt x="1253" y="1203"/>
                    </a:lnTo>
                    <a:lnTo>
                      <a:pt x="1272" y="1226"/>
                    </a:lnTo>
                    <a:lnTo>
                      <a:pt x="1287" y="1251"/>
                    </a:lnTo>
                    <a:lnTo>
                      <a:pt x="1295" y="1280"/>
                    </a:lnTo>
                    <a:lnTo>
                      <a:pt x="1298" y="1311"/>
                    </a:lnTo>
                    <a:lnTo>
                      <a:pt x="1295" y="1342"/>
                    </a:lnTo>
                    <a:lnTo>
                      <a:pt x="1287" y="1370"/>
                    </a:lnTo>
                    <a:lnTo>
                      <a:pt x="1272" y="1397"/>
                    </a:lnTo>
                    <a:lnTo>
                      <a:pt x="1253" y="1420"/>
                    </a:lnTo>
                    <a:lnTo>
                      <a:pt x="1230" y="1438"/>
                    </a:lnTo>
                    <a:lnTo>
                      <a:pt x="1204" y="1452"/>
                    </a:lnTo>
                    <a:lnTo>
                      <a:pt x="1175" y="1461"/>
                    </a:lnTo>
                    <a:lnTo>
                      <a:pt x="1144" y="1464"/>
                    </a:lnTo>
                    <a:lnTo>
                      <a:pt x="153" y="1464"/>
                    </a:lnTo>
                    <a:lnTo>
                      <a:pt x="122" y="1461"/>
                    </a:lnTo>
                    <a:lnTo>
                      <a:pt x="93" y="1452"/>
                    </a:lnTo>
                    <a:lnTo>
                      <a:pt x="66" y="1438"/>
                    </a:lnTo>
                    <a:lnTo>
                      <a:pt x="45" y="1420"/>
                    </a:lnTo>
                    <a:lnTo>
                      <a:pt x="25" y="1397"/>
                    </a:lnTo>
                    <a:lnTo>
                      <a:pt x="11" y="1370"/>
                    </a:lnTo>
                    <a:lnTo>
                      <a:pt x="2" y="1342"/>
                    </a:lnTo>
                    <a:lnTo>
                      <a:pt x="0" y="1311"/>
                    </a:lnTo>
                    <a:lnTo>
                      <a:pt x="0" y="153"/>
                    </a:lnTo>
                    <a:lnTo>
                      <a:pt x="2" y="123"/>
                    </a:lnTo>
                    <a:lnTo>
                      <a:pt x="11" y="93"/>
                    </a:lnTo>
                    <a:lnTo>
                      <a:pt x="25" y="68"/>
                    </a:lnTo>
                    <a:lnTo>
                      <a:pt x="45" y="45"/>
                    </a:lnTo>
                    <a:lnTo>
                      <a:pt x="66" y="27"/>
                    </a:lnTo>
                    <a:lnTo>
                      <a:pt x="93" y="12"/>
                    </a:lnTo>
                    <a:lnTo>
                      <a:pt x="122" y="4"/>
                    </a:lnTo>
                    <a:lnTo>
                      <a:pt x="1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3508120" y="3094837"/>
            <a:ext cx="202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 17</a:t>
            </a:r>
          </a:p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hours: 20 per week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08120" y="3871394"/>
            <a:ext cx="202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Levels: a few</a:t>
            </a:r>
          </a:p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Internships: none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496957" y="4708701"/>
            <a:ext cx="20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Balance:</a:t>
            </a:r>
          </a:p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&amp; Life Situation:</a:t>
            </a:r>
          </a:p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Inequalities Indicators: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496957" y="5609311"/>
            <a:ext cx="202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she searches for:</a:t>
            </a:r>
          </a:p>
          <a:p>
            <a:r>
              <a:rPr lang="en-US" sz="12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data can help her</a:t>
            </a:r>
            <a:r>
              <a:rPr lang="en-US" sz="105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53648" y="6953728"/>
            <a:ext cx="2895600" cy="365125"/>
          </a:xfrm>
        </p:spPr>
        <p:txBody>
          <a:bodyPr/>
          <a:lstStyle/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7014972" y="6953727"/>
            <a:ext cx="2133600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1921400" y="4843378"/>
            <a:ext cx="653908" cy="753354"/>
            <a:chOff x="6540215" y="936312"/>
            <a:chExt cx="247976" cy="285688"/>
          </a:xfrm>
          <a:solidFill>
            <a:schemeClr val="accent5"/>
          </a:solidFill>
        </p:grpSpPr>
        <p:sp>
          <p:nvSpPr>
            <p:cNvPr id="115" name="Freeform 16"/>
            <p:cNvSpPr>
              <a:spLocks/>
            </p:cNvSpPr>
            <p:nvPr/>
          </p:nvSpPr>
          <p:spPr bwMode="auto">
            <a:xfrm>
              <a:off x="6540215" y="1107344"/>
              <a:ext cx="247976" cy="114656"/>
            </a:xfrm>
            <a:custGeom>
              <a:avLst/>
              <a:gdLst>
                <a:gd name="T0" fmla="*/ 272 w 651"/>
                <a:gd name="T1" fmla="*/ 194 h 301"/>
                <a:gd name="T2" fmla="*/ 308 w 651"/>
                <a:gd name="T3" fmla="*/ 141 h 301"/>
                <a:gd name="T4" fmla="*/ 287 w 651"/>
                <a:gd name="T5" fmla="*/ 105 h 301"/>
                <a:gd name="T6" fmla="*/ 281 w 651"/>
                <a:gd name="T7" fmla="*/ 78 h 301"/>
                <a:gd name="T8" fmla="*/ 288 w 651"/>
                <a:gd name="T9" fmla="*/ 63 h 301"/>
                <a:gd name="T10" fmla="*/ 301 w 651"/>
                <a:gd name="T11" fmla="*/ 54 h 301"/>
                <a:gd name="T12" fmla="*/ 315 w 651"/>
                <a:gd name="T13" fmla="*/ 50 h 301"/>
                <a:gd name="T14" fmla="*/ 325 w 651"/>
                <a:gd name="T15" fmla="*/ 50 h 301"/>
                <a:gd name="T16" fmla="*/ 330 w 651"/>
                <a:gd name="T17" fmla="*/ 50 h 301"/>
                <a:gd name="T18" fmla="*/ 342 w 651"/>
                <a:gd name="T19" fmla="*/ 51 h 301"/>
                <a:gd name="T20" fmla="*/ 356 w 651"/>
                <a:gd name="T21" fmla="*/ 58 h 301"/>
                <a:gd name="T22" fmla="*/ 366 w 651"/>
                <a:gd name="T23" fmla="*/ 69 h 301"/>
                <a:gd name="T24" fmla="*/ 368 w 651"/>
                <a:gd name="T25" fmla="*/ 90 h 301"/>
                <a:gd name="T26" fmla="*/ 355 w 651"/>
                <a:gd name="T27" fmla="*/ 122 h 301"/>
                <a:gd name="T28" fmla="*/ 369 w 651"/>
                <a:gd name="T29" fmla="*/ 220 h 301"/>
                <a:gd name="T30" fmla="*/ 440 w 651"/>
                <a:gd name="T31" fmla="*/ 0 h 301"/>
                <a:gd name="T32" fmla="*/ 450 w 651"/>
                <a:gd name="T33" fmla="*/ 6 h 301"/>
                <a:gd name="T34" fmla="*/ 483 w 651"/>
                <a:gd name="T35" fmla="*/ 25 h 301"/>
                <a:gd name="T36" fmla="*/ 534 w 651"/>
                <a:gd name="T37" fmla="*/ 48 h 301"/>
                <a:gd name="T38" fmla="*/ 593 w 651"/>
                <a:gd name="T39" fmla="*/ 73 h 301"/>
                <a:gd name="T40" fmla="*/ 627 w 651"/>
                <a:gd name="T41" fmla="*/ 107 h 301"/>
                <a:gd name="T42" fmla="*/ 644 w 651"/>
                <a:gd name="T43" fmla="*/ 156 h 301"/>
                <a:gd name="T44" fmla="*/ 649 w 651"/>
                <a:gd name="T45" fmla="*/ 220 h 301"/>
                <a:gd name="T46" fmla="*/ 651 w 651"/>
                <a:gd name="T47" fmla="*/ 301 h 301"/>
                <a:gd name="T48" fmla="*/ 0 w 651"/>
                <a:gd name="T49" fmla="*/ 258 h 301"/>
                <a:gd name="T50" fmla="*/ 3 w 651"/>
                <a:gd name="T51" fmla="*/ 186 h 301"/>
                <a:gd name="T52" fmla="*/ 13 w 651"/>
                <a:gd name="T53" fmla="*/ 130 h 301"/>
                <a:gd name="T54" fmla="*/ 38 w 651"/>
                <a:gd name="T55" fmla="*/ 89 h 301"/>
                <a:gd name="T56" fmla="*/ 84 w 651"/>
                <a:gd name="T57" fmla="*/ 61 h 301"/>
                <a:gd name="T58" fmla="*/ 144 w 651"/>
                <a:gd name="T59" fmla="*/ 35 h 301"/>
                <a:gd name="T60" fmla="*/ 186 w 651"/>
                <a:gd name="T61" fmla="*/ 14 h 301"/>
                <a:gd name="T62" fmla="*/ 208 w 651"/>
                <a:gd name="T63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301">
                  <a:moveTo>
                    <a:pt x="211" y="0"/>
                  </a:moveTo>
                  <a:lnTo>
                    <a:pt x="272" y="194"/>
                  </a:lnTo>
                  <a:lnTo>
                    <a:pt x="280" y="220"/>
                  </a:lnTo>
                  <a:lnTo>
                    <a:pt x="308" y="141"/>
                  </a:lnTo>
                  <a:lnTo>
                    <a:pt x="294" y="122"/>
                  </a:lnTo>
                  <a:lnTo>
                    <a:pt x="287" y="105"/>
                  </a:lnTo>
                  <a:lnTo>
                    <a:pt x="283" y="90"/>
                  </a:lnTo>
                  <a:lnTo>
                    <a:pt x="281" y="78"/>
                  </a:lnTo>
                  <a:lnTo>
                    <a:pt x="284" y="69"/>
                  </a:lnTo>
                  <a:lnTo>
                    <a:pt x="288" y="63"/>
                  </a:lnTo>
                  <a:lnTo>
                    <a:pt x="294" y="58"/>
                  </a:lnTo>
                  <a:lnTo>
                    <a:pt x="301" y="54"/>
                  </a:lnTo>
                  <a:lnTo>
                    <a:pt x="308" y="51"/>
                  </a:lnTo>
                  <a:lnTo>
                    <a:pt x="315" y="50"/>
                  </a:lnTo>
                  <a:lnTo>
                    <a:pt x="321" y="50"/>
                  </a:lnTo>
                  <a:lnTo>
                    <a:pt x="325" y="50"/>
                  </a:lnTo>
                  <a:lnTo>
                    <a:pt x="326" y="50"/>
                  </a:lnTo>
                  <a:lnTo>
                    <a:pt x="330" y="50"/>
                  </a:lnTo>
                  <a:lnTo>
                    <a:pt x="335" y="50"/>
                  </a:lnTo>
                  <a:lnTo>
                    <a:pt x="342" y="51"/>
                  </a:lnTo>
                  <a:lnTo>
                    <a:pt x="349" y="54"/>
                  </a:lnTo>
                  <a:lnTo>
                    <a:pt x="356" y="58"/>
                  </a:lnTo>
                  <a:lnTo>
                    <a:pt x="361" y="63"/>
                  </a:lnTo>
                  <a:lnTo>
                    <a:pt x="366" y="69"/>
                  </a:lnTo>
                  <a:lnTo>
                    <a:pt x="369" y="78"/>
                  </a:lnTo>
                  <a:lnTo>
                    <a:pt x="368" y="90"/>
                  </a:lnTo>
                  <a:lnTo>
                    <a:pt x="364" y="105"/>
                  </a:lnTo>
                  <a:lnTo>
                    <a:pt x="355" y="122"/>
                  </a:lnTo>
                  <a:lnTo>
                    <a:pt x="342" y="141"/>
                  </a:lnTo>
                  <a:lnTo>
                    <a:pt x="369" y="220"/>
                  </a:lnTo>
                  <a:lnTo>
                    <a:pt x="378" y="194"/>
                  </a:lnTo>
                  <a:lnTo>
                    <a:pt x="440" y="0"/>
                  </a:lnTo>
                  <a:lnTo>
                    <a:pt x="442" y="1"/>
                  </a:lnTo>
                  <a:lnTo>
                    <a:pt x="450" y="6"/>
                  </a:lnTo>
                  <a:lnTo>
                    <a:pt x="465" y="14"/>
                  </a:lnTo>
                  <a:lnTo>
                    <a:pt x="483" y="25"/>
                  </a:lnTo>
                  <a:lnTo>
                    <a:pt x="507" y="35"/>
                  </a:lnTo>
                  <a:lnTo>
                    <a:pt x="534" y="48"/>
                  </a:lnTo>
                  <a:lnTo>
                    <a:pt x="567" y="61"/>
                  </a:lnTo>
                  <a:lnTo>
                    <a:pt x="593" y="73"/>
                  </a:lnTo>
                  <a:lnTo>
                    <a:pt x="613" y="89"/>
                  </a:lnTo>
                  <a:lnTo>
                    <a:pt x="627" y="107"/>
                  </a:lnTo>
                  <a:lnTo>
                    <a:pt x="638" y="130"/>
                  </a:lnTo>
                  <a:lnTo>
                    <a:pt x="644" y="156"/>
                  </a:lnTo>
                  <a:lnTo>
                    <a:pt x="648" y="186"/>
                  </a:lnTo>
                  <a:lnTo>
                    <a:pt x="649" y="220"/>
                  </a:lnTo>
                  <a:lnTo>
                    <a:pt x="651" y="258"/>
                  </a:lnTo>
                  <a:lnTo>
                    <a:pt x="651" y="301"/>
                  </a:lnTo>
                  <a:lnTo>
                    <a:pt x="0" y="301"/>
                  </a:lnTo>
                  <a:lnTo>
                    <a:pt x="0" y="258"/>
                  </a:lnTo>
                  <a:lnTo>
                    <a:pt x="1" y="220"/>
                  </a:lnTo>
                  <a:lnTo>
                    <a:pt x="3" y="186"/>
                  </a:lnTo>
                  <a:lnTo>
                    <a:pt x="6" y="156"/>
                  </a:lnTo>
                  <a:lnTo>
                    <a:pt x="13" y="130"/>
                  </a:lnTo>
                  <a:lnTo>
                    <a:pt x="23" y="107"/>
                  </a:lnTo>
                  <a:lnTo>
                    <a:pt x="38" y="89"/>
                  </a:lnTo>
                  <a:lnTo>
                    <a:pt x="57" y="73"/>
                  </a:lnTo>
                  <a:lnTo>
                    <a:pt x="84" y="61"/>
                  </a:lnTo>
                  <a:lnTo>
                    <a:pt x="115" y="48"/>
                  </a:lnTo>
                  <a:lnTo>
                    <a:pt x="144" y="35"/>
                  </a:lnTo>
                  <a:lnTo>
                    <a:pt x="167" y="25"/>
                  </a:lnTo>
                  <a:lnTo>
                    <a:pt x="186" y="14"/>
                  </a:lnTo>
                  <a:lnTo>
                    <a:pt x="200" y="6"/>
                  </a:lnTo>
                  <a:lnTo>
                    <a:pt x="208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Freeform 17"/>
            <p:cNvSpPr>
              <a:spLocks/>
            </p:cNvSpPr>
            <p:nvPr/>
          </p:nvSpPr>
          <p:spPr bwMode="auto">
            <a:xfrm>
              <a:off x="6598495" y="936312"/>
              <a:ext cx="130273" cy="173317"/>
            </a:xfrm>
            <a:custGeom>
              <a:avLst/>
              <a:gdLst>
                <a:gd name="T0" fmla="*/ 208 w 342"/>
                <a:gd name="T1" fmla="*/ 4 h 455"/>
                <a:gd name="T2" fmla="*/ 244 w 342"/>
                <a:gd name="T3" fmla="*/ 18 h 455"/>
                <a:gd name="T4" fmla="*/ 270 w 342"/>
                <a:gd name="T5" fmla="*/ 38 h 455"/>
                <a:gd name="T6" fmla="*/ 282 w 342"/>
                <a:gd name="T7" fmla="*/ 52 h 455"/>
                <a:gd name="T8" fmla="*/ 284 w 342"/>
                <a:gd name="T9" fmla="*/ 55 h 455"/>
                <a:gd name="T10" fmla="*/ 293 w 342"/>
                <a:gd name="T11" fmla="*/ 58 h 455"/>
                <a:gd name="T12" fmla="*/ 306 w 342"/>
                <a:gd name="T13" fmla="*/ 67 h 455"/>
                <a:gd name="T14" fmla="*/ 321 w 342"/>
                <a:gd name="T15" fmla="*/ 85 h 455"/>
                <a:gd name="T16" fmla="*/ 330 w 342"/>
                <a:gd name="T17" fmla="*/ 116 h 455"/>
                <a:gd name="T18" fmla="*/ 331 w 342"/>
                <a:gd name="T19" fmla="*/ 164 h 455"/>
                <a:gd name="T20" fmla="*/ 322 w 342"/>
                <a:gd name="T21" fmla="*/ 217 h 455"/>
                <a:gd name="T22" fmla="*/ 334 w 342"/>
                <a:gd name="T23" fmla="*/ 219 h 455"/>
                <a:gd name="T24" fmla="*/ 342 w 342"/>
                <a:gd name="T25" fmla="*/ 230 h 455"/>
                <a:gd name="T26" fmla="*/ 340 w 342"/>
                <a:gd name="T27" fmla="*/ 257 h 455"/>
                <a:gd name="T28" fmla="*/ 330 w 342"/>
                <a:gd name="T29" fmla="*/ 296 h 455"/>
                <a:gd name="T30" fmla="*/ 318 w 342"/>
                <a:gd name="T31" fmla="*/ 319 h 455"/>
                <a:gd name="T32" fmla="*/ 308 w 342"/>
                <a:gd name="T33" fmla="*/ 326 h 455"/>
                <a:gd name="T34" fmla="*/ 291 w 342"/>
                <a:gd name="T35" fmla="*/ 373 h 455"/>
                <a:gd name="T36" fmla="*/ 257 w 342"/>
                <a:gd name="T37" fmla="*/ 419 h 455"/>
                <a:gd name="T38" fmla="*/ 207 w 342"/>
                <a:gd name="T39" fmla="*/ 449 h 455"/>
                <a:gd name="T40" fmla="*/ 158 w 342"/>
                <a:gd name="T41" fmla="*/ 455 h 455"/>
                <a:gd name="T42" fmla="*/ 107 w 342"/>
                <a:gd name="T43" fmla="*/ 436 h 455"/>
                <a:gd name="T44" fmla="*/ 66 w 342"/>
                <a:gd name="T45" fmla="*/ 397 h 455"/>
                <a:gd name="T46" fmla="*/ 39 w 342"/>
                <a:gd name="T47" fmla="*/ 349 h 455"/>
                <a:gd name="T48" fmla="*/ 28 w 342"/>
                <a:gd name="T49" fmla="*/ 323 h 455"/>
                <a:gd name="T50" fmla="*/ 13 w 342"/>
                <a:gd name="T51" fmla="*/ 300 h 455"/>
                <a:gd name="T52" fmla="*/ 1 w 342"/>
                <a:gd name="T53" fmla="*/ 257 h 455"/>
                <a:gd name="T54" fmla="*/ 0 w 342"/>
                <a:gd name="T55" fmla="*/ 232 h 455"/>
                <a:gd name="T56" fmla="*/ 8 w 342"/>
                <a:gd name="T57" fmla="*/ 220 h 455"/>
                <a:gd name="T58" fmla="*/ 20 w 342"/>
                <a:gd name="T59" fmla="*/ 217 h 455"/>
                <a:gd name="T60" fmla="*/ 11 w 342"/>
                <a:gd name="T61" fmla="*/ 171 h 455"/>
                <a:gd name="T62" fmla="*/ 13 w 342"/>
                <a:gd name="T63" fmla="*/ 127 h 455"/>
                <a:gd name="T64" fmla="*/ 37 w 342"/>
                <a:gd name="T65" fmla="*/ 76 h 455"/>
                <a:gd name="T66" fmla="*/ 72 w 342"/>
                <a:gd name="T67" fmla="*/ 39 h 455"/>
                <a:gd name="T68" fmla="*/ 109 w 342"/>
                <a:gd name="T69" fmla="*/ 14 h 455"/>
                <a:gd name="T70" fmla="*/ 144 w 342"/>
                <a:gd name="T71" fmla="*/ 3 h 455"/>
                <a:gd name="T72" fmla="*/ 186 w 342"/>
                <a:gd name="T73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2" h="455">
                  <a:moveTo>
                    <a:pt x="186" y="0"/>
                  </a:moveTo>
                  <a:lnTo>
                    <a:pt x="208" y="4"/>
                  </a:lnTo>
                  <a:lnTo>
                    <a:pt x="227" y="9"/>
                  </a:lnTo>
                  <a:lnTo>
                    <a:pt x="244" y="18"/>
                  </a:lnTo>
                  <a:lnTo>
                    <a:pt x="258" y="27"/>
                  </a:lnTo>
                  <a:lnTo>
                    <a:pt x="270" y="38"/>
                  </a:lnTo>
                  <a:lnTo>
                    <a:pt x="278" y="47"/>
                  </a:lnTo>
                  <a:lnTo>
                    <a:pt x="282" y="52"/>
                  </a:lnTo>
                  <a:lnTo>
                    <a:pt x="283" y="55"/>
                  </a:lnTo>
                  <a:lnTo>
                    <a:pt x="284" y="55"/>
                  </a:lnTo>
                  <a:lnTo>
                    <a:pt x="288" y="56"/>
                  </a:lnTo>
                  <a:lnTo>
                    <a:pt x="293" y="58"/>
                  </a:lnTo>
                  <a:lnTo>
                    <a:pt x="300" y="61"/>
                  </a:lnTo>
                  <a:lnTo>
                    <a:pt x="306" y="67"/>
                  </a:lnTo>
                  <a:lnTo>
                    <a:pt x="314" y="75"/>
                  </a:lnTo>
                  <a:lnTo>
                    <a:pt x="321" y="85"/>
                  </a:lnTo>
                  <a:lnTo>
                    <a:pt x="326" y="98"/>
                  </a:lnTo>
                  <a:lnTo>
                    <a:pt x="330" y="116"/>
                  </a:lnTo>
                  <a:lnTo>
                    <a:pt x="333" y="137"/>
                  </a:lnTo>
                  <a:lnTo>
                    <a:pt x="331" y="164"/>
                  </a:lnTo>
                  <a:lnTo>
                    <a:pt x="327" y="195"/>
                  </a:lnTo>
                  <a:lnTo>
                    <a:pt x="322" y="217"/>
                  </a:lnTo>
                  <a:lnTo>
                    <a:pt x="327" y="217"/>
                  </a:lnTo>
                  <a:lnTo>
                    <a:pt x="334" y="219"/>
                  </a:lnTo>
                  <a:lnTo>
                    <a:pt x="338" y="224"/>
                  </a:lnTo>
                  <a:lnTo>
                    <a:pt x="342" y="230"/>
                  </a:lnTo>
                  <a:lnTo>
                    <a:pt x="342" y="241"/>
                  </a:lnTo>
                  <a:lnTo>
                    <a:pt x="340" y="257"/>
                  </a:lnTo>
                  <a:lnTo>
                    <a:pt x="337" y="276"/>
                  </a:lnTo>
                  <a:lnTo>
                    <a:pt x="330" y="296"/>
                  </a:lnTo>
                  <a:lnTo>
                    <a:pt x="323" y="310"/>
                  </a:lnTo>
                  <a:lnTo>
                    <a:pt x="318" y="319"/>
                  </a:lnTo>
                  <a:lnTo>
                    <a:pt x="313" y="325"/>
                  </a:lnTo>
                  <a:lnTo>
                    <a:pt x="308" y="326"/>
                  </a:lnTo>
                  <a:lnTo>
                    <a:pt x="301" y="349"/>
                  </a:lnTo>
                  <a:lnTo>
                    <a:pt x="291" y="373"/>
                  </a:lnTo>
                  <a:lnTo>
                    <a:pt x="276" y="397"/>
                  </a:lnTo>
                  <a:lnTo>
                    <a:pt x="257" y="419"/>
                  </a:lnTo>
                  <a:lnTo>
                    <a:pt x="234" y="436"/>
                  </a:lnTo>
                  <a:lnTo>
                    <a:pt x="207" y="449"/>
                  </a:lnTo>
                  <a:lnTo>
                    <a:pt x="183" y="455"/>
                  </a:lnTo>
                  <a:lnTo>
                    <a:pt x="158" y="455"/>
                  </a:lnTo>
                  <a:lnTo>
                    <a:pt x="134" y="449"/>
                  </a:lnTo>
                  <a:lnTo>
                    <a:pt x="107" y="436"/>
                  </a:lnTo>
                  <a:lnTo>
                    <a:pt x="84" y="419"/>
                  </a:lnTo>
                  <a:lnTo>
                    <a:pt x="66" y="397"/>
                  </a:lnTo>
                  <a:lnTo>
                    <a:pt x="50" y="373"/>
                  </a:lnTo>
                  <a:lnTo>
                    <a:pt x="39" y="349"/>
                  </a:lnTo>
                  <a:lnTo>
                    <a:pt x="34" y="326"/>
                  </a:lnTo>
                  <a:lnTo>
                    <a:pt x="28" y="323"/>
                  </a:lnTo>
                  <a:lnTo>
                    <a:pt x="21" y="315"/>
                  </a:lnTo>
                  <a:lnTo>
                    <a:pt x="13" y="300"/>
                  </a:lnTo>
                  <a:lnTo>
                    <a:pt x="5" y="276"/>
                  </a:lnTo>
                  <a:lnTo>
                    <a:pt x="1" y="257"/>
                  </a:lnTo>
                  <a:lnTo>
                    <a:pt x="0" y="242"/>
                  </a:lnTo>
                  <a:lnTo>
                    <a:pt x="0" y="232"/>
                  </a:lnTo>
                  <a:lnTo>
                    <a:pt x="4" y="224"/>
                  </a:lnTo>
                  <a:lnTo>
                    <a:pt x="8" y="220"/>
                  </a:lnTo>
                  <a:lnTo>
                    <a:pt x="14" y="217"/>
                  </a:lnTo>
                  <a:lnTo>
                    <a:pt x="20" y="217"/>
                  </a:lnTo>
                  <a:lnTo>
                    <a:pt x="14" y="196"/>
                  </a:lnTo>
                  <a:lnTo>
                    <a:pt x="11" y="171"/>
                  </a:lnTo>
                  <a:lnTo>
                    <a:pt x="11" y="149"/>
                  </a:lnTo>
                  <a:lnTo>
                    <a:pt x="13" y="127"/>
                  </a:lnTo>
                  <a:lnTo>
                    <a:pt x="24" y="99"/>
                  </a:lnTo>
                  <a:lnTo>
                    <a:pt x="37" y="76"/>
                  </a:lnTo>
                  <a:lnTo>
                    <a:pt x="54" y="56"/>
                  </a:lnTo>
                  <a:lnTo>
                    <a:pt x="72" y="39"/>
                  </a:lnTo>
                  <a:lnTo>
                    <a:pt x="92" y="25"/>
                  </a:lnTo>
                  <a:lnTo>
                    <a:pt x="109" y="14"/>
                  </a:lnTo>
                  <a:lnTo>
                    <a:pt x="127" y="6"/>
                  </a:lnTo>
                  <a:lnTo>
                    <a:pt x="144" y="3"/>
                  </a:lnTo>
                  <a:lnTo>
                    <a:pt x="161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</a:bodyPr>
            <a:lstStyle/>
            <a:p>
              <a:endParaRPr lang="en-IN" sz="13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159C52A-8E88-4A49-BF40-4FE40DBD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927030"/>
            <a:ext cx="2129933" cy="32007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12059D-332B-3C4A-B7E7-AA4A2700278F}"/>
              </a:ext>
            </a:extLst>
          </p:cNvPr>
          <p:cNvSpPr/>
          <p:nvPr/>
        </p:nvSpPr>
        <p:spPr>
          <a:xfrm>
            <a:off x="401787" y="2155629"/>
            <a:ext cx="5286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you think her peers or school career services </a:t>
            </a:r>
          </a:p>
          <a:p>
            <a:r>
              <a:rPr lang="en-US" dirty="0">
                <a:solidFill>
                  <a:srgbClr val="FF0000"/>
                </a:solidFill>
              </a:rPr>
              <a:t>alone can help navigate all London’s options?</a:t>
            </a:r>
          </a:p>
        </p:txBody>
      </p:sp>
      <p:sp>
        <p:nvSpPr>
          <p:cNvPr id="197" name="Shape 5985">
            <a:extLst>
              <a:ext uri="{FF2B5EF4-FFF2-40B4-BE49-F238E27FC236}">
                <a16:creationId xmlns:a16="http://schemas.microsoft.com/office/drawing/2014/main" id="{B315AFAD-54B9-EA49-B03E-77CB119E39D6}"/>
              </a:ext>
            </a:extLst>
          </p:cNvPr>
          <p:cNvSpPr/>
          <p:nvPr/>
        </p:nvSpPr>
        <p:spPr>
          <a:xfrm>
            <a:off x="6514952" y="4193052"/>
            <a:ext cx="220212" cy="1948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29"/>
                </a:moveTo>
                <a:cubicBezTo>
                  <a:pt x="0" y="21529"/>
                  <a:pt x="4891" y="21600"/>
                  <a:pt x="11411" y="21600"/>
                </a:cubicBezTo>
                <a:cubicBezTo>
                  <a:pt x="17525" y="21600"/>
                  <a:pt x="21600" y="21529"/>
                  <a:pt x="21600" y="21529"/>
                </a:cubicBezTo>
                <a:cubicBezTo>
                  <a:pt x="21600" y="143"/>
                  <a:pt x="21600" y="143"/>
                  <a:pt x="21600" y="143"/>
                </a:cubicBezTo>
                <a:cubicBezTo>
                  <a:pt x="21600" y="143"/>
                  <a:pt x="17117" y="0"/>
                  <a:pt x="10189" y="0"/>
                </a:cubicBezTo>
                <a:cubicBezTo>
                  <a:pt x="3668" y="0"/>
                  <a:pt x="0" y="143"/>
                  <a:pt x="0" y="143"/>
                </a:cubicBezTo>
                <a:lnTo>
                  <a:pt x="0" y="215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34289" rIns="34289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Roboto Light"/>
              </a:defRPr>
            </a:lvl9pPr>
          </a:lstStyle>
          <a:p>
            <a:endParaRPr sz="160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13C24D-0C7A-174B-9DE2-63B7EAA43549}"/>
              </a:ext>
            </a:extLst>
          </p:cNvPr>
          <p:cNvGrpSpPr/>
          <p:nvPr/>
        </p:nvGrpSpPr>
        <p:grpSpPr>
          <a:xfrm>
            <a:off x="6478251" y="5003586"/>
            <a:ext cx="2190437" cy="280401"/>
            <a:chOff x="5932906" y="3073193"/>
            <a:chExt cx="2266063" cy="735223"/>
          </a:xfrm>
        </p:grpSpPr>
        <p:sp>
          <p:nvSpPr>
            <p:cNvPr id="216" name="Shape 5994">
              <a:extLst>
                <a:ext uri="{FF2B5EF4-FFF2-40B4-BE49-F238E27FC236}">
                  <a16:creationId xmlns:a16="http://schemas.microsoft.com/office/drawing/2014/main" id="{83699D9E-5247-1C45-B7C4-D35D7DFBD0F6}"/>
                </a:ext>
              </a:extLst>
            </p:cNvPr>
            <p:cNvSpPr/>
            <p:nvPr/>
          </p:nvSpPr>
          <p:spPr>
            <a:xfrm>
              <a:off x="5932906" y="3087000"/>
              <a:ext cx="317560" cy="60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68"/>
                  </a:moveTo>
                  <a:cubicBezTo>
                    <a:pt x="0" y="21268"/>
                    <a:pt x="5082" y="21600"/>
                    <a:pt x="11435" y="21600"/>
                  </a:cubicBezTo>
                  <a:cubicBezTo>
                    <a:pt x="17471" y="21600"/>
                    <a:pt x="21600" y="21268"/>
                    <a:pt x="21600" y="21268"/>
                  </a:cubicBezTo>
                  <a:cubicBezTo>
                    <a:pt x="21600" y="665"/>
                    <a:pt x="21600" y="665"/>
                    <a:pt x="21600" y="665"/>
                  </a:cubicBezTo>
                  <a:cubicBezTo>
                    <a:pt x="21600" y="665"/>
                    <a:pt x="17153" y="0"/>
                    <a:pt x="10482" y="0"/>
                  </a:cubicBezTo>
                  <a:cubicBezTo>
                    <a:pt x="3812" y="0"/>
                    <a:pt x="0" y="665"/>
                    <a:pt x="0" y="665"/>
                  </a:cubicBezTo>
                  <a:lnTo>
                    <a:pt x="0" y="21268"/>
                  </a:lnTo>
                  <a:close/>
                </a:path>
              </a:pathLst>
            </a:custGeom>
            <a:solidFill>
              <a:srgbClr val="AC83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endParaRPr sz="1600"/>
            </a:p>
          </p:txBody>
        </p:sp>
        <p:sp>
          <p:nvSpPr>
            <p:cNvPr id="217" name="Shape 5995">
              <a:extLst>
                <a:ext uri="{FF2B5EF4-FFF2-40B4-BE49-F238E27FC236}">
                  <a16:creationId xmlns:a16="http://schemas.microsoft.com/office/drawing/2014/main" id="{8206AA36-29DC-AA40-8279-5058229CFFC5}"/>
                </a:ext>
              </a:extLst>
            </p:cNvPr>
            <p:cNvSpPr/>
            <p:nvPr/>
          </p:nvSpPr>
          <p:spPr>
            <a:xfrm>
              <a:off x="6198689" y="3105985"/>
              <a:ext cx="2000280" cy="70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15" y="0"/>
                  </a:moveTo>
                  <a:lnTo>
                    <a:pt x="0" y="3715"/>
                  </a:lnTo>
                  <a:lnTo>
                    <a:pt x="0" y="17195"/>
                  </a:lnTo>
                  <a:lnTo>
                    <a:pt x="17015" y="21600"/>
                  </a:lnTo>
                  <a:lnTo>
                    <a:pt x="21600" y="11463"/>
                  </a:lnTo>
                  <a:lnTo>
                    <a:pt x="21600" y="10296"/>
                  </a:lnTo>
                  <a:lnTo>
                    <a:pt x="17015" y="0"/>
                  </a:lnTo>
                  <a:close/>
                </a:path>
              </a:pathLst>
            </a:custGeom>
            <a:solidFill>
              <a:srgbClr val="AC83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endParaRPr sz="1600"/>
            </a:p>
          </p:txBody>
        </p:sp>
        <p:sp>
          <p:nvSpPr>
            <p:cNvPr id="218" name="Shape 5996">
              <a:extLst>
                <a:ext uri="{FF2B5EF4-FFF2-40B4-BE49-F238E27FC236}">
                  <a16:creationId xmlns:a16="http://schemas.microsoft.com/office/drawing/2014/main" id="{57185F76-FF5D-4E4B-9DD6-F63722081642}"/>
                </a:ext>
              </a:extLst>
            </p:cNvPr>
            <p:cNvSpPr/>
            <p:nvPr/>
          </p:nvSpPr>
          <p:spPr>
            <a:xfrm>
              <a:off x="6198689" y="3073193"/>
              <a:ext cx="2000280" cy="70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66" y="0"/>
                  </a:moveTo>
                  <a:lnTo>
                    <a:pt x="0" y="3556"/>
                  </a:lnTo>
                  <a:lnTo>
                    <a:pt x="0" y="17195"/>
                  </a:lnTo>
                  <a:lnTo>
                    <a:pt x="16866" y="21600"/>
                  </a:lnTo>
                  <a:lnTo>
                    <a:pt x="21600" y="11304"/>
                  </a:lnTo>
                  <a:lnTo>
                    <a:pt x="16866" y="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endParaRPr sz="1600"/>
            </a:p>
          </p:txBody>
        </p:sp>
        <p:sp>
          <p:nvSpPr>
            <p:cNvPr id="219" name="Shape 5997">
              <a:extLst>
                <a:ext uri="{FF2B5EF4-FFF2-40B4-BE49-F238E27FC236}">
                  <a16:creationId xmlns:a16="http://schemas.microsoft.com/office/drawing/2014/main" id="{3201C235-89A5-0548-8480-0F2012FF3FE4}"/>
                </a:ext>
              </a:extLst>
            </p:cNvPr>
            <p:cNvSpPr/>
            <p:nvPr/>
          </p:nvSpPr>
          <p:spPr>
            <a:xfrm>
              <a:off x="6474303" y="3182483"/>
              <a:ext cx="1219612" cy="453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 Light"/>
                </a:defRPr>
              </a:pPr>
              <a:r>
                <a:rPr lang="en-US" sz="240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Option </a:t>
              </a:r>
              <a:r>
                <a:rPr sz="240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3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B6F64A6-F8D2-7946-90B2-8DE23B5C6140}"/>
              </a:ext>
            </a:extLst>
          </p:cNvPr>
          <p:cNvGrpSpPr/>
          <p:nvPr/>
        </p:nvGrpSpPr>
        <p:grpSpPr>
          <a:xfrm>
            <a:off x="4603117" y="5346823"/>
            <a:ext cx="2182097" cy="281059"/>
            <a:chOff x="-1" y="0"/>
            <a:chExt cx="2257434" cy="736945"/>
          </a:xfrm>
        </p:grpSpPr>
        <p:sp>
          <p:nvSpPr>
            <p:cNvPr id="211" name="Shape 5999">
              <a:extLst>
                <a:ext uri="{FF2B5EF4-FFF2-40B4-BE49-F238E27FC236}">
                  <a16:creationId xmlns:a16="http://schemas.microsoft.com/office/drawing/2014/main" id="{217508D2-3625-B846-8680-3DCBF1FD1748}"/>
                </a:ext>
              </a:extLst>
            </p:cNvPr>
            <p:cNvSpPr/>
            <p:nvPr/>
          </p:nvSpPr>
          <p:spPr>
            <a:xfrm>
              <a:off x="1939873" y="51775"/>
              <a:ext cx="317560" cy="605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68"/>
                  </a:moveTo>
                  <a:cubicBezTo>
                    <a:pt x="0" y="21268"/>
                    <a:pt x="5082" y="21600"/>
                    <a:pt x="11435" y="21600"/>
                  </a:cubicBezTo>
                  <a:cubicBezTo>
                    <a:pt x="17471" y="21600"/>
                    <a:pt x="21600" y="21268"/>
                    <a:pt x="21600" y="21268"/>
                  </a:cubicBezTo>
                  <a:cubicBezTo>
                    <a:pt x="21600" y="831"/>
                    <a:pt x="21600" y="831"/>
                    <a:pt x="21600" y="831"/>
                  </a:cubicBezTo>
                  <a:cubicBezTo>
                    <a:pt x="21600" y="831"/>
                    <a:pt x="17153" y="0"/>
                    <a:pt x="10482" y="0"/>
                  </a:cubicBezTo>
                  <a:cubicBezTo>
                    <a:pt x="3812" y="0"/>
                    <a:pt x="0" y="831"/>
                    <a:pt x="0" y="831"/>
                  </a:cubicBezTo>
                  <a:lnTo>
                    <a:pt x="0" y="21268"/>
                  </a:lnTo>
                  <a:close/>
                </a:path>
              </a:pathLst>
            </a:custGeom>
            <a:solidFill>
              <a:srgbClr val="017CC7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endParaRPr sz="160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4C26EBB-369D-B34E-9266-C27405333C62}"/>
                </a:ext>
              </a:extLst>
            </p:cNvPr>
            <p:cNvGrpSpPr/>
            <p:nvPr/>
          </p:nvGrpSpPr>
          <p:grpSpPr>
            <a:xfrm>
              <a:off x="-1" y="0"/>
              <a:ext cx="2000282" cy="736945"/>
              <a:chOff x="0" y="0"/>
              <a:chExt cx="2000280" cy="736944"/>
            </a:xfrm>
          </p:grpSpPr>
          <p:sp>
            <p:nvSpPr>
              <p:cNvPr id="214" name="Shape 6000">
                <a:extLst>
                  <a:ext uri="{FF2B5EF4-FFF2-40B4-BE49-F238E27FC236}">
                    <a16:creationId xmlns:a16="http://schemas.microsoft.com/office/drawing/2014/main" id="{BAF079FC-324E-7F40-8D49-6B454EE25F6E}"/>
                  </a:ext>
                </a:extLst>
              </p:cNvPr>
              <p:cNvSpPr/>
              <p:nvPr/>
            </p:nvSpPr>
            <p:spPr>
              <a:xfrm>
                <a:off x="0" y="32790"/>
                <a:ext cx="2000280" cy="704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85" y="0"/>
                    </a:moveTo>
                    <a:lnTo>
                      <a:pt x="21600" y="3706"/>
                    </a:lnTo>
                    <a:lnTo>
                      <a:pt x="21600" y="17153"/>
                    </a:lnTo>
                    <a:lnTo>
                      <a:pt x="4585" y="21600"/>
                    </a:lnTo>
                    <a:lnTo>
                      <a:pt x="0" y="11435"/>
                    </a:lnTo>
                    <a:lnTo>
                      <a:pt x="0" y="10429"/>
                    </a:ln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017C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  <p:sp>
            <p:nvSpPr>
              <p:cNvPr id="215" name="Shape 6001">
                <a:extLst>
                  <a:ext uri="{FF2B5EF4-FFF2-40B4-BE49-F238E27FC236}">
                    <a16:creationId xmlns:a16="http://schemas.microsoft.com/office/drawing/2014/main" id="{92189D2E-1E20-B547-BE01-716141287B50}"/>
                  </a:ext>
                </a:extLst>
              </p:cNvPr>
              <p:cNvSpPr/>
              <p:nvPr/>
            </p:nvSpPr>
            <p:spPr>
              <a:xfrm>
                <a:off x="0" y="0"/>
                <a:ext cx="2000280" cy="7041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678" y="0"/>
                    </a:moveTo>
                    <a:lnTo>
                      <a:pt x="21600" y="3706"/>
                    </a:lnTo>
                    <a:lnTo>
                      <a:pt x="21600" y="17153"/>
                    </a:lnTo>
                    <a:lnTo>
                      <a:pt x="4678" y="21600"/>
                    </a:lnTo>
                    <a:lnTo>
                      <a:pt x="0" y="11435"/>
                    </a:lnTo>
                    <a:lnTo>
                      <a:pt x="4678" y="0"/>
                    </a:lnTo>
                    <a:close/>
                  </a:path>
                </a:pathLst>
              </a:custGeom>
              <a:solidFill>
                <a:srgbClr val="1AA8F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</p:grpSp>
        <p:sp>
          <p:nvSpPr>
            <p:cNvPr id="213" name="Shape 6003">
              <a:extLst>
                <a:ext uri="{FF2B5EF4-FFF2-40B4-BE49-F238E27FC236}">
                  <a16:creationId xmlns:a16="http://schemas.microsoft.com/office/drawing/2014/main" id="{DB59CA4F-6B18-7841-B9A6-1A8BD0C230A0}"/>
                </a:ext>
              </a:extLst>
            </p:cNvPr>
            <p:cNvSpPr/>
            <p:nvPr/>
          </p:nvSpPr>
          <p:spPr>
            <a:xfrm>
              <a:off x="421651" y="66598"/>
              <a:ext cx="1411782" cy="51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 Light"/>
                </a:defRPr>
              </a:pPr>
              <a:r>
                <a:rPr lang="en-US" sz="280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Option 4</a:t>
              </a:r>
              <a:endParaRPr sz="2800" b="1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B3599FF-B739-8E43-888B-EDCC701ED658}"/>
              </a:ext>
            </a:extLst>
          </p:cNvPr>
          <p:cNvGrpSpPr/>
          <p:nvPr/>
        </p:nvGrpSpPr>
        <p:grpSpPr>
          <a:xfrm>
            <a:off x="5636167" y="4380354"/>
            <a:ext cx="1149047" cy="231035"/>
            <a:chOff x="5061747" y="1497413"/>
            <a:chExt cx="1188719" cy="60578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2D1363B-7C75-4D4D-9205-EB63F4C6B743}"/>
                </a:ext>
              </a:extLst>
            </p:cNvPr>
            <p:cNvGrpSpPr/>
            <p:nvPr/>
          </p:nvGrpSpPr>
          <p:grpSpPr>
            <a:xfrm>
              <a:off x="5061747" y="1579133"/>
              <a:ext cx="931566" cy="442342"/>
              <a:chOff x="0" y="0"/>
              <a:chExt cx="931563" cy="442339"/>
            </a:xfrm>
          </p:grpSpPr>
          <p:sp>
            <p:nvSpPr>
              <p:cNvPr id="209" name="Shape 6005">
                <a:extLst>
                  <a:ext uri="{FF2B5EF4-FFF2-40B4-BE49-F238E27FC236}">
                    <a16:creationId xmlns:a16="http://schemas.microsoft.com/office/drawing/2014/main" id="{6CBEAF09-F099-0548-9197-08EE6388E954}"/>
                  </a:ext>
                </a:extLst>
              </p:cNvPr>
              <p:cNvSpPr/>
              <p:nvPr/>
            </p:nvSpPr>
            <p:spPr>
              <a:xfrm>
                <a:off x="0" y="17205"/>
                <a:ext cx="931563" cy="425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4238" y="1383"/>
                    </a:lnTo>
                    <a:lnTo>
                      <a:pt x="4238" y="1399"/>
                    </a:lnTo>
                    <a:lnTo>
                      <a:pt x="4157" y="1383"/>
                    </a:lnTo>
                    <a:lnTo>
                      <a:pt x="0" y="10164"/>
                    </a:lnTo>
                    <a:lnTo>
                      <a:pt x="0" y="12330"/>
                    </a:lnTo>
                    <a:lnTo>
                      <a:pt x="4157" y="20135"/>
                    </a:lnTo>
                    <a:lnTo>
                      <a:pt x="4238" y="20117"/>
                    </a:lnTo>
                    <a:lnTo>
                      <a:pt x="4238" y="20135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C73C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  <p:sp>
            <p:nvSpPr>
              <p:cNvPr id="210" name="Shape 6006">
                <a:extLst>
                  <a:ext uri="{FF2B5EF4-FFF2-40B4-BE49-F238E27FC236}">
                    <a16:creationId xmlns:a16="http://schemas.microsoft.com/office/drawing/2014/main" id="{660574E4-9F68-3145-9028-B31444050EE7}"/>
                  </a:ext>
                </a:extLst>
              </p:cNvPr>
              <p:cNvSpPr/>
              <p:nvPr/>
            </p:nvSpPr>
            <p:spPr>
              <a:xfrm>
                <a:off x="0" y="0"/>
                <a:ext cx="931563" cy="4251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4664" y="1383"/>
                    </a:lnTo>
                    <a:lnTo>
                      <a:pt x="4664" y="1399"/>
                    </a:lnTo>
                    <a:lnTo>
                      <a:pt x="4585" y="1383"/>
                    </a:lnTo>
                    <a:lnTo>
                      <a:pt x="0" y="11311"/>
                    </a:lnTo>
                    <a:lnTo>
                      <a:pt x="4585" y="20135"/>
                    </a:lnTo>
                    <a:lnTo>
                      <a:pt x="4664" y="20117"/>
                    </a:lnTo>
                    <a:lnTo>
                      <a:pt x="4664" y="20135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3591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1pPr>
                <a:lvl2pPr marL="0" marR="0" indent="457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2pPr>
                <a:lvl3pPr marL="0" marR="0" indent="914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3pPr>
                <a:lvl4pPr marL="0" marR="0" indent="1371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4pPr>
                <a:lvl5pPr marL="0" marR="0" indent="18288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5pPr>
                <a:lvl6pPr marL="0" marR="0" indent="22860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6pPr>
                <a:lvl7pPr marL="0" marR="0" indent="27432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7pPr>
                <a:lvl8pPr marL="0" marR="0" indent="32004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8pPr>
                <a:lvl9pPr marL="0" marR="0" indent="365760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Roboto Light"/>
                  </a:defRPr>
                </a:lvl9pPr>
              </a:lstStyle>
              <a:p>
                <a:endParaRPr sz="1600"/>
              </a:p>
            </p:txBody>
          </p:sp>
        </p:grpSp>
        <p:sp>
          <p:nvSpPr>
            <p:cNvPr id="207" name="Shape 6008">
              <a:extLst>
                <a:ext uri="{FF2B5EF4-FFF2-40B4-BE49-F238E27FC236}">
                  <a16:creationId xmlns:a16="http://schemas.microsoft.com/office/drawing/2014/main" id="{CEDFE539-2E07-C843-87BC-03DFDDA4D676}"/>
                </a:ext>
              </a:extLst>
            </p:cNvPr>
            <p:cNvSpPr/>
            <p:nvPr/>
          </p:nvSpPr>
          <p:spPr>
            <a:xfrm>
              <a:off x="5932906" y="1497413"/>
              <a:ext cx="317560" cy="60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68"/>
                  </a:moveTo>
                  <a:cubicBezTo>
                    <a:pt x="0" y="21268"/>
                    <a:pt x="5082" y="21600"/>
                    <a:pt x="11435" y="21600"/>
                  </a:cubicBezTo>
                  <a:cubicBezTo>
                    <a:pt x="17471" y="21600"/>
                    <a:pt x="21600" y="21268"/>
                    <a:pt x="21600" y="21268"/>
                  </a:cubicBezTo>
                  <a:cubicBezTo>
                    <a:pt x="21600" y="831"/>
                    <a:pt x="21600" y="831"/>
                    <a:pt x="21600" y="831"/>
                  </a:cubicBezTo>
                  <a:cubicBezTo>
                    <a:pt x="21600" y="831"/>
                    <a:pt x="17153" y="0"/>
                    <a:pt x="10482" y="0"/>
                  </a:cubicBezTo>
                  <a:cubicBezTo>
                    <a:pt x="3812" y="0"/>
                    <a:pt x="0" y="831"/>
                    <a:pt x="0" y="831"/>
                  </a:cubicBezTo>
                  <a:lnTo>
                    <a:pt x="0" y="21268"/>
                  </a:lnTo>
                  <a:close/>
                </a:path>
              </a:pathLst>
            </a:custGeom>
            <a:solidFill>
              <a:srgbClr val="C73C0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endParaRPr sz="1600"/>
            </a:p>
          </p:txBody>
        </p:sp>
        <p:sp>
          <p:nvSpPr>
            <p:cNvPr id="208" name="Shape 6009">
              <a:extLst>
                <a:ext uri="{FF2B5EF4-FFF2-40B4-BE49-F238E27FC236}">
                  <a16:creationId xmlns:a16="http://schemas.microsoft.com/office/drawing/2014/main" id="{F104D02A-B649-8847-A6D9-AF24DFA04E26}"/>
                </a:ext>
              </a:extLst>
            </p:cNvPr>
            <p:cNvSpPr/>
            <p:nvPr/>
          </p:nvSpPr>
          <p:spPr>
            <a:xfrm>
              <a:off x="5224512" y="1660308"/>
              <a:ext cx="649805" cy="262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 Light"/>
                </a:defRPr>
              </a:pPr>
              <a:r>
                <a:rPr lang="en-US" sz="1200" b="1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Option </a:t>
              </a:r>
              <a:r>
                <a:rPr sz="1200" b="1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59E3BAB-D7FB-EA42-A5FF-C6616FC361CA}"/>
              </a:ext>
            </a:extLst>
          </p:cNvPr>
          <p:cNvGrpSpPr/>
          <p:nvPr/>
        </p:nvGrpSpPr>
        <p:grpSpPr>
          <a:xfrm>
            <a:off x="6478251" y="4661859"/>
            <a:ext cx="1368499" cy="231035"/>
            <a:chOff x="5932905" y="2308636"/>
            <a:chExt cx="1415746" cy="605782"/>
          </a:xfrm>
        </p:grpSpPr>
        <p:sp>
          <p:nvSpPr>
            <p:cNvPr id="202" name="Shape 6011">
              <a:extLst>
                <a:ext uri="{FF2B5EF4-FFF2-40B4-BE49-F238E27FC236}">
                  <a16:creationId xmlns:a16="http://schemas.microsoft.com/office/drawing/2014/main" id="{C14C185D-6F0B-7447-ADFE-6A60BAC1B2E5}"/>
                </a:ext>
              </a:extLst>
            </p:cNvPr>
            <p:cNvSpPr/>
            <p:nvPr/>
          </p:nvSpPr>
          <p:spPr>
            <a:xfrm flipH="1">
              <a:off x="6236661" y="2415574"/>
              <a:ext cx="1111990" cy="425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238" y="1383"/>
                  </a:lnTo>
                  <a:lnTo>
                    <a:pt x="4238" y="1399"/>
                  </a:lnTo>
                  <a:lnTo>
                    <a:pt x="4157" y="1383"/>
                  </a:lnTo>
                  <a:lnTo>
                    <a:pt x="0" y="10164"/>
                  </a:lnTo>
                  <a:lnTo>
                    <a:pt x="0" y="12330"/>
                  </a:lnTo>
                  <a:lnTo>
                    <a:pt x="4157" y="20135"/>
                  </a:lnTo>
                  <a:lnTo>
                    <a:pt x="4238" y="20117"/>
                  </a:lnTo>
                  <a:lnTo>
                    <a:pt x="4238" y="20135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endParaRPr sz="1600"/>
            </a:p>
          </p:txBody>
        </p:sp>
        <p:sp>
          <p:nvSpPr>
            <p:cNvPr id="203" name="Shape 6012">
              <a:extLst>
                <a:ext uri="{FF2B5EF4-FFF2-40B4-BE49-F238E27FC236}">
                  <a16:creationId xmlns:a16="http://schemas.microsoft.com/office/drawing/2014/main" id="{E40EE326-14E8-D641-9E37-CA174F646408}"/>
                </a:ext>
              </a:extLst>
            </p:cNvPr>
            <p:cNvSpPr/>
            <p:nvPr/>
          </p:nvSpPr>
          <p:spPr>
            <a:xfrm flipH="1">
              <a:off x="6236659" y="2398368"/>
              <a:ext cx="1111991" cy="425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664" y="1383"/>
                  </a:lnTo>
                  <a:lnTo>
                    <a:pt x="4664" y="1399"/>
                  </a:lnTo>
                  <a:lnTo>
                    <a:pt x="4585" y="1383"/>
                  </a:lnTo>
                  <a:lnTo>
                    <a:pt x="0" y="11311"/>
                  </a:lnTo>
                  <a:lnTo>
                    <a:pt x="4585" y="20135"/>
                  </a:lnTo>
                  <a:lnTo>
                    <a:pt x="4664" y="20117"/>
                  </a:lnTo>
                  <a:lnTo>
                    <a:pt x="4664" y="2013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4546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endParaRPr sz="1600"/>
            </a:p>
          </p:txBody>
        </p:sp>
        <p:sp>
          <p:nvSpPr>
            <p:cNvPr id="204" name="Shape 6014">
              <a:extLst>
                <a:ext uri="{FF2B5EF4-FFF2-40B4-BE49-F238E27FC236}">
                  <a16:creationId xmlns:a16="http://schemas.microsoft.com/office/drawing/2014/main" id="{E53B85A1-B08C-8246-B7CB-B1E5F76BE7FF}"/>
                </a:ext>
              </a:extLst>
            </p:cNvPr>
            <p:cNvSpPr/>
            <p:nvPr/>
          </p:nvSpPr>
          <p:spPr>
            <a:xfrm>
              <a:off x="5932905" y="2308636"/>
              <a:ext cx="317561" cy="60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68"/>
                  </a:moveTo>
                  <a:cubicBezTo>
                    <a:pt x="0" y="21268"/>
                    <a:pt x="5082" y="21600"/>
                    <a:pt x="11435" y="21600"/>
                  </a:cubicBezTo>
                  <a:cubicBezTo>
                    <a:pt x="17471" y="21600"/>
                    <a:pt x="21600" y="21268"/>
                    <a:pt x="21600" y="21268"/>
                  </a:cubicBezTo>
                  <a:cubicBezTo>
                    <a:pt x="21600" y="831"/>
                    <a:pt x="21600" y="831"/>
                    <a:pt x="21600" y="831"/>
                  </a:cubicBezTo>
                  <a:cubicBezTo>
                    <a:pt x="21600" y="831"/>
                    <a:pt x="17153" y="0"/>
                    <a:pt x="10482" y="0"/>
                  </a:cubicBezTo>
                  <a:cubicBezTo>
                    <a:pt x="3812" y="0"/>
                    <a:pt x="0" y="831"/>
                    <a:pt x="0" y="831"/>
                  </a:cubicBezTo>
                  <a:lnTo>
                    <a:pt x="0" y="21268"/>
                  </a:lnTo>
                  <a:close/>
                </a:path>
              </a:pathLst>
            </a:custGeom>
            <a:solidFill>
              <a:srgbClr val="333F5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endParaRPr sz="1600"/>
            </a:p>
          </p:txBody>
        </p:sp>
        <p:sp>
          <p:nvSpPr>
            <p:cNvPr id="205" name="Shape 6015">
              <a:extLst>
                <a:ext uri="{FF2B5EF4-FFF2-40B4-BE49-F238E27FC236}">
                  <a16:creationId xmlns:a16="http://schemas.microsoft.com/office/drawing/2014/main" id="{DF24A687-08DF-4B43-93B6-0A4CE6095B85}"/>
                </a:ext>
              </a:extLst>
            </p:cNvPr>
            <p:cNvSpPr/>
            <p:nvPr/>
          </p:nvSpPr>
          <p:spPr>
            <a:xfrm>
              <a:off x="6288435" y="2447756"/>
              <a:ext cx="838591" cy="326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Roboto Light"/>
                </a:defRPr>
              </a:lvl9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 Light"/>
                </a:defRPr>
              </a:pPr>
              <a:r>
                <a:rPr lang="en-US" sz="1600" b="1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Option </a:t>
              </a:r>
              <a:r>
                <a:rPr sz="1600" b="1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2</a:t>
              </a: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090CA249-31E0-1549-8A39-5316D42A6E2B}"/>
              </a:ext>
            </a:extLst>
          </p:cNvPr>
          <p:cNvSpPr txBox="1"/>
          <p:nvPr/>
        </p:nvSpPr>
        <p:spPr>
          <a:xfrm>
            <a:off x="5669092" y="2912094"/>
            <a:ext cx="3006596" cy="120032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b="1" dirty="0">
                <a:solidFill>
                  <a:srgbClr val="F3591F"/>
                </a:solidFill>
              </a:rPr>
              <a:t>Option 1: 3 year </a:t>
            </a:r>
            <a:r>
              <a:rPr lang="en-US" b="1" dirty="0" err="1">
                <a:solidFill>
                  <a:srgbClr val="F3591F"/>
                </a:solidFill>
              </a:rPr>
              <a:t>uni</a:t>
            </a:r>
            <a:r>
              <a:rPr lang="en-US" b="1" dirty="0">
                <a:solidFill>
                  <a:srgbClr val="F3591F"/>
                </a:solidFill>
              </a:rPr>
              <a:t> debt </a:t>
            </a:r>
          </a:p>
          <a:p>
            <a:r>
              <a:rPr lang="en-US" b="1" dirty="0">
                <a:solidFill>
                  <a:schemeClr val="tx2"/>
                </a:solidFill>
              </a:rPr>
              <a:t>Option 2: Apprenticeships</a:t>
            </a:r>
          </a:p>
          <a:p>
            <a:r>
              <a:rPr lang="en-US" b="1" dirty="0">
                <a:solidFill>
                  <a:schemeClr val="accent1"/>
                </a:solidFill>
              </a:rPr>
              <a:t>Option 3: Technical courses</a:t>
            </a:r>
          </a:p>
          <a:p>
            <a:r>
              <a:rPr lang="en-US" b="1" dirty="0">
                <a:solidFill>
                  <a:srgbClr val="F6A931"/>
                </a:solidFill>
              </a:rPr>
              <a:t>Option 4: </a:t>
            </a:r>
            <a:r>
              <a:rPr lang="en-US" b="1" dirty="0" err="1">
                <a:solidFill>
                  <a:srgbClr val="F6A931"/>
                </a:solidFill>
              </a:rPr>
              <a:t>NEET</a:t>
            </a:r>
            <a:endParaRPr lang="en-US" b="1" dirty="0">
              <a:solidFill>
                <a:srgbClr val="F6A93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7EC2AA-B2A9-F644-AA03-173EF8A6E9A4}"/>
              </a:ext>
            </a:extLst>
          </p:cNvPr>
          <p:cNvSpPr/>
          <p:nvPr/>
        </p:nvSpPr>
        <p:spPr>
          <a:xfrm>
            <a:off x="401787" y="1794360"/>
            <a:ext cx="4962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She’s undecided – what helps her ‘find my future’? 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1B555CC0-C3EB-7C44-BC3B-C7725FC58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172" y="586850"/>
            <a:ext cx="3212615" cy="2043223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468313" y="1180186"/>
            <a:ext cx="638512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“I want to help people, but without biology A-levels”</a:t>
            </a:r>
          </a:p>
          <a:p>
            <a:r>
              <a:rPr lang="en-IN" b="1" dirty="0">
                <a:solidFill>
                  <a:schemeClr val="accent1"/>
                </a:solidFill>
              </a:rPr>
              <a:t> Also </a:t>
            </a:r>
            <a:r>
              <a:rPr lang="en-US" b="1" dirty="0">
                <a:solidFill>
                  <a:schemeClr val="accent1"/>
                </a:solidFill>
              </a:rPr>
              <a:t>care about student debt &amp; job security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221" name="Freeform 39">
            <a:extLst>
              <a:ext uri="{FF2B5EF4-FFF2-40B4-BE49-F238E27FC236}">
                <a16:creationId xmlns:a16="http://schemas.microsoft.com/office/drawing/2014/main" id="{A707CA7C-4860-2549-8079-DA07135C705D}"/>
              </a:ext>
            </a:extLst>
          </p:cNvPr>
          <p:cNvSpPr>
            <a:spLocks noEditPoints="1"/>
          </p:cNvSpPr>
          <p:nvPr/>
        </p:nvSpPr>
        <p:spPr bwMode="auto">
          <a:xfrm>
            <a:off x="4959232" y="4143367"/>
            <a:ext cx="636320" cy="666420"/>
          </a:xfrm>
          <a:custGeom>
            <a:avLst/>
            <a:gdLst>
              <a:gd name="T0" fmla="*/ 2147483647 w 272"/>
              <a:gd name="T1" fmla="*/ 1658250396 h 285"/>
              <a:gd name="T2" fmla="*/ 2147483647 w 272"/>
              <a:gd name="T3" fmla="*/ 2147483647 h 285"/>
              <a:gd name="T4" fmla="*/ 2147483647 w 272"/>
              <a:gd name="T5" fmla="*/ 2147483647 h 285"/>
              <a:gd name="T6" fmla="*/ 2147483647 w 272"/>
              <a:gd name="T7" fmla="*/ 2147483647 h 285"/>
              <a:gd name="T8" fmla="*/ 2147483647 w 272"/>
              <a:gd name="T9" fmla="*/ 2147483647 h 285"/>
              <a:gd name="T10" fmla="*/ 2147483647 w 272"/>
              <a:gd name="T11" fmla="*/ 2147483647 h 285"/>
              <a:gd name="T12" fmla="*/ 2147483647 w 272"/>
              <a:gd name="T13" fmla="*/ 2147483647 h 285"/>
              <a:gd name="T14" fmla="*/ 2147483647 w 272"/>
              <a:gd name="T15" fmla="*/ 2147483647 h 285"/>
              <a:gd name="T16" fmla="*/ 2147483647 w 272"/>
              <a:gd name="T17" fmla="*/ 2147483647 h 285"/>
              <a:gd name="T18" fmla="*/ 2147483647 w 272"/>
              <a:gd name="T19" fmla="*/ 2147483647 h 285"/>
              <a:gd name="T20" fmla="*/ 2147483647 w 272"/>
              <a:gd name="T21" fmla="*/ 2147483647 h 285"/>
              <a:gd name="T22" fmla="*/ 2147483647 w 272"/>
              <a:gd name="T23" fmla="*/ 2147483647 h 285"/>
              <a:gd name="T24" fmla="*/ 2147483647 w 272"/>
              <a:gd name="T25" fmla="*/ 2147483647 h 285"/>
              <a:gd name="T26" fmla="*/ 2147483647 w 272"/>
              <a:gd name="T27" fmla="*/ 2147483647 h 285"/>
              <a:gd name="T28" fmla="*/ 2147483647 w 272"/>
              <a:gd name="T29" fmla="*/ 2147483647 h 285"/>
              <a:gd name="T30" fmla="*/ 2147483647 w 272"/>
              <a:gd name="T31" fmla="*/ 2147483647 h 285"/>
              <a:gd name="T32" fmla="*/ 1633691237 w 272"/>
              <a:gd name="T33" fmla="*/ 2147483647 h 285"/>
              <a:gd name="T34" fmla="*/ 1521024461 w 272"/>
              <a:gd name="T35" fmla="*/ 2147483647 h 285"/>
              <a:gd name="T36" fmla="*/ 1450606788 w 272"/>
              <a:gd name="T37" fmla="*/ 2147483647 h 285"/>
              <a:gd name="T38" fmla="*/ 1281602871 w 272"/>
              <a:gd name="T39" fmla="*/ 2147483647 h 285"/>
              <a:gd name="T40" fmla="*/ 1084434137 w 272"/>
              <a:gd name="T41" fmla="*/ 2147483647 h 285"/>
              <a:gd name="T42" fmla="*/ 1971699540 w 272"/>
              <a:gd name="T43" fmla="*/ 2147483647 h 285"/>
              <a:gd name="T44" fmla="*/ 943598556 w 272"/>
              <a:gd name="T45" fmla="*/ 2147483647 h 285"/>
              <a:gd name="T46" fmla="*/ 746429822 w 272"/>
              <a:gd name="T47" fmla="*/ 2147483647 h 285"/>
              <a:gd name="T48" fmla="*/ 591510190 w 272"/>
              <a:gd name="T49" fmla="*/ 2147483647 h 285"/>
              <a:gd name="T50" fmla="*/ 690092681 w 272"/>
              <a:gd name="T51" fmla="*/ 2147483647 h 285"/>
              <a:gd name="T52" fmla="*/ 816847495 w 272"/>
              <a:gd name="T53" fmla="*/ 2093894320 h 285"/>
              <a:gd name="T54" fmla="*/ 619675008 w 272"/>
              <a:gd name="T55" fmla="*/ 1798778971 h 285"/>
              <a:gd name="T56" fmla="*/ 478839544 w 272"/>
              <a:gd name="T57" fmla="*/ 1559880019 h 285"/>
              <a:gd name="T58" fmla="*/ 267586525 w 272"/>
              <a:gd name="T59" fmla="*/ 1686358360 h 285"/>
              <a:gd name="T60" fmla="*/ 0 w 272"/>
              <a:gd name="T61" fmla="*/ 1756620773 h 285"/>
              <a:gd name="T62" fmla="*/ 56333403 w 272"/>
              <a:gd name="T63" fmla="*/ 1517721821 h 285"/>
              <a:gd name="T64" fmla="*/ 56333403 w 272"/>
              <a:gd name="T65" fmla="*/ 1292873103 h 285"/>
              <a:gd name="T66" fmla="*/ 619675008 w 272"/>
              <a:gd name="T67" fmla="*/ 983707989 h 285"/>
              <a:gd name="T68" fmla="*/ 774594639 w 272"/>
              <a:gd name="T69" fmla="*/ 1110186331 h 285"/>
              <a:gd name="T70" fmla="*/ 1042185034 w 272"/>
              <a:gd name="T71" fmla="*/ 1531772055 h 285"/>
              <a:gd name="T72" fmla="*/ 1140767525 w 272"/>
              <a:gd name="T73" fmla="*/ 1672304378 h 285"/>
              <a:gd name="T74" fmla="*/ 1323855727 w 272"/>
              <a:gd name="T75" fmla="*/ 1798778971 h 285"/>
              <a:gd name="T76" fmla="*/ 1225269483 w 272"/>
              <a:gd name="T77" fmla="*/ 2147483647 h 285"/>
              <a:gd name="T78" fmla="*/ 2147483647 w 272"/>
              <a:gd name="T79" fmla="*/ 1222606941 h 285"/>
              <a:gd name="T80" fmla="*/ 2147483647 w 272"/>
              <a:gd name="T81" fmla="*/ 1349085283 h 285"/>
              <a:gd name="T82" fmla="*/ 2147483647 w 272"/>
              <a:gd name="T83" fmla="*/ 1658250396 h 285"/>
              <a:gd name="T84" fmla="*/ 2147483647 w 272"/>
              <a:gd name="T85" fmla="*/ 1208556708 h 285"/>
              <a:gd name="T86" fmla="*/ 2147483647 w 272"/>
              <a:gd name="T87" fmla="*/ 1236660923 h 285"/>
              <a:gd name="T88" fmla="*/ 2056201498 w 272"/>
              <a:gd name="T89" fmla="*/ 1433401678 h 285"/>
              <a:gd name="T90" fmla="*/ 1816779439 w 272"/>
              <a:gd name="T91" fmla="*/ 1587984234 h 285"/>
              <a:gd name="T92" fmla="*/ 1563273564 w 272"/>
              <a:gd name="T93" fmla="*/ 1644196414 h 285"/>
              <a:gd name="T94" fmla="*/ 1408353932 w 272"/>
              <a:gd name="T95" fmla="*/ 1531772055 h 285"/>
              <a:gd name="T96" fmla="*/ 1464691073 w 272"/>
              <a:gd name="T97" fmla="*/ 913441593 h 285"/>
              <a:gd name="T98" fmla="*/ 1506940176 w 272"/>
              <a:gd name="T99" fmla="*/ 744808803 h 285"/>
              <a:gd name="T100" fmla="*/ 1408353932 w 272"/>
              <a:gd name="T101" fmla="*/ 744808803 h 285"/>
              <a:gd name="T102" fmla="*/ 1253438054 w 272"/>
              <a:gd name="T103" fmla="*/ 618330462 h 285"/>
              <a:gd name="T104" fmla="*/ 1352020544 w 272"/>
              <a:gd name="T105" fmla="*/ 281061015 h 285"/>
              <a:gd name="T106" fmla="*/ 1366104830 w 272"/>
              <a:gd name="T107" fmla="*/ 267007033 h 285"/>
              <a:gd name="T108" fmla="*/ 1436522503 w 272"/>
              <a:gd name="T109" fmla="*/ 224848777 h 285"/>
              <a:gd name="T110" fmla="*/ 1901281397 w 272"/>
              <a:gd name="T111" fmla="*/ 28104223 h 285"/>
              <a:gd name="T112" fmla="*/ 2070282030 w 272"/>
              <a:gd name="T113" fmla="*/ 154582615 h 285"/>
              <a:gd name="T114" fmla="*/ 1985783825 w 272"/>
              <a:gd name="T115" fmla="*/ 871283396 h 285"/>
              <a:gd name="T116" fmla="*/ 2147483647 w 272"/>
              <a:gd name="T117" fmla="*/ 744808803 h 285"/>
              <a:gd name="T118" fmla="*/ 2147483647 w 272"/>
              <a:gd name="T119" fmla="*/ 871283396 h 285"/>
              <a:gd name="T120" fmla="*/ 2147483647 w 272"/>
              <a:gd name="T121" fmla="*/ 1208556708 h 28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72"/>
              <a:gd name="T184" fmla="*/ 0 h 285"/>
              <a:gd name="T185" fmla="*/ 272 w 272"/>
              <a:gd name="T186" fmla="*/ 285 h 28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72" h="285">
                <a:moveTo>
                  <a:pt x="264" y="118"/>
                </a:moveTo>
                <a:cubicBezTo>
                  <a:pt x="243" y="138"/>
                  <a:pt x="222" y="158"/>
                  <a:pt x="202" y="178"/>
                </a:cubicBezTo>
                <a:cubicBezTo>
                  <a:pt x="203" y="180"/>
                  <a:pt x="204" y="185"/>
                  <a:pt x="210" y="201"/>
                </a:cubicBezTo>
                <a:cubicBezTo>
                  <a:pt x="212" y="205"/>
                  <a:pt x="214" y="209"/>
                  <a:pt x="215" y="214"/>
                </a:cubicBezTo>
                <a:cubicBezTo>
                  <a:pt x="219" y="212"/>
                  <a:pt x="221" y="212"/>
                  <a:pt x="225" y="213"/>
                </a:cubicBezTo>
                <a:cubicBezTo>
                  <a:pt x="225" y="213"/>
                  <a:pt x="241" y="215"/>
                  <a:pt x="240" y="228"/>
                </a:cubicBezTo>
                <a:cubicBezTo>
                  <a:pt x="240" y="234"/>
                  <a:pt x="222" y="232"/>
                  <a:pt x="222" y="232"/>
                </a:cubicBezTo>
                <a:cubicBezTo>
                  <a:pt x="221" y="233"/>
                  <a:pt x="221" y="233"/>
                  <a:pt x="221" y="233"/>
                </a:cubicBezTo>
                <a:cubicBezTo>
                  <a:pt x="228" y="247"/>
                  <a:pt x="228" y="247"/>
                  <a:pt x="228" y="247"/>
                </a:cubicBezTo>
                <a:cubicBezTo>
                  <a:pt x="226" y="248"/>
                  <a:pt x="215" y="255"/>
                  <a:pt x="215" y="255"/>
                </a:cubicBezTo>
                <a:cubicBezTo>
                  <a:pt x="215" y="255"/>
                  <a:pt x="215" y="255"/>
                  <a:pt x="214" y="255"/>
                </a:cubicBezTo>
                <a:cubicBezTo>
                  <a:pt x="210" y="257"/>
                  <a:pt x="206" y="258"/>
                  <a:pt x="201" y="256"/>
                </a:cubicBezTo>
                <a:cubicBezTo>
                  <a:pt x="196" y="255"/>
                  <a:pt x="192" y="252"/>
                  <a:pt x="190" y="248"/>
                </a:cubicBezTo>
                <a:cubicBezTo>
                  <a:pt x="189" y="246"/>
                  <a:pt x="189" y="246"/>
                  <a:pt x="177" y="213"/>
                </a:cubicBezTo>
                <a:cubicBezTo>
                  <a:pt x="177" y="213"/>
                  <a:pt x="177" y="212"/>
                  <a:pt x="176" y="212"/>
                </a:cubicBezTo>
                <a:cubicBezTo>
                  <a:pt x="170" y="216"/>
                  <a:pt x="165" y="219"/>
                  <a:pt x="160" y="219"/>
                </a:cubicBezTo>
                <a:cubicBezTo>
                  <a:pt x="141" y="238"/>
                  <a:pt x="125" y="254"/>
                  <a:pt x="116" y="264"/>
                </a:cubicBezTo>
                <a:cubicBezTo>
                  <a:pt x="116" y="269"/>
                  <a:pt x="113" y="274"/>
                  <a:pt x="108" y="278"/>
                </a:cubicBezTo>
                <a:cubicBezTo>
                  <a:pt x="107" y="279"/>
                  <a:pt x="105" y="281"/>
                  <a:pt x="103" y="282"/>
                </a:cubicBezTo>
                <a:cubicBezTo>
                  <a:pt x="100" y="284"/>
                  <a:pt x="96" y="285"/>
                  <a:pt x="91" y="284"/>
                </a:cubicBezTo>
                <a:cubicBezTo>
                  <a:pt x="85" y="284"/>
                  <a:pt x="80" y="280"/>
                  <a:pt x="77" y="275"/>
                </a:cubicBezTo>
                <a:cubicBezTo>
                  <a:pt x="70" y="264"/>
                  <a:pt x="68" y="259"/>
                  <a:pt x="140" y="187"/>
                </a:cubicBezTo>
                <a:cubicBezTo>
                  <a:pt x="116" y="202"/>
                  <a:pt x="91" y="217"/>
                  <a:pt x="67" y="232"/>
                </a:cubicBezTo>
                <a:cubicBezTo>
                  <a:pt x="63" y="235"/>
                  <a:pt x="58" y="235"/>
                  <a:pt x="53" y="234"/>
                </a:cubicBezTo>
                <a:cubicBezTo>
                  <a:pt x="49" y="233"/>
                  <a:pt x="45" y="230"/>
                  <a:pt x="42" y="226"/>
                </a:cubicBezTo>
                <a:cubicBezTo>
                  <a:pt x="38" y="219"/>
                  <a:pt x="38" y="219"/>
                  <a:pt x="49" y="182"/>
                </a:cubicBezTo>
                <a:cubicBezTo>
                  <a:pt x="51" y="172"/>
                  <a:pt x="55" y="159"/>
                  <a:pt x="58" y="149"/>
                </a:cubicBezTo>
                <a:cubicBezTo>
                  <a:pt x="57" y="149"/>
                  <a:pt x="51" y="139"/>
                  <a:pt x="44" y="128"/>
                </a:cubicBezTo>
                <a:cubicBezTo>
                  <a:pt x="40" y="121"/>
                  <a:pt x="36" y="115"/>
                  <a:pt x="34" y="111"/>
                </a:cubicBezTo>
                <a:cubicBezTo>
                  <a:pt x="28" y="115"/>
                  <a:pt x="22" y="118"/>
                  <a:pt x="19" y="120"/>
                </a:cubicBezTo>
                <a:cubicBezTo>
                  <a:pt x="11" y="125"/>
                  <a:pt x="7" y="127"/>
                  <a:pt x="0" y="125"/>
                </a:cubicBezTo>
                <a:cubicBezTo>
                  <a:pt x="4" y="108"/>
                  <a:pt x="4" y="108"/>
                  <a:pt x="4" y="108"/>
                </a:cubicBezTo>
                <a:cubicBezTo>
                  <a:pt x="4" y="108"/>
                  <a:pt x="3" y="95"/>
                  <a:pt x="4" y="92"/>
                </a:cubicBezTo>
                <a:cubicBezTo>
                  <a:pt x="12" y="76"/>
                  <a:pt x="36" y="68"/>
                  <a:pt x="44" y="70"/>
                </a:cubicBezTo>
                <a:cubicBezTo>
                  <a:pt x="49" y="71"/>
                  <a:pt x="53" y="74"/>
                  <a:pt x="55" y="79"/>
                </a:cubicBezTo>
                <a:cubicBezTo>
                  <a:pt x="56" y="80"/>
                  <a:pt x="66" y="95"/>
                  <a:pt x="74" y="109"/>
                </a:cubicBezTo>
                <a:cubicBezTo>
                  <a:pt x="77" y="113"/>
                  <a:pt x="79" y="117"/>
                  <a:pt x="81" y="119"/>
                </a:cubicBezTo>
                <a:cubicBezTo>
                  <a:pt x="86" y="120"/>
                  <a:pt x="91" y="124"/>
                  <a:pt x="94" y="128"/>
                </a:cubicBezTo>
                <a:cubicBezTo>
                  <a:pt x="98" y="136"/>
                  <a:pt x="98" y="137"/>
                  <a:pt x="87" y="178"/>
                </a:cubicBezTo>
                <a:cubicBezTo>
                  <a:pt x="240" y="83"/>
                  <a:pt x="248" y="85"/>
                  <a:pt x="256" y="87"/>
                </a:cubicBezTo>
                <a:cubicBezTo>
                  <a:pt x="261" y="88"/>
                  <a:pt x="265" y="92"/>
                  <a:pt x="268" y="96"/>
                </a:cubicBezTo>
                <a:cubicBezTo>
                  <a:pt x="272" y="103"/>
                  <a:pt x="270" y="112"/>
                  <a:pt x="264" y="118"/>
                </a:cubicBezTo>
                <a:close/>
                <a:moveTo>
                  <a:pt x="175" y="86"/>
                </a:moveTo>
                <a:cubicBezTo>
                  <a:pt x="172" y="87"/>
                  <a:pt x="170" y="88"/>
                  <a:pt x="168" y="88"/>
                </a:cubicBezTo>
                <a:cubicBezTo>
                  <a:pt x="163" y="91"/>
                  <a:pt x="152" y="98"/>
                  <a:pt x="146" y="102"/>
                </a:cubicBezTo>
                <a:cubicBezTo>
                  <a:pt x="138" y="107"/>
                  <a:pt x="133" y="111"/>
                  <a:pt x="129" y="113"/>
                </a:cubicBezTo>
                <a:cubicBezTo>
                  <a:pt x="121" y="118"/>
                  <a:pt x="117" y="118"/>
                  <a:pt x="111" y="117"/>
                </a:cubicBezTo>
                <a:cubicBezTo>
                  <a:pt x="106" y="116"/>
                  <a:pt x="102" y="113"/>
                  <a:pt x="100" y="109"/>
                </a:cubicBezTo>
                <a:cubicBezTo>
                  <a:pt x="96" y="102"/>
                  <a:pt x="96" y="102"/>
                  <a:pt x="104" y="65"/>
                </a:cubicBezTo>
                <a:cubicBezTo>
                  <a:pt x="105" y="61"/>
                  <a:pt x="106" y="57"/>
                  <a:pt x="107" y="53"/>
                </a:cubicBezTo>
                <a:cubicBezTo>
                  <a:pt x="105" y="53"/>
                  <a:pt x="103" y="53"/>
                  <a:pt x="100" y="53"/>
                </a:cubicBezTo>
                <a:cubicBezTo>
                  <a:pt x="96" y="51"/>
                  <a:pt x="92" y="48"/>
                  <a:pt x="89" y="44"/>
                </a:cubicBezTo>
                <a:cubicBezTo>
                  <a:pt x="84" y="36"/>
                  <a:pt x="87" y="25"/>
                  <a:pt x="96" y="20"/>
                </a:cubicBezTo>
                <a:cubicBezTo>
                  <a:pt x="96" y="20"/>
                  <a:pt x="97" y="19"/>
                  <a:pt x="97" y="19"/>
                </a:cubicBezTo>
                <a:cubicBezTo>
                  <a:pt x="98" y="18"/>
                  <a:pt x="100" y="17"/>
                  <a:pt x="102" y="16"/>
                </a:cubicBezTo>
                <a:cubicBezTo>
                  <a:pt x="120" y="4"/>
                  <a:pt x="126" y="0"/>
                  <a:pt x="135" y="2"/>
                </a:cubicBezTo>
                <a:cubicBezTo>
                  <a:pt x="140" y="3"/>
                  <a:pt x="144" y="7"/>
                  <a:pt x="147" y="11"/>
                </a:cubicBezTo>
                <a:cubicBezTo>
                  <a:pt x="151" y="18"/>
                  <a:pt x="151" y="21"/>
                  <a:pt x="141" y="62"/>
                </a:cubicBezTo>
                <a:cubicBezTo>
                  <a:pt x="156" y="53"/>
                  <a:pt x="162" y="51"/>
                  <a:pt x="169" y="53"/>
                </a:cubicBezTo>
                <a:cubicBezTo>
                  <a:pt x="174" y="54"/>
                  <a:pt x="179" y="57"/>
                  <a:pt x="181" y="62"/>
                </a:cubicBezTo>
                <a:cubicBezTo>
                  <a:pt x="186" y="70"/>
                  <a:pt x="183" y="81"/>
                  <a:pt x="175" y="86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0" name="Freeform 21">
            <a:extLst>
              <a:ext uri="{FF2B5EF4-FFF2-40B4-BE49-F238E27FC236}">
                <a16:creationId xmlns:a16="http://schemas.microsoft.com/office/drawing/2014/main" id="{6C73A037-3D63-494D-9BA2-2C673ED2EE89}"/>
              </a:ext>
            </a:extLst>
          </p:cNvPr>
          <p:cNvSpPr>
            <a:spLocks/>
          </p:cNvSpPr>
          <p:nvPr/>
        </p:nvSpPr>
        <p:spPr bwMode="auto">
          <a:xfrm flipH="1">
            <a:off x="5828352" y="4788451"/>
            <a:ext cx="391631" cy="343322"/>
          </a:xfrm>
          <a:custGeom>
            <a:avLst/>
            <a:gdLst/>
            <a:ahLst/>
            <a:cxnLst>
              <a:cxn ang="0">
                <a:pos x="388" y="316"/>
              </a:cxn>
              <a:cxn ang="0">
                <a:pos x="480" y="220"/>
              </a:cxn>
              <a:cxn ang="0">
                <a:pos x="364" y="272"/>
              </a:cxn>
              <a:cxn ang="0">
                <a:pos x="351" y="266"/>
              </a:cxn>
              <a:cxn ang="0">
                <a:pos x="405" y="206"/>
              </a:cxn>
              <a:cxn ang="0">
                <a:pos x="256" y="276"/>
              </a:cxn>
              <a:cxn ang="0">
                <a:pos x="294" y="239"/>
              </a:cxn>
              <a:cxn ang="0">
                <a:pos x="320" y="184"/>
              </a:cxn>
              <a:cxn ang="0">
                <a:pos x="196" y="255"/>
              </a:cxn>
              <a:cxn ang="0">
                <a:pos x="289" y="151"/>
              </a:cxn>
              <a:cxn ang="0">
                <a:pos x="167" y="205"/>
              </a:cxn>
              <a:cxn ang="0">
                <a:pos x="235" y="147"/>
              </a:cxn>
              <a:cxn ang="0">
                <a:pos x="251" y="100"/>
              </a:cxn>
              <a:cxn ang="0">
                <a:pos x="198" y="114"/>
              </a:cxn>
              <a:cxn ang="0">
                <a:pos x="237" y="46"/>
              </a:cxn>
              <a:cxn ang="0">
                <a:pos x="117" y="111"/>
              </a:cxn>
              <a:cxn ang="0">
                <a:pos x="187" y="25"/>
              </a:cxn>
              <a:cxn ang="0">
                <a:pos x="125" y="45"/>
              </a:cxn>
              <a:cxn ang="0">
                <a:pos x="78" y="66"/>
              </a:cxn>
              <a:cxn ang="0">
                <a:pos x="101" y="2"/>
              </a:cxn>
              <a:cxn ang="0">
                <a:pos x="59" y="23"/>
              </a:cxn>
              <a:cxn ang="0">
                <a:pos x="49" y="44"/>
              </a:cxn>
              <a:cxn ang="0">
                <a:pos x="5" y="130"/>
              </a:cxn>
              <a:cxn ang="0">
                <a:pos x="79" y="107"/>
              </a:cxn>
              <a:cxn ang="0">
                <a:pos x="18" y="185"/>
              </a:cxn>
              <a:cxn ang="0">
                <a:pos x="119" y="143"/>
              </a:cxn>
              <a:cxn ang="0">
                <a:pos x="38" y="212"/>
              </a:cxn>
              <a:cxn ang="0">
                <a:pos x="15" y="249"/>
              </a:cxn>
              <a:cxn ang="0">
                <a:pos x="128" y="200"/>
              </a:cxn>
              <a:cxn ang="0">
                <a:pos x="48" y="290"/>
              </a:cxn>
              <a:cxn ang="0">
                <a:pos x="175" y="234"/>
              </a:cxn>
              <a:cxn ang="0">
                <a:pos x="131" y="273"/>
              </a:cxn>
              <a:cxn ang="0">
                <a:pos x="78" y="335"/>
              </a:cxn>
              <a:cxn ang="0">
                <a:pos x="173" y="302"/>
              </a:cxn>
              <a:cxn ang="0">
                <a:pos x="104" y="380"/>
              </a:cxn>
              <a:cxn ang="0">
                <a:pos x="230" y="326"/>
              </a:cxn>
              <a:cxn ang="0">
                <a:pos x="165" y="402"/>
              </a:cxn>
              <a:cxn ang="0">
                <a:pos x="326" y="328"/>
              </a:cxn>
              <a:cxn ang="0">
                <a:pos x="235" y="419"/>
              </a:cxn>
              <a:cxn ang="0">
                <a:pos x="294" y="407"/>
              </a:cxn>
              <a:cxn ang="0">
                <a:pos x="462" y="304"/>
              </a:cxn>
              <a:cxn ang="0">
                <a:pos x="472" y="283"/>
              </a:cxn>
            </a:cxnLst>
            <a:rect l="0" t="0" r="r" b="b"/>
            <a:pathLst>
              <a:path w="488" h="428">
                <a:moveTo>
                  <a:pt x="463" y="276"/>
                </a:moveTo>
                <a:cubicBezTo>
                  <a:pt x="455" y="274"/>
                  <a:pt x="455" y="274"/>
                  <a:pt x="388" y="316"/>
                </a:cubicBezTo>
                <a:cubicBezTo>
                  <a:pt x="406" y="301"/>
                  <a:pt x="424" y="287"/>
                  <a:pt x="439" y="275"/>
                </a:cubicBezTo>
                <a:cubicBezTo>
                  <a:pt x="479" y="242"/>
                  <a:pt x="488" y="233"/>
                  <a:pt x="480" y="220"/>
                </a:cubicBezTo>
                <a:cubicBezTo>
                  <a:pt x="478" y="217"/>
                  <a:pt x="475" y="215"/>
                  <a:pt x="471" y="214"/>
                </a:cubicBezTo>
                <a:cubicBezTo>
                  <a:pt x="464" y="212"/>
                  <a:pt x="464" y="212"/>
                  <a:pt x="364" y="272"/>
                </a:cubicBezTo>
                <a:cubicBezTo>
                  <a:pt x="340" y="286"/>
                  <a:pt x="310" y="304"/>
                  <a:pt x="281" y="322"/>
                </a:cubicBezTo>
                <a:cubicBezTo>
                  <a:pt x="307" y="301"/>
                  <a:pt x="333" y="280"/>
                  <a:pt x="351" y="266"/>
                </a:cubicBezTo>
                <a:cubicBezTo>
                  <a:pt x="366" y="254"/>
                  <a:pt x="379" y="244"/>
                  <a:pt x="388" y="236"/>
                </a:cubicBezTo>
                <a:cubicBezTo>
                  <a:pt x="405" y="222"/>
                  <a:pt x="412" y="217"/>
                  <a:pt x="405" y="206"/>
                </a:cubicBezTo>
                <a:cubicBezTo>
                  <a:pt x="403" y="202"/>
                  <a:pt x="400" y="200"/>
                  <a:pt x="396" y="199"/>
                </a:cubicBezTo>
                <a:cubicBezTo>
                  <a:pt x="386" y="196"/>
                  <a:pt x="380" y="198"/>
                  <a:pt x="256" y="276"/>
                </a:cubicBezTo>
                <a:cubicBezTo>
                  <a:pt x="248" y="281"/>
                  <a:pt x="241" y="286"/>
                  <a:pt x="233" y="290"/>
                </a:cubicBezTo>
                <a:cubicBezTo>
                  <a:pt x="255" y="272"/>
                  <a:pt x="277" y="253"/>
                  <a:pt x="294" y="239"/>
                </a:cubicBezTo>
                <a:cubicBezTo>
                  <a:pt x="327" y="210"/>
                  <a:pt x="336" y="203"/>
                  <a:pt x="329" y="190"/>
                </a:cubicBezTo>
                <a:cubicBezTo>
                  <a:pt x="327" y="187"/>
                  <a:pt x="323" y="184"/>
                  <a:pt x="320" y="184"/>
                </a:cubicBezTo>
                <a:cubicBezTo>
                  <a:pt x="312" y="182"/>
                  <a:pt x="312" y="182"/>
                  <a:pt x="254" y="219"/>
                </a:cubicBezTo>
                <a:cubicBezTo>
                  <a:pt x="238" y="228"/>
                  <a:pt x="218" y="241"/>
                  <a:pt x="196" y="255"/>
                </a:cubicBezTo>
                <a:cubicBezTo>
                  <a:pt x="211" y="241"/>
                  <a:pt x="227" y="228"/>
                  <a:pt x="240" y="216"/>
                </a:cubicBezTo>
                <a:cubicBezTo>
                  <a:pt x="291" y="170"/>
                  <a:pt x="296" y="163"/>
                  <a:pt x="289" y="151"/>
                </a:cubicBezTo>
                <a:cubicBezTo>
                  <a:pt x="287" y="148"/>
                  <a:pt x="284" y="145"/>
                  <a:pt x="280" y="144"/>
                </a:cubicBezTo>
                <a:cubicBezTo>
                  <a:pt x="270" y="142"/>
                  <a:pt x="260" y="146"/>
                  <a:pt x="167" y="205"/>
                </a:cubicBezTo>
                <a:cubicBezTo>
                  <a:pt x="172" y="201"/>
                  <a:pt x="176" y="197"/>
                  <a:pt x="180" y="194"/>
                </a:cubicBezTo>
                <a:cubicBezTo>
                  <a:pt x="201" y="176"/>
                  <a:pt x="221" y="160"/>
                  <a:pt x="235" y="147"/>
                </a:cubicBezTo>
                <a:cubicBezTo>
                  <a:pt x="259" y="126"/>
                  <a:pt x="267" y="119"/>
                  <a:pt x="260" y="107"/>
                </a:cubicBezTo>
                <a:cubicBezTo>
                  <a:pt x="258" y="103"/>
                  <a:pt x="255" y="101"/>
                  <a:pt x="251" y="100"/>
                </a:cubicBezTo>
                <a:cubicBezTo>
                  <a:pt x="244" y="98"/>
                  <a:pt x="242" y="98"/>
                  <a:pt x="158" y="148"/>
                </a:cubicBezTo>
                <a:cubicBezTo>
                  <a:pt x="172" y="136"/>
                  <a:pt x="186" y="124"/>
                  <a:pt x="198" y="114"/>
                </a:cubicBezTo>
                <a:cubicBezTo>
                  <a:pt x="247" y="71"/>
                  <a:pt x="253" y="66"/>
                  <a:pt x="246" y="53"/>
                </a:cubicBezTo>
                <a:cubicBezTo>
                  <a:pt x="244" y="50"/>
                  <a:pt x="241" y="47"/>
                  <a:pt x="237" y="46"/>
                </a:cubicBezTo>
                <a:cubicBezTo>
                  <a:pt x="228" y="44"/>
                  <a:pt x="227" y="44"/>
                  <a:pt x="121" y="109"/>
                </a:cubicBezTo>
                <a:cubicBezTo>
                  <a:pt x="119" y="110"/>
                  <a:pt x="118" y="110"/>
                  <a:pt x="117" y="111"/>
                </a:cubicBezTo>
                <a:cubicBezTo>
                  <a:pt x="134" y="95"/>
                  <a:pt x="151" y="79"/>
                  <a:pt x="164" y="67"/>
                </a:cubicBezTo>
                <a:cubicBezTo>
                  <a:pt x="184" y="47"/>
                  <a:pt x="194" y="37"/>
                  <a:pt x="187" y="25"/>
                </a:cubicBezTo>
                <a:cubicBezTo>
                  <a:pt x="185" y="21"/>
                  <a:pt x="182" y="19"/>
                  <a:pt x="178" y="18"/>
                </a:cubicBezTo>
                <a:cubicBezTo>
                  <a:pt x="172" y="16"/>
                  <a:pt x="172" y="16"/>
                  <a:pt x="125" y="45"/>
                </a:cubicBezTo>
                <a:cubicBezTo>
                  <a:pt x="110" y="54"/>
                  <a:pt x="88" y="68"/>
                  <a:pt x="67" y="81"/>
                </a:cubicBezTo>
                <a:cubicBezTo>
                  <a:pt x="71" y="75"/>
                  <a:pt x="75" y="70"/>
                  <a:pt x="78" y="66"/>
                </a:cubicBezTo>
                <a:cubicBezTo>
                  <a:pt x="116" y="17"/>
                  <a:pt x="116" y="17"/>
                  <a:pt x="110" y="9"/>
                </a:cubicBezTo>
                <a:cubicBezTo>
                  <a:pt x="108" y="5"/>
                  <a:pt x="105" y="2"/>
                  <a:pt x="101" y="2"/>
                </a:cubicBezTo>
                <a:cubicBezTo>
                  <a:pt x="93" y="0"/>
                  <a:pt x="86" y="4"/>
                  <a:pt x="71" y="15"/>
                </a:cubicBezTo>
                <a:cubicBezTo>
                  <a:pt x="67" y="17"/>
                  <a:pt x="62" y="21"/>
                  <a:pt x="59" y="23"/>
                </a:cubicBezTo>
                <a:cubicBezTo>
                  <a:pt x="58" y="23"/>
                  <a:pt x="56" y="23"/>
                  <a:pt x="55" y="24"/>
                </a:cubicBezTo>
                <a:cubicBezTo>
                  <a:pt x="48" y="28"/>
                  <a:pt x="45" y="37"/>
                  <a:pt x="49" y="44"/>
                </a:cubicBezTo>
                <a:cubicBezTo>
                  <a:pt x="50" y="46"/>
                  <a:pt x="52" y="48"/>
                  <a:pt x="55" y="49"/>
                </a:cubicBezTo>
                <a:cubicBezTo>
                  <a:pt x="0" y="120"/>
                  <a:pt x="0" y="120"/>
                  <a:pt x="5" y="130"/>
                </a:cubicBezTo>
                <a:cubicBezTo>
                  <a:pt x="7" y="133"/>
                  <a:pt x="11" y="136"/>
                  <a:pt x="15" y="137"/>
                </a:cubicBezTo>
                <a:cubicBezTo>
                  <a:pt x="21" y="139"/>
                  <a:pt x="25" y="139"/>
                  <a:pt x="79" y="107"/>
                </a:cubicBezTo>
                <a:cubicBezTo>
                  <a:pt x="66" y="119"/>
                  <a:pt x="52" y="132"/>
                  <a:pt x="42" y="142"/>
                </a:cubicBezTo>
                <a:cubicBezTo>
                  <a:pt x="22" y="162"/>
                  <a:pt x="11" y="172"/>
                  <a:pt x="18" y="185"/>
                </a:cubicBezTo>
                <a:cubicBezTo>
                  <a:pt x="20" y="188"/>
                  <a:pt x="23" y="191"/>
                  <a:pt x="27" y="192"/>
                </a:cubicBezTo>
                <a:cubicBezTo>
                  <a:pt x="35" y="194"/>
                  <a:pt x="36" y="194"/>
                  <a:pt x="119" y="143"/>
                </a:cubicBezTo>
                <a:cubicBezTo>
                  <a:pt x="108" y="153"/>
                  <a:pt x="97" y="162"/>
                  <a:pt x="87" y="171"/>
                </a:cubicBezTo>
                <a:cubicBezTo>
                  <a:pt x="68" y="187"/>
                  <a:pt x="50" y="202"/>
                  <a:pt x="38" y="212"/>
                </a:cubicBezTo>
                <a:cubicBezTo>
                  <a:pt x="32" y="218"/>
                  <a:pt x="26" y="222"/>
                  <a:pt x="23" y="226"/>
                </a:cubicBezTo>
                <a:cubicBezTo>
                  <a:pt x="17" y="231"/>
                  <a:pt x="9" y="238"/>
                  <a:pt x="15" y="249"/>
                </a:cubicBezTo>
                <a:cubicBezTo>
                  <a:pt x="17" y="252"/>
                  <a:pt x="20" y="254"/>
                  <a:pt x="24" y="255"/>
                </a:cubicBezTo>
                <a:cubicBezTo>
                  <a:pt x="32" y="258"/>
                  <a:pt x="33" y="258"/>
                  <a:pt x="128" y="200"/>
                </a:cubicBezTo>
                <a:cubicBezTo>
                  <a:pt x="113" y="213"/>
                  <a:pt x="98" y="226"/>
                  <a:pt x="85" y="237"/>
                </a:cubicBezTo>
                <a:cubicBezTo>
                  <a:pt x="49" y="269"/>
                  <a:pt x="41" y="278"/>
                  <a:pt x="48" y="290"/>
                </a:cubicBezTo>
                <a:cubicBezTo>
                  <a:pt x="50" y="294"/>
                  <a:pt x="54" y="297"/>
                  <a:pt x="57" y="298"/>
                </a:cubicBezTo>
                <a:cubicBezTo>
                  <a:pt x="68" y="300"/>
                  <a:pt x="76" y="296"/>
                  <a:pt x="175" y="234"/>
                </a:cubicBezTo>
                <a:cubicBezTo>
                  <a:pt x="177" y="233"/>
                  <a:pt x="178" y="232"/>
                  <a:pt x="180" y="231"/>
                </a:cubicBezTo>
                <a:cubicBezTo>
                  <a:pt x="162" y="246"/>
                  <a:pt x="145" y="261"/>
                  <a:pt x="131" y="273"/>
                </a:cubicBezTo>
                <a:cubicBezTo>
                  <a:pt x="117" y="285"/>
                  <a:pt x="104" y="296"/>
                  <a:pt x="95" y="304"/>
                </a:cubicBezTo>
                <a:cubicBezTo>
                  <a:pt x="78" y="319"/>
                  <a:pt x="72" y="324"/>
                  <a:pt x="78" y="335"/>
                </a:cubicBezTo>
                <a:cubicBezTo>
                  <a:pt x="80" y="339"/>
                  <a:pt x="84" y="341"/>
                  <a:pt x="88" y="342"/>
                </a:cubicBezTo>
                <a:cubicBezTo>
                  <a:pt x="97" y="344"/>
                  <a:pt x="109" y="341"/>
                  <a:pt x="173" y="302"/>
                </a:cubicBezTo>
                <a:cubicBezTo>
                  <a:pt x="159" y="314"/>
                  <a:pt x="147" y="325"/>
                  <a:pt x="136" y="334"/>
                </a:cubicBezTo>
                <a:cubicBezTo>
                  <a:pt x="105" y="361"/>
                  <a:pt x="96" y="368"/>
                  <a:pt x="104" y="380"/>
                </a:cubicBezTo>
                <a:cubicBezTo>
                  <a:pt x="106" y="384"/>
                  <a:pt x="109" y="386"/>
                  <a:pt x="113" y="387"/>
                </a:cubicBezTo>
                <a:cubicBezTo>
                  <a:pt x="123" y="390"/>
                  <a:pt x="135" y="385"/>
                  <a:pt x="230" y="326"/>
                </a:cubicBezTo>
                <a:cubicBezTo>
                  <a:pt x="228" y="327"/>
                  <a:pt x="227" y="329"/>
                  <a:pt x="225" y="330"/>
                </a:cubicBezTo>
                <a:cubicBezTo>
                  <a:pt x="162" y="382"/>
                  <a:pt x="158" y="390"/>
                  <a:pt x="165" y="402"/>
                </a:cubicBezTo>
                <a:cubicBezTo>
                  <a:pt x="167" y="406"/>
                  <a:pt x="170" y="408"/>
                  <a:pt x="174" y="409"/>
                </a:cubicBezTo>
                <a:cubicBezTo>
                  <a:pt x="183" y="411"/>
                  <a:pt x="185" y="412"/>
                  <a:pt x="326" y="328"/>
                </a:cubicBezTo>
                <a:cubicBezTo>
                  <a:pt x="303" y="346"/>
                  <a:pt x="283" y="362"/>
                  <a:pt x="267" y="375"/>
                </a:cubicBezTo>
                <a:cubicBezTo>
                  <a:pt x="236" y="401"/>
                  <a:pt x="228" y="407"/>
                  <a:pt x="235" y="419"/>
                </a:cubicBezTo>
                <a:cubicBezTo>
                  <a:pt x="238" y="423"/>
                  <a:pt x="241" y="426"/>
                  <a:pt x="245" y="427"/>
                </a:cubicBezTo>
                <a:cubicBezTo>
                  <a:pt x="252" y="428"/>
                  <a:pt x="261" y="426"/>
                  <a:pt x="294" y="407"/>
                </a:cubicBezTo>
                <a:cubicBezTo>
                  <a:pt x="316" y="394"/>
                  <a:pt x="348" y="375"/>
                  <a:pt x="395" y="345"/>
                </a:cubicBezTo>
                <a:cubicBezTo>
                  <a:pt x="423" y="328"/>
                  <a:pt x="454" y="308"/>
                  <a:pt x="462" y="304"/>
                </a:cubicBezTo>
                <a:cubicBezTo>
                  <a:pt x="464" y="304"/>
                  <a:pt x="465" y="303"/>
                  <a:pt x="467" y="302"/>
                </a:cubicBezTo>
                <a:cubicBezTo>
                  <a:pt x="474" y="298"/>
                  <a:pt x="476" y="290"/>
                  <a:pt x="472" y="283"/>
                </a:cubicBezTo>
                <a:cubicBezTo>
                  <a:pt x="470" y="279"/>
                  <a:pt x="467" y="277"/>
                  <a:pt x="463" y="27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2" name="Freeform 27">
            <a:extLst>
              <a:ext uri="{FF2B5EF4-FFF2-40B4-BE49-F238E27FC236}">
                <a16:creationId xmlns:a16="http://schemas.microsoft.com/office/drawing/2014/main" id="{4FBA03B5-7BF3-5B4C-B5AB-D989747BBA0C}"/>
              </a:ext>
            </a:extLst>
          </p:cNvPr>
          <p:cNvSpPr>
            <a:spLocks noEditPoints="1"/>
          </p:cNvSpPr>
          <p:nvPr/>
        </p:nvSpPr>
        <p:spPr bwMode="auto">
          <a:xfrm>
            <a:off x="2779958" y="2897724"/>
            <a:ext cx="325831" cy="289062"/>
          </a:xfrm>
          <a:custGeom>
            <a:avLst/>
            <a:gdLst/>
            <a:ahLst/>
            <a:cxnLst>
              <a:cxn ang="0">
                <a:pos x="68" y="379"/>
              </a:cxn>
              <a:cxn ang="0">
                <a:pos x="67" y="348"/>
              </a:cxn>
              <a:cxn ang="0">
                <a:pos x="128" y="290"/>
              </a:cxn>
              <a:cxn ang="0">
                <a:pos x="16" y="339"/>
              </a:cxn>
              <a:cxn ang="0">
                <a:pos x="58" y="286"/>
              </a:cxn>
              <a:cxn ang="0">
                <a:pos x="17" y="291"/>
              </a:cxn>
              <a:cxn ang="0">
                <a:pos x="37" y="237"/>
              </a:cxn>
              <a:cxn ang="0">
                <a:pos x="54" y="211"/>
              </a:cxn>
              <a:cxn ang="0">
                <a:pos x="84" y="141"/>
              </a:cxn>
              <a:cxn ang="0">
                <a:pos x="37" y="150"/>
              </a:cxn>
              <a:cxn ang="0">
                <a:pos x="68" y="84"/>
              </a:cxn>
              <a:cxn ang="0">
                <a:pos x="54" y="42"/>
              </a:cxn>
              <a:cxn ang="0">
                <a:pos x="50" y="23"/>
              </a:cxn>
              <a:cxn ang="0">
                <a:pos x="66" y="1"/>
              </a:cxn>
              <a:cxn ang="0">
                <a:pos x="82" y="39"/>
              </a:cxn>
              <a:cxn ang="0">
                <a:pos x="95" y="40"/>
              </a:cxn>
              <a:cxn ang="0">
                <a:pos x="142" y="29"/>
              </a:cxn>
              <a:cxn ang="0">
                <a:pos x="104" y="93"/>
              </a:cxn>
              <a:cxn ang="0">
                <a:pos x="164" y="77"/>
              </a:cxn>
              <a:cxn ang="0">
                <a:pos x="123" y="141"/>
              </a:cxn>
              <a:cxn ang="0">
                <a:pos x="139" y="135"/>
              </a:cxn>
              <a:cxn ang="0">
                <a:pos x="191" y="120"/>
              </a:cxn>
              <a:cxn ang="0">
                <a:pos x="120" y="202"/>
              </a:cxn>
              <a:cxn ang="0">
                <a:pos x="212" y="165"/>
              </a:cxn>
              <a:cxn ang="0">
                <a:pos x="147" y="246"/>
              </a:cxn>
              <a:cxn ang="0">
                <a:pos x="238" y="210"/>
              </a:cxn>
              <a:cxn ang="0">
                <a:pos x="211" y="253"/>
              </a:cxn>
              <a:cxn ang="0">
                <a:pos x="222" y="265"/>
              </a:cxn>
              <a:cxn ang="0">
                <a:pos x="226" y="292"/>
              </a:cxn>
              <a:cxn ang="0">
                <a:pos x="137" y="343"/>
              </a:cxn>
              <a:cxn ang="0">
                <a:pos x="336" y="478"/>
              </a:cxn>
              <a:cxn ang="0">
                <a:pos x="309" y="477"/>
              </a:cxn>
              <a:cxn ang="0">
                <a:pos x="337" y="434"/>
              </a:cxn>
              <a:cxn ang="0">
                <a:pos x="275" y="448"/>
              </a:cxn>
              <a:cxn ang="0">
                <a:pos x="300" y="394"/>
              </a:cxn>
              <a:cxn ang="0">
                <a:pos x="381" y="332"/>
              </a:cxn>
              <a:cxn ang="0">
                <a:pos x="243" y="393"/>
              </a:cxn>
              <a:cxn ang="0">
                <a:pos x="313" y="312"/>
              </a:cxn>
              <a:cxn ang="0">
                <a:pos x="252" y="338"/>
              </a:cxn>
              <a:cxn ang="0">
                <a:pos x="265" y="292"/>
              </a:cxn>
              <a:cxn ang="0">
                <a:pos x="304" y="248"/>
              </a:cxn>
              <a:cxn ang="0">
                <a:pos x="300" y="222"/>
              </a:cxn>
              <a:cxn ang="0">
                <a:pos x="350" y="193"/>
              </a:cxn>
              <a:cxn ang="0">
                <a:pos x="407" y="176"/>
              </a:cxn>
              <a:cxn ang="0">
                <a:pos x="347" y="254"/>
              </a:cxn>
              <a:cxn ang="0">
                <a:pos x="504" y="168"/>
              </a:cxn>
              <a:cxn ang="0">
                <a:pos x="495" y="205"/>
              </a:cxn>
              <a:cxn ang="0">
                <a:pos x="363" y="309"/>
              </a:cxn>
              <a:cxn ang="0">
                <a:pos x="531" y="214"/>
              </a:cxn>
              <a:cxn ang="0">
                <a:pos x="492" y="281"/>
              </a:cxn>
              <a:cxn ang="0">
                <a:pos x="487" y="300"/>
              </a:cxn>
              <a:cxn ang="0">
                <a:pos x="416" y="399"/>
              </a:cxn>
              <a:cxn ang="0">
                <a:pos x="433" y="406"/>
              </a:cxn>
              <a:cxn ang="0">
                <a:pos x="423" y="427"/>
              </a:cxn>
              <a:cxn ang="0">
                <a:pos x="336" y="478"/>
              </a:cxn>
            </a:cxnLst>
            <a:rect l="0" t="0" r="r" b="b"/>
            <a:pathLst>
              <a:path w="548" h="486">
                <a:moveTo>
                  <a:pt x="89" y="372"/>
                </a:moveTo>
                <a:cubicBezTo>
                  <a:pt x="75" y="380"/>
                  <a:pt x="73" y="380"/>
                  <a:pt x="68" y="379"/>
                </a:cubicBezTo>
                <a:cubicBezTo>
                  <a:pt x="64" y="378"/>
                  <a:pt x="61" y="375"/>
                  <a:pt x="59" y="372"/>
                </a:cubicBezTo>
                <a:cubicBezTo>
                  <a:pt x="53" y="362"/>
                  <a:pt x="60" y="355"/>
                  <a:pt x="67" y="348"/>
                </a:cubicBezTo>
                <a:cubicBezTo>
                  <a:pt x="71" y="344"/>
                  <a:pt x="77" y="338"/>
                  <a:pt x="84" y="332"/>
                </a:cubicBezTo>
                <a:cubicBezTo>
                  <a:pt x="96" y="320"/>
                  <a:pt x="112" y="306"/>
                  <a:pt x="128" y="290"/>
                </a:cubicBezTo>
                <a:cubicBezTo>
                  <a:pt x="32" y="347"/>
                  <a:pt x="32" y="347"/>
                  <a:pt x="25" y="345"/>
                </a:cubicBezTo>
                <a:cubicBezTo>
                  <a:pt x="21" y="344"/>
                  <a:pt x="18" y="342"/>
                  <a:pt x="16" y="339"/>
                </a:cubicBezTo>
                <a:cubicBezTo>
                  <a:pt x="10" y="328"/>
                  <a:pt x="17" y="322"/>
                  <a:pt x="30" y="310"/>
                </a:cubicBezTo>
                <a:cubicBezTo>
                  <a:pt x="37" y="304"/>
                  <a:pt x="47" y="296"/>
                  <a:pt x="58" y="286"/>
                </a:cubicBezTo>
                <a:cubicBezTo>
                  <a:pt x="70" y="275"/>
                  <a:pt x="87" y="261"/>
                  <a:pt x="104" y="245"/>
                </a:cubicBezTo>
                <a:cubicBezTo>
                  <a:pt x="29" y="292"/>
                  <a:pt x="25" y="293"/>
                  <a:pt x="17" y="291"/>
                </a:cubicBezTo>
                <a:cubicBezTo>
                  <a:pt x="13" y="290"/>
                  <a:pt x="9" y="287"/>
                  <a:pt x="7" y="284"/>
                </a:cubicBezTo>
                <a:cubicBezTo>
                  <a:pt x="0" y="271"/>
                  <a:pt x="11" y="261"/>
                  <a:pt x="37" y="237"/>
                </a:cubicBezTo>
                <a:cubicBezTo>
                  <a:pt x="46" y="229"/>
                  <a:pt x="56" y="219"/>
                  <a:pt x="67" y="210"/>
                </a:cubicBezTo>
                <a:cubicBezTo>
                  <a:pt x="60" y="213"/>
                  <a:pt x="57" y="212"/>
                  <a:pt x="54" y="211"/>
                </a:cubicBezTo>
                <a:cubicBezTo>
                  <a:pt x="50" y="211"/>
                  <a:pt x="47" y="208"/>
                  <a:pt x="45" y="205"/>
                </a:cubicBezTo>
                <a:cubicBezTo>
                  <a:pt x="39" y="194"/>
                  <a:pt x="40" y="191"/>
                  <a:pt x="84" y="141"/>
                </a:cubicBezTo>
                <a:cubicBezTo>
                  <a:pt x="59" y="157"/>
                  <a:pt x="54" y="159"/>
                  <a:pt x="47" y="157"/>
                </a:cubicBezTo>
                <a:cubicBezTo>
                  <a:pt x="43" y="156"/>
                  <a:pt x="39" y="153"/>
                  <a:pt x="37" y="150"/>
                </a:cubicBezTo>
                <a:cubicBezTo>
                  <a:pt x="32" y="141"/>
                  <a:pt x="32" y="141"/>
                  <a:pt x="75" y="84"/>
                </a:cubicBezTo>
                <a:cubicBezTo>
                  <a:pt x="73" y="85"/>
                  <a:pt x="71" y="84"/>
                  <a:pt x="68" y="84"/>
                </a:cubicBezTo>
                <a:cubicBezTo>
                  <a:pt x="65" y="83"/>
                  <a:pt x="61" y="80"/>
                  <a:pt x="59" y="77"/>
                </a:cubicBezTo>
                <a:cubicBezTo>
                  <a:pt x="57" y="74"/>
                  <a:pt x="57" y="73"/>
                  <a:pt x="54" y="42"/>
                </a:cubicBezTo>
                <a:cubicBezTo>
                  <a:pt x="53" y="37"/>
                  <a:pt x="53" y="30"/>
                  <a:pt x="52" y="26"/>
                </a:cubicBezTo>
                <a:cubicBezTo>
                  <a:pt x="51" y="25"/>
                  <a:pt x="51" y="24"/>
                  <a:pt x="50" y="23"/>
                </a:cubicBezTo>
                <a:cubicBezTo>
                  <a:pt x="46" y="16"/>
                  <a:pt x="49" y="8"/>
                  <a:pt x="56" y="4"/>
                </a:cubicBezTo>
                <a:cubicBezTo>
                  <a:pt x="60" y="1"/>
                  <a:pt x="63" y="0"/>
                  <a:pt x="66" y="1"/>
                </a:cubicBezTo>
                <a:cubicBezTo>
                  <a:pt x="70" y="1"/>
                  <a:pt x="75" y="4"/>
                  <a:pt x="77" y="8"/>
                </a:cubicBezTo>
                <a:cubicBezTo>
                  <a:pt x="79" y="11"/>
                  <a:pt x="79" y="11"/>
                  <a:pt x="82" y="39"/>
                </a:cubicBezTo>
                <a:cubicBezTo>
                  <a:pt x="83" y="41"/>
                  <a:pt x="83" y="44"/>
                  <a:pt x="83" y="47"/>
                </a:cubicBezTo>
                <a:cubicBezTo>
                  <a:pt x="87" y="44"/>
                  <a:pt x="91" y="42"/>
                  <a:pt x="95" y="40"/>
                </a:cubicBezTo>
                <a:cubicBezTo>
                  <a:pt x="126" y="21"/>
                  <a:pt x="126" y="21"/>
                  <a:pt x="133" y="23"/>
                </a:cubicBezTo>
                <a:cubicBezTo>
                  <a:pt x="137" y="23"/>
                  <a:pt x="140" y="26"/>
                  <a:pt x="142" y="29"/>
                </a:cubicBezTo>
                <a:cubicBezTo>
                  <a:pt x="147" y="38"/>
                  <a:pt x="147" y="38"/>
                  <a:pt x="113" y="82"/>
                </a:cubicBezTo>
                <a:cubicBezTo>
                  <a:pt x="110" y="85"/>
                  <a:pt x="107" y="89"/>
                  <a:pt x="104" y="93"/>
                </a:cubicBezTo>
                <a:cubicBezTo>
                  <a:pt x="140" y="70"/>
                  <a:pt x="146" y="68"/>
                  <a:pt x="154" y="70"/>
                </a:cubicBezTo>
                <a:cubicBezTo>
                  <a:pt x="158" y="71"/>
                  <a:pt x="162" y="73"/>
                  <a:pt x="164" y="77"/>
                </a:cubicBezTo>
                <a:cubicBezTo>
                  <a:pt x="170" y="87"/>
                  <a:pt x="164" y="93"/>
                  <a:pt x="151" y="108"/>
                </a:cubicBezTo>
                <a:cubicBezTo>
                  <a:pt x="144" y="117"/>
                  <a:pt x="133" y="128"/>
                  <a:pt x="123" y="141"/>
                </a:cubicBezTo>
                <a:cubicBezTo>
                  <a:pt x="120" y="143"/>
                  <a:pt x="118" y="146"/>
                  <a:pt x="115" y="149"/>
                </a:cubicBezTo>
                <a:cubicBezTo>
                  <a:pt x="124" y="144"/>
                  <a:pt x="132" y="139"/>
                  <a:pt x="139" y="135"/>
                </a:cubicBezTo>
                <a:cubicBezTo>
                  <a:pt x="176" y="112"/>
                  <a:pt x="176" y="112"/>
                  <a:pt x="182" y="113"/>
                </a:cubicBezTo>
                <a:cubicBezTo>
                  <a:pt x="186" y="114"/>
                  <a:pt x="189" y="117"/>
                  <a:pt x="191" y="120"/>
                </a:cubicBezTo>
                <a:cubicBezTo>
                  <a:pt x="198" y="132"/>
                  <a:pt x="190" y="139"/>
                  <a:pt x="168" y="159"/>
                </a:cubicBezTo>
                <a:cubicBezTo>
                  <a:pt x="155" y="171"/>
                  <a:pt x="138" y="186"/>
                  <a:pt x="120" y="202"/>
                </a:cubicBezTo>
                <a:cubicBezTo>
                  <a:pt x="194" y="156"/>
                  <a:pt x="195" y="156"/>
                  <a:pt x="203" y="158"/>
                </a:cubicBezTo>
                <a:cubicBezTo>
                  <a:pt x="207" y="159"/>
                  <a:pt x="210" y="162"/>
                  <a:pt x="212" y="165"/>
                </a:cubicBezTo>
                <a:cubicBezTo>
                  <a:pt x="219" y="178"/>
                  <a:pt x="213" y="186"/>
                  <a:pt x="164" y="231"/>
                </a:cubicBezTo>
                <a:cubicBezTo>
                  <a:pt x="159" y="235"/>
                  <a:pt x="153" y="241"/>
                  <a:pt x="147" y="246"/>
                </a:cubicBezTo>
                <a:cubicBezTo>
                  <a:pt x="222" y="202"/>
                  <a:pt x="223" y="202"/>
                  <a:pt x="230" y="203"/>
                </a:cubicBezTo>
                <a:cubicBezTo>
                  <a:pt x="233" y="204"/>
                  <a:pt x="236" y="207"/>
                  <a:pt x="238" y="210"/>
                </a:cubicBezTo>
                <a:cubicBezTo>
                  <a:pt x="244" y="220"/>
                  <a:pt x="237" y="227"/>
                  <a:pt x="229" y="235"/>
                </a:cubicBezTo>
                <a:cubicBezTo>
                  <a:pt x="225" y="239"/>
                  <a:pt x="218" y="246"/>
                  <a:pt x="211" y="253"/>
                </a:cubicBezTo>
                <a:cubicBezTo>
                  <a:pt x="201" y="262"/>
                  <a:pt x="190" y="272"/>
                  <a:pt x="178" y="283"/>
                </a:cubicBezTo>
                <a:cubicBezTo>
                  <a:pt x="211" y="264"/>
                  <a:pt x="215" y="263"/>
                  <a:pt x="222" y="265"/>
                </a:cubicBezTo>
                <a:cubicBezTo>
                  <a:pt x="226" y="266"/>
                  <a:pt x="229" y="269"/>
                  <a:pt x="231" y="272"/>
                </a:cubicBezTo>
                <a:cubicBezTo>
                  <a:pt x="235" y="279"/>
                  <a:pt x="233" y="288"/>
                  <a:pt x="226" y="292"/>
                </a:cubicBezTo>
                <a:cubicBezTo>
                  <a:pt x="224" y="293"/>
                  <a:pt x="221" y="294"/>
                  <a:pt x="219" y="294"/>
                </a:cubicBezTo>
                <a:cubicBezTo>
                  <a:pt x="207" y="299"/>
                  <a:pt x="163" y="326"/>
                  <a:pt x="137" y="343"/>
                </a:cubicBezTo>
                <a:cubicBezTo>
                  <a:pt x="113" y="357"/>
                  <a:pt x="99" y="366"/>
                  <a:pt x="89" y="372"/>
                </a:cubicBezTo>
                <a:close/>
                <a:moveTo>
                  <a:pt x="336" y="478"/>
                </a:moveTo>
                <a:cubicBezTo>
                  <a:pt x="324" y="486"/>
                  <a:pt x="322" y="485"/>
                  <a:pt x="318" y="484"/>
                </a:cubicBezTo>
                <a:cubicBezTo>
                  <a:pt x="314" y="483"/>
                  <a:pt x="311" y="481"/>
                  <a:pt x="309" y="477"/>
                </a:cubicBezTo>
                <a:cubicBezTo>
                  <a:pt x="303" y="467"/>
                  <a:pt x="310" y="460"/>
                  <a:pt x="318" y="452"/>
                </a:cubicBezTo>
                <a:cubicBezTo>
                  <a:pt x="322" y="448"/>
                  <a:pt x="328" y="442"/>
                  <a:pt x="337" y="434"/>
                </a:cubicBezTo>
                <a:cubicBezTo>
                  <a:pt x="349" y="422"/>
                  <a:pt x="364" y="408"/>
                  <a:pt x="379" y="394"/>
                </a:cubicBezTo>
                <a:cubicBezTo>
                  <a:pt x="297" y="445"/>
                  <a:pt x="285" y="450"/>
                  <a:pt x="275" y="448"/>
                </a:cubicBezTo>
                <a:cubicBezTo>
                  <a:pt x="271" y="446"/>
                  <a:pt x="268" y="444"/>
                  <a:pt x="266" y="440"/>
                </a:cubicBezTo>
                <a:cubicBezTo>
                  <a:pt x="258" y="427"/>
                  <a:pt x="268" y="420"/>
                  <a:pt x="300" y="394"/>
                </a:cubicBezTo>
                <a:cubicBezTo>
                  <a:pt x="319" y="379"/>
                  <a:pt x="346" y="358"/>
                  <a:pt x="374" y="337"/>
                </a:cubicBezTo>
                <a:cubicBezTo>
                  <a:pt x="376" y="335"/>
                  <a:pt x="379" y="333"/>
                  <a:pt x="381" y="332"/>
                </a:cubicBezTo>
                <a:cubicBezTo>
                  <a:pt x="278" y="396"/>
                  <a:pt x="263" y="403"/>
                  <a:pt x="252" y="400"/>
                </a:cubicBezTo>
                <a:cubicBezTo>
                  <a:pt x="248" y="399"/>
                  <a:pt x="245" y="396"/>
                  <a:pt x="243" y="393"/>
                </a:cubicBezTo>
                <a:cubicBezTo>
                  <a:pt x="235" y="380"/>
                  <a:pt x="248" y="369"/>
                  <a:pt x="263" y="354"/>
                </a:cubicBezTo>
                <a:cubicBezTo>
                  <a:pt x="275" y="344"/>
                  <a:pt x="291" y="330"/>
                  <a:pt x="313" y="312"/>
                </a:cubicBezTo>
                <a:cubicBezTo>
                  <a:pt x="320" y="307"/>
                  <a:pt x="326" y="301"/>
                  <a:pt x="333" y="296"/>
                </a:cubicBezTo>
                <a:cubicBezTo>
                  <a:pt x="261" y="340"/>
                  <a:pt x="259" y="340"/>
                  <a:pt x="252" y="338"/>
                </a:cubicBezTo>
                <a:cubicBezTo>
                  <a:pt x="248" y="337"/>
                  <a:pt x="244" y="334"/>
                  <a:pt x="242" y="331"/>
                </a:cubicBezTo>
                <a:cubicBezTo>
                  <a:pt x="236" y="320"/>
                  <a:pt x="244" y="312"/>
                  <a:pt x="265" y="292"/>
                </a:cubicBezTo>
                <a:cubicBezTo>
                  <a:pt x="277" y="280"/>
                  <a:pt x="293" y="265"/>
                  <a:pt x="310" y="249"/>
                </a:cubicBezTo>
                <a:cubicBezTo>
                  <a:pt x="307" y="249"/>
                  <a:pt x="306" y="249"/>
                  <a:pt x="304" y="248"/>
                </a:cubicBezTo>
                <a:cubicBezTo>
                  <a:pt x="300" y="247"/>
                  <a:pt x="296" y="245"/>
                  <a:pt x="294" y="241"/>
                </a:cubicBezTo>
                <a:cubicBezTo>
                  <a:pt x="291" y="235"/>
                  <a:pt x="293" y="226"/>
                  <a:pt x="300" y="222"/>
                </a:cubicBezTo>
                <a:cubicBezTo>
                  <a:pt x="302" y="221"/>
                  <a:pt x="303" y="220"/>
                  <a:pt x="305" y="220"/>
                </a:cubicBezTo>
                <a:cubicBezTo>
                  <a:pt x="313" y="217"/>
                  <a:pt x="335" y="203"/>
                  <a:pt x="350" y="193"/>
                </a:cubicBezTo>
                <a:cubicBezTo>
                  <a:pt x="388" y="169"/>
                  <a:pt x="391" y="168"/>
                  <a:pt x="398" y="169"/>
                </a:cubicBezTo>
                <a:cubicBezTo>
                  <a:pt x="402" y="170"/>
                  <a:pt x="405" y="173"/>
                  <a:pt x="407" y="176"/>
                </a:cubicBezTo>
                <a:cubicBezTo>
                  <a:pt x="414" y="188"/>
                  <a:pt x="405" y="197"/>
                  <a:pt x="383" y="219"/>
                </a:cubicBezTo>
                <a:cubicBezTo>
                  <a:pt x="373" y="229"/>
                  <a:pt x="360" y="241"/>
                  <a:pt x="347" y="254"/>
                </a:cubicBezTo>
                <a:cubicBezTo>
                  <a:pt x="347" y="253"/>
                  <a:pt x="348" y="253"/>
                  <a:pt x="349" y="252"/>
                </a:cubicBezTo>
                <a:cubicBezTo>
                  <a:pt x="477" y="172"/>
                  <a:pt x="492" y="165"/>
                  <a:pt x="504" y="168"/>
                </a:cubicBezTo>
                <a:cubicBezTo>
                  <a:pt x="508" y="169"/>
                  <a:pt x="511" y="171"/>
                  <a:pt x="513" y="175"/>
                </a:cubicBezTo>
                <a:cubicBezTo>
                  <a:pt x="520" y="186"/>
                  <a:pt x="513" y="191"/>
                  <a:pt x="495" y="205"/>
                </a:cubicBezTo>
                <a:cubicBezTo>
                  <a:pt x="486" y="213"/>
                  <a:pt x="473" y="223"/>
                  <a:pt x="457" y="235"/>
                </a:cubicBezTo>
                <a:cubicBezTo>
                  <a:pt x="434" y="253"/>
                  <a:pt x="398" y="281"/>
                  <a:pt x="363" y="309"/>
                </a:cubicBezTo>
                <a:cubicBezTo>
                  <a:pt x="374" y="302"/>
                  <a:pt x="385" y="295"/>
                  <a:pt x="395" y="289"/>
                </a:cubicBezTo>
                <a:cubicBezTo>
                  <a:pt x="510" y="216"/>
                  <a:pt x="520" y="211"/>
                  <a:pt x="531" y="214"/>
                </a:cubicBezTo>
                <a:cubicBezTo>
                  <a:pt x="535" y="215"/>
                  <a:pt x="538" y="217"/>
                  <a:pt x="540" y="221"/>
                </a:cubicBezTo>
                <a:cubicBezTo>
                  <a:pt x="548" y="234"/>
                  <a:pt x="538" y="244"/>
                  <a:pt x="492" y="281"/>
                </a:cubicBezTo>
                <a:cubicBezTo>
                  <a:pt x="477" y="293"/>
                  <a:pt x="460" y="307"/>
                  <a:pt x="441" y="321"/>
                </a:cubicBezTo>
                <a:cubicBezTo>
                  <a:pt x="479" y="298"/>
                  <a:pt x="481" y="299"/>
                  <a:pt x="487" y="300"/>
                </a:cubicBezTo>
                <a:cubicBezTo>
                  <a:pt x="491" y="301"/>
                  <a:pt x="494" y="304"/>
                  <a:pt x="496" y="307"/>
                </a:cubicBezTo>
                <a:cubicBezTo>
                  <a:pt x="503" y="319"/>
                  <a:pt x="503" y="319"/>
                  <a:pt x="416" y="399"/>
                </a:cubicBezTo>
                <a:cubicBezTo>
                  <a:pt x="420" y="398"/>
                  <a:pt x="421" y="399"/>
                  <a:pt x="424" y="399"/>
                </a:cubicBezTo>
                <a:cubicBezTo>
                  <a:pt x="427" y="400"/>
                  <a:pt x="431" y="403"/>
                  <a:pt x="433" y="406"/>
                </a:cubicBezTo>
                <a:cubicBezTo>
                  <a:pt x="437" y="413"/>
                  <a:pt x="434" y="422"/>
                  <a:pt x="427" y="426"/>
                </a:cubicBezTo>
                <a:cubicBezTo>
                  <a:pt x="426" y="426"/>
                  <a:pt x="425" y="427"/>
                  <a:pt x="423" y="427"/>
                </a:cubicBezTo>
                <a:cubicBezTo>
                  <a:pt x="414" y="431"/>
                  <a:pt x="378" y="453"/>
                  <a:pt x="358" y="465"/>
                </a:cubicBezTo>
                <a:cubicBezTo>
                  <a:pt x="348" y="471"/>
                  <a:pt x="341" y="475"/>
                  <a:pt x="336" y="478"/>
                </a:cubicBezTo>
                <a:close/>
              </a:path>
            </a:pathLst>
          </a:custGeom>
          <a:solidFill>
            <a:srgbClr val="40989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3" name="Freeform 28">
            <a:extLst>
              <a:ext uri="{FF2B5EF4-FFF2-40B4-BE49-F238E27FC236}">
                <a16:creationId xmlns:a16="http://schemas.microsoft.com/office/drawing/2014/main" id="{9516355E-1644-4D47-8844-E60547738C48}"/>
              </a:ext>
            </a:extLst>
          </p:cNvPr>
          <p:cNvSpPr>
            <a:spLocks noEditPoints="1"/>
          </p:cNvSpPr>
          <p:nvPr/>
        </p:nvSpPr>
        <p:spPr bwMode="auto">
          <a:xfrm>
            <a:off x="2762483" y="2901251"/>
            <a:ext cx="356412" cy="300825"/>
          </a:xfrm>
          <a:custGeom>
            <a:avLst/>
            <a:gdLst>
              <a:gd name="T0" fmla="*/ 2147483647 w 599"/>
              <a:gd name="T1" fmla="*/ 2147483647 h 505"/>
              <a:gd name="T2" fmla="*/ 2147483647 w 599"/>
              <a:gd name="T3" fmla="*/ 2147483647 h 505"/>
              <a:gd name="T4" fmla="*/ 2147483647 w 599"/>
              <a:gd name="T5" fmla="*/ 1803279880 h 505"/>
              <a:gd name="T6" fmla="*/ 2147483647 w 599"/>
              <a:gd name="T7" fmla="*/ 2000514797 h 505"/>
              <a:gd name="T8" fmla="*/ 2147483647 w 599"/>
              <a:gd name="T9" fmla="*/ 1310197513 h 505"/>
              <a:gd name="T10" fmla="*/ 2147483647 w 599"/>
              <a:gd name="T11" fmla="*/ 2028691683 h 505"/>
              <a:gd name="T12" fmla="*/ 2147483647 w 599"/>
              <a:gd name="T13" fmla="*/ 1465164756 h 505"/>
              <a:gd name="T14" fmla="*/ 2147483647 w 599"/>
              <a:gd name="T15" fmla="*/ 845288045 h 505"/>
              <a:gd name="T16" fmla="*/ 2147483647 w 599"/>
              <a:gd name="T17" fmla="*/ 1436987870 h 505"/>
              <a:gd name="T18" fmla="*/ 2147483647 w 599"/>
              <a:gd name="T19" fmla="*/ 1253843742 h 505"/>
              <a:gd name="T20" fmla="*/ 2147483647 w 599"/>
              <a:gd name="T21" fmla="*/ 2113218587 h 505"/>
              <a:gd name="T22" fmla="*/ 2147483647 w 599"/>
              <a:gd name="T23" fmla="*/ 2147483647 h 505"/>
              <a:gd name="T24" fmla="*/ 2147483647 w 599"/>
              <a:gd name="T25" fmla="*/ 2147483647 h 505"/>
              <a:gd name="T26" fmla="*/ 2147483647 w 599"/>
              <a:gd name="T27" fmla="*/ 2147483647 h 505"/>
              <a:gd name="T28" fmla="*/ 2147483647 w 599"/>
              <a:gd name="T29" fmla="*/ 2147483647 h 505"/>
              <a:gd name="T30" fmla="*/ 1589151890 w 599"/>
              <a:gd name="T31" fmla="*/ 28176893 h 505"/>
              <a:gd name="T32" fmla="*/ 1110998675 w 599"/>
              <a:gd name="T33" fmla="*/ 873464931 h 505"/>
              <a:gd name="T34" fmla="*/ 801607390 w 599"/>
              <a:gd name="T35" fmla="*/ 2147483647 h 505"/>
              <a:gd name="T36" fmla="*/ 140632695 w 599"/>
              <a:gd name="T37" fmla="*/ 2147483647 h 505"/>
              <a:gd name="T38" fmla="*/ 1476645031 w 599"/>
              <a:gd name="T39" fmla="*/ 2147483647 h 505"/>
              <a:gd name="T40" fmla="*/ 2147483647 w 599"/>
              <a:gd name="T41" fmla="*/ 2147483647 h 505"/>
              <a:gd name="T42" fmla="*/ 2147483647 w 599"/>
              <a:gd name="T43" fmla="*/ 2147483647 h 505"/>
              <a:gd name="T44" fmla="*/ 2147483647 w 599"/>
              <a:gd name="T45" fmla="*/ 2147483647 h 505"/>
              <a:gd name="T46" fmla="*/ 2147483647 w 599"/>
              <a:gd name="T47" fmla="*/ 2147483647 h 505"/>
              <a:gd name="T48" fmla="*/ 2147483647 w 599"/>
              <a:gd name="T49" fmla="*/ 2147483647 h 505"/>
              <a:gd name="T50" fmla="*/ 2147483647 w 599"/>
              <a:gd name="T51" fmla="*/ 2147483647 h 505"/>
              <a:gd name="T52" fmla="*/ 2147483647 w 599"/>
              <a:gd name="T53" fmla="*/ 2147483647 h 505"/>
              <a:gd name="T54" fmla="*/ 2147483647 w 599"/>
              <a:gd name="T55" fmla="*/ 2147483647 h 505"/>
              <a:gd name="T56" fmla="*/ 2147483647 w 599"/>
              <a:gd name="T57" fmla="*/ 2147483647 h 505"/>
              <a:gd name="T58" fmla="*/ 2147483647 w 599"/>
              <a:gd name="T59" fmla="*/ 2147483647 h 505"/>
              <a:gd name="T60" fmla="*/ 2147483647 w 599"/>
              <a:gd name="T61" fmla="*/ 2147483647 h 505"/>
              <a:gd name="T62" fmla="*/ 2147483647 w 599"/>
              <a:gd name="T63" fmla="*/ 2147483647 h 505"/>
              <a:gd name="T64" fmla="*/ 2147483647 w 599"/>
              <a:gd name="T65" fmla="*/ 2147483647 h 505"/>
              <a:gd name="T66" fmla="*/ 2147483647 w 599"/>
              <a:gd name="T67" fmla="*/ 2147483647 h 505"/>
              <a:gd name="T68" fmla="*/ 1293823728 w 599"/>
              <a:gd name="T69" fmla="*/ 2147483647 h 505"/>
              <a:gd name="T70" fmla="*/ 562530782 w 599"/>
              <a:gd name="T71" fmla="*/ 2147483647 h 505"/>
              <a:gd name="T72" fmla="*/ 1139128202 w 599"/>
              <a:gd name="T73" fmla="*/ 2147483647 h 505"/>
              <a:gd name="T74" fmla="*/ 1209442646 w 599"/>
              <a:gd name="T75" fmla="*/ 2147483647 h 505"/>
              <a:gd name="T76" fmla="*/ 956302915 w 599"/>
              <a:gd name="T77" fmla="*/ 2147483647 h 505"/>
              <a:gd name="T78" fmla="*/ 1181316868 w 599"/>
              <a:gd name="T79" fmla="*/ 1451078190 h 505"/>
              <a:gd name="T80" fmla="*/ 1420393476 w 599"/>
              <a:gd name="T81" fmla="*/ 788934273 h 505"/>
              <a:gd name="T82" fmla="*/ 2147483647 w 599"/>
              <a:gd name="T83" fmla="*/ 1451078190 h 505"/>
              <a:gd name="T84" fmla="*/ 2147483647 w 599"/>
              <a:gd name="T85" fmla="*/ 2147483647 h 505"/>
              <a:gd name="T86" fmla="*/ 2147483647 w 599"/>
              <a:gd name="T87" fmla="*/ 2147483647 h 505"/>
              <a:gd name="T88" fmla="*/ 2147483647 w 599"/>
              <a:gd name="T89" fmla="*/ 2147483647 h 505"/>
              <a:gd name="T90" fmla="*/ 2147483647 w 599"/>
              <a:gd name="T91" fmla="*/ 2147483647 h 505"/>
              <a:gd name="T92" fmla="*/ 2147483647 w 599"/>
              <a:gd name="T93" fmla="*/ 2147483647 h 505"/>
              <a:gd name="T94" fmla="*/ 2147483647 w 599"/>
              <a:gd name="T95" fmla="*/ 2147483647 h 505"/>
              <a:gd name="T96" fmla="*/ 2147483647 w 599"/>
              <a:gd name="T97" fmla="*/ 2147483647 h 505"/>
              <a:gd name="T98" fmla="*/ 2147483647 w 599"/>
              <a:gd name="T99" fmla="*/ 2147483647 h 505"/>
              <a:gd name="T100" fmla="*/ 2147483647 w 599"/>
              <a:gd name="T101" fmla="*/ 2147483647 h 505"/>
              <a:gd name="T102" fmla="*/ 2147483647 w 599"/>
              <a:gd name="T103" fmla="*/ 2147483647 h 505"/>
              <a:gd name="T104" fmla="*/ 2147483647 w 599"/>
              <a:gd name="T105" fmla="*/ 2147483647 h 50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99"/>
              <a:gd name="T160" fmla="*/ 0 h 505"/>
              <a:gd name="T161" fmla="*/ 599 w 599"/>
              <a:gd name="T162" fmla="*/ 505 h 50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99" h="505">
                <a:moveTo>
                  <a:pt x="571" y="174"/>
                </a:moveTo>
                <a:cubicBezTo>
                  <a:pt x="515" y="151"/>
                  <a:pt x="464" y="158"/>
                  <a:pt x="421" y="173"/>
                </a:cubicBezTo>
                <a:cubicBezTo>
                  <a:pt x="352" y="206"/>
                  <a:pt x="314" y="245"/>
                  <a:pt x="306" y="254"/>
                </a:cubicBezTo>
                <a:cubicBezTo>
                  <a:pt x="312" y="238"/>
                  <a:pt x="319" y="221"/>
                  <a:pt x="325" y="203"/>
                </a:cubicBezTo>
                <a:cubicBezTo>
                  <a:pt x="339" y="179"/>
                  <a:pt x="359" y="154"/>
                  <a:pt x="383" y="134"/>
                </a:cubicBezTo>
                <a:cubicBezTo>
                  <a:pt x="386" y="132"/>
                  <a:pt x="389" y="130"/>
                  <a:pt x="392" y="128"/>
                </a:cubicBezTo>
                <a:cubicBezTo>
                  <a:pt x="392" y="132"/>
                  <a:pt x="393" y="137"/>
                  <a:pt x="396" y="139"/>
                </a:cubicBezTo>
                <a:cubicBezTo>
                  <a:pt x="402" y="150"/>
                  <a:pt x="419" y="145"/>
                  <a:pt x="422" y="142"/>
                </a:cubicBezTo>
                <a:cubicBezTo>
                  <a:pt x="427" y="139"/>
                  <a:pt x="432" y="132"/>
                  <a:pt x="434" y="126"/>
                </a:cubicBezTo>
                <a:cubicBezTo>
                  <a:pt x="437" y="114"/>
                  <a:pt x="432" y="92"/>
                  <a:pt x="410" y="93"/>
                </a:cubicBezTo>
                <a:cubicBezTo>
                  <a:pt x="399" y="96"/>
                  <a:pt x="390" y="99"/>
                  <a:pt x="381" y="104"/>
                </a:cubicBezTo>
                <a:cubicBezTo>
                  <a:pt x="364" y="115"/>
                  <a:pt x="350" y="129"/>
                  <a:pt x="337" y="144"/>
                </a:cubicBezTo>
                <a:cubicBezTo>
                  <a:pt x="330" y="152"/>
                  <a:pt x="323" y="161"/>
                  <a:pt x="316" y="171"/>
                </a:cubicBezTo>
                <a:cubicBezTo>
                  <a:pt x="319" y="148"/>
                  <a:pt x="318" y="126"/>
                  <a:pt x="315" y="104"/>
                </a:cubicBezTo>
                <a:cubicBezTo>
                  <a:pt x="313" y="94"/>
                  <a:pt x="309" y="84"/>
                  <a:pt x="305" y="75"/>
                </a:cubicBezTo>
                <a:cubicBezTo>
                  <a:pt x="303" y="68"/>
                  <a:pt x="287" y="51"/>
                  <a:pt x="273" y="60"/>
                </a:cubicBezTo>
                <a:cubicBezTo>
                  <a:pt x="262" y="65"/>
                  <a:pt x="255" y="81"/>
                  <a:pt x="260" y="93"/>
                </a:cubicBezTo>
                <a:cubicBezTo>
                  <a:pt x="262" y="100"/>
                  <a:pt x="273" y="106"/>
                  <a:pt x="281" y="102"/>
                </a:cubicBezTo>
                <a:cubicBezTo>
                  <a:pt x="284" y="100"/>
                  <a:pt x="288" y="98"/>
                  <a:pt x="289" y="90"/>
                </a:cubicBezTo>
                <a:cubicBezTo>
                  <a:pt x="289" y="89"/>
                  <a:pt x="289" y="89"/>
                  <a:pt x="289" y="89"/>
                </a:cubicBezTo>
                <a:cubicBezTo>
                  <a:pt x="290" y="93"/>
                  <a:pt x="292" y="98"/>
                  <a:pt x="293" y="102"/>
                </a:cubicBezTo>
                <a:cubicBezTo>
                  <a:pt x="296" y="118"/>
                  <a:pt x="298" y="134"/>
                  <a:pt x="297" y="150"/>
                </a:cubicBezTo>
                <a:cubicBezTo>
                  <a:pt x="297" y="166"/>
                  <a:pt x="295" y="181"/>
                  <a:pt x="292" y="196"/>
                </a:cubicBezTo>
                <a:cubicBezTo>
                  <a:pt x="291" y="200"/>
                  <a:pt x="290" y="205"/>
                  <a:pt x="288" y="209"/>
                </a:cubicBezTo>
                <a:cubicBezTo>
                  <a:pt x="288" y="212"/>
                  <a:pt x="287" y="214"/>
                  <a:pt x="286" y="216"/>
                </a:cubicBezTo>
                <a:cubicBezTo>
                  <a:pt x="283" y="221"/>
                  <a:pt x="283" y="221"/>
                  <a:pt x="283" y="221"/>
                </a:cubicBezTo>
                <a:cubicBezTo>
                  <a:pt x="283" y="223"/>
                  <a:pt x="283" y="223"/>
                  <a:pt x="283" y="223"/>
                </a:cubicBezTo>
                <a:cubicBezTo>
                  <a:pt x="280" y="223"/>
                  <a:pt x="276" y="224"/>
                  <a:pt x="274" y="226"/>
                </a:cubicBezTo>
                <a:cubicBezTo>
                  <a:pt x="270" y="232"/>
                  <a:pt x="267" y="239"/>
                  <a:pt x="263" y="245"/>
                </a:cubicBezTo>
                <a:cubicBezTo>
                  <a:pt x="263" y="243"/>
                  <a:pt x="263" y="240"/>
                  <a:pt x="263" y="237"/>
                </a:cubicBezTo>
                <a:cubicBezTo>
                  <a:pt x="262" y="238"/>
                  <a:pt x="264" y="178"/>
                  <a:pt x="227" y="99"/>
                </a:cubicBezTo>
                <a:cubicBezTo>
                  <a:pt x="205" y="59"/>
                  <a:pt x="170" y="21"/>
                  <a:pt x="113" y="2"/>
                </a:cubicBezTo>
                <a:cubicBezTo>
                  <a:pt x="98" y="0"/>
                  <a:pt x="78" y="1"/>
                  <a:pt x="67" y="23"/>
                </a:cubicBezTo>
                <a:cubicBezTo>
                  <a:pt x="60" y="42"/>
                  <a:pt x="82" y="64"/>
                  <a:pt x="79" y="62"/>
                </a:cubicBezTo>
                <a:cubicBezTo>
                  <a:pt x="71" y="81"/>
                  <a:pt x="49" y="109"/>
                  <a:pt x="43" y="139"/>
                </a:cubicBezTo>
                <a:cubicBezTo>
                  <a:pt x="36" y="167"/>
                  <a:pt x="42" y="199"/>
                  <a:pt x="57" y="224"/>
                </a:cubicBezTo>
                <a:cubicBezTo>
                  <a:pt x="50" y="228"/>
                  <a:pt x="44" y="231"/>
                  <a:pt x="38" y="236"/>
                </a:cubicBezTo>
                <a:cubicBezTo>
                  <a:pt x="25" y="246"/>
                  <a:pt x="16" y="260"/>
                  <a:pt x="10" y="275"/>
                </a:cubicBezTo>
                <a:cubicBezTo>
                  <a:pt x="0" y="308"/>
                  <a:pt x="12" y="340"/>
                  <a:pt x="31" y="362"/>
                </a:cubicBezTo>
                <a:cubicBezTo>
                  <a:pt x="52" y="385"/>
                  <a:pt x="81" y="391"/>
                  <a:pt x="105" y="392"/>
                </a:cubicBezTo>
                <a:cubicBezTo>
                  <a:pt x="153" y="393"/>
                  <a:pt x="190" y="374"/>
                  <a:pt x="213" y="355"/>
                </a:cubicBezTo>
                <a:cubicBezTo>
                  <a:pt x="204" y="380"/>
                  <a:pt x="201" y="396"/>
                  <a:pt x="199" y="400"/>
                </a:cubicBezTo>
                <a:cubicBezTo>
                  <a:pt x="193" y="416"/>
                  <a:pt x="193" y="423"/>
                  <a:pt x="195" y="432"/>
                </a:cubicBezTo>
                <a:cubicBezTo>
                  <a:pt x="200" y="438"/>
                  <a:pt x="201" y="438"/>
                  <a:pt x="201" y="436"/>
                </a:cubicBezTo>
                <a:cubicBezTo>
                  <a:pt x="203" y="416"/>
                  <a:pt x="213" y="399"/>
                  <a:pt x="219" y="384"/>
                </a:cubicBezTo>
                <a:cubicBezTo>
                  <a:pt x="227" y="360"/>
                  <a:pt x="238" y="337"/>
                  <a:pt x="249" y="314"/>
                </a:cubicBezTo>
                <a:cubicBezTo>
                  <a:pt x="250" y="313"/>
                  <a:pt x="250" y="313"/>
                  <a:pt x="250" y="312"/>
                </a:cubicBezTo>
                <a:cubicBezTo>
                  <a:pt x="251" y="311"/>
                  <a:pt x="251" y="311"/>
                  <a:pt x="251" y="310"/>
                </a:cubicBezTo>
                <a:cubicBezTo>
                  <a:pt x="254" y="305"/>
                  <a:pt x="256" y="300"/>
                  <a:pt x="258" y="295"/>
                </a:cubicBezTo>
                <a:cubicBezTo>
                  <a:pt x="264" y="283"/>
                  <a:pt x="268" y="272"/>
                  <a:pt x="274" y="260"/>
                </a:cubicBezTo>
                <a:cubicBezTo>
                  <a:pt x="278" y="253"/>
                  <a:pt x="282" y="246"/>
                  <a:pt x="287" y="240"/>
                </a:cubicBezTo>
                <a:cubicBezTo>
                  <a:pt x="287" y="251"/>
                  <a:pt x="278" y="262"/>
                  <a:pt x="274" y="272"/>
                </a:cubicBezTo>
                <a:cubicBezTo>
                  <a:pt x="269" y="284"/>
                  <a:pt x="264" y="296"/>
                  <a:pt x="259" y="308"/>
                </a:cubicBezTo>
                <a:cubicBezTo>
                  <a:pt x="249" y="332"/>
                  <a:pt x="239" y="357"/>
                  <a:pt x="227" y="380"/>
                </a:cubicBezTo>
                <a:cubicBezTo>
                  <a:pt x="219" y="395"/>
                  <a:pt x="212" y="410"/>
                  <a:pt x="206" y="426"/>
                </a:cubicBezTo>
                <a:cubicBezTo>
                  <a:pt x="205" y="429"/>
                  <a:pt x="205" y="431"/>
                  <a:pt x="205" y="434"/>
                </a:cubicBezTo>
                <a:cubicBezTo>
                  <a:pt x="213" y="440"/>
                  <a:pt x="231" y="411"/>
                  <a:pt x="242" y="395"/>
                </a:cubicBezTo>
                <a:cubicBezTo>
                  <a:pt x="245" y="392"/>
                  <a:pt x="253" y="377"/>
                  <a:pt x="264" y="354"/>
                </a:cubicBezTo>
                <a:cubicBezTo>
                  <a:pt x="264" y="360"/>
                  <a:pt x="264" y="366"/>
                  <a:pt x="265" y="374"/>
                </a:cubicBezTo>
                <a:cubicBezTo>
                  <a:pt x="270" y="403"/>
                  <a:pt x="285" y="445"/>
                  <a:pt x="324" y="476"/>
                </a:cubicBezTo>
                <a:cubicBezTo>
                  <a:pt x="343" y="491"/>
                  <a:pt x="369" y="505"/>
                  <a:pt x="400" y="501"/>
                </a:cubicBezTo>
                <a:cubicBezTo>
                  <a:pt x="429" y="496"/>
                  <a:pt x="458" y="480"/>
                  <a:pt x="472" y="449"/>
                </a:cubicBezTo>
                <a:cubicBezTo>
                  <a:pt x="478" y="434"/>
                  <a:pt x="480" y="417"/>
                  <a:pt x="476" y="401"/>
                </a:cubicBezTo>
                <a:cubicBezTo>
                  <a:pt x="475" y="393"/>
                  <a:pt x="472" y="386"/>
                  <a:pt x="470" y="379"/>
                </a:cubicBezTo>
                <a:cubicBezTo>
                  <a:pt x="497" y="370"/>
                  <a:pt x="522" y="349"/>
                  <a:pt x="535" y="324"/>
                </a:cubicBezTo>
                <a:cubicBezTo>
                  <a:pt x="551" y="296"/>
                  <a:pt x="552" y="262"/>
                  <a:pt x="558" y="241"/>
                </a:cubicBezTo>
                <a:cubicBezTo>
                  <a:pt x="554" y="241"/>
                  <a:pt x="585" y="239"/>
                  <a:pt x="592" y="219"/>
                </a:cubicBezTo>
                <a:cubicBezTo>
                  <a:pt x="599" y="196"/>
                  <a:pt x="584" y="182"/>
                  <a:pt x="571" y="174"/>
                </a:cubicBezTo>
                <a:close/>
                <a:moveTo>
                  <a:pt x="230" y="298"/>
                </a:moveTo>
                <a:cubicBezTo>
                  <a:pt x="221" y="310"/>
                  <a:pt x="177" y="373"/>
                  <a:pt x="92" y="363"/>
                </a:cubicBezTo>
                <a:cubicBezTo>
                  <a:pt x="73" y="360"/>
                  <a:pt x="54" y="351"/>
                  <a:pt x="44" y="333"/>
                </a:cubicBezTo>
                <a:cubicBezTo>
                  <a:pt x="33" y="314"/>
                  <a:pt x="29" y="293"/>
                  <a:pt x="40" y="274"/>
                </a:cubicBezTo>
                <a:cubicBezTo>
                  <a:pt x="45" y="265"/>
                  <a:pt x="52" y="256"/>
                  <a:pt x="63" y="251"/>
                </a:cubicBezTo>
                <a:cubicBezTo>
                  <a:pt x="69" y="246"/>
                  <a:pt x="76" y="245"/>
                  <a:pt x="81" y="238"/>
                </a:cubicBezTo>
                <a:cubicBezTo>
                  <a:pt x="84" y="233"/>
                  <a:pt x="86" y="227"/>
                  <a:pt x="86" y="221"/>
                </a:cubicBezTo>
                <a:cubicBezTo>
                  <a:pt x="86" y="221"/>
                  <a:pt x="86" y="221"/>
                  <a:pt x="86" y="222"/>
                </a:cubicBezTo>
                <a:cubicBezTo>
                  <a:pt x="84" y="216"/>
                  <a:pt x="80" y="212"/>
                  <a:pt x="77" y="207"/>
                </a:cubicBezTo>
                <a:cubicBezTo>
                  <a:pt x="73" y="201"/>
                  <a:pt x="70" y="194"/>
                  <a:pt x="68" y="187"/>
                </a:cubicBezTo>
                <a:cubicBezTo>
                  <a:pt x="64" y="170"/>
                  <a:pt x="65" y="154"/>
                  <a:pt x="69" y="138"/>
                </a:cubicBezTo>
                <a:cubicBezTo>
                  <a:pt x="71" y="126"/>
                  <a:pt x="77" y="115"/>
                  <a:pt x="84" y="103"/>
                </a:cubicBezTo>
                <a:cubicBezTo>
                  <a:pt x="87" y="97"/>
                  <a:pt x="90" y="91"/>
                  <a:pt x="93" y="85"/>
                </a:cubicBezTo>
                <a:cubicBezTo>
                  <a:pt x="96" y="77"/>
                  <a:pt x="102" y="76"/>
                  <a:pt x="101" y="56"/>
                </a:cubicBezTo>
                <a:cubicBezTo>
                  <a:pt x="78" y="24"/>
                  <a:pt x="89" y="24"/>
                  <a:pt x="110" y="23"/>
                </a:cubicBezTo>
                <a:cubicBezTo>
                  <a:pt x="151" y="35"/>
                  <a:pt x="191" y="73"/>
                  <a:pt x="209" y="103"/>
                </a:cubicBezTo>
                <a:cubicBezTo>
                  <a:pt x="246" y="175"/>
                  <a:pt x="249" y="232"/>
                  <a:pt x="251" y="238"/>
                </a:cubicBezTo>
                <a:cubicBezTo>
                  <a:pt x="253" y="245"/>
                  <a:pt x="255" y="252"/>
                  <a:pt x="257" y="257"/>
                </a:cubicBezTo>
                <a:cubicBezTo>
                  <a:pt x="255" y="260"/>
                  <a:pt x="254" y="262"/>
                  <a:pt x="253" y="265"/>
                </a:cubicBezTo>
                <a:cubicBezTo>
                  <a:pt x="249" y="263"/>
                  <a:pt x="247" y="272"/>
                  <a:pt x="230" y="298"/>
                </a:cubicBezTo>
                <a:close/>
                <a:moveTo>
                  <a:pt x="545" y="223"/>
                </a:moveTo>
                <a:cubicBezTo>
                  <a:pt x="531" y="237"/>
                  <a:pt x="535" y="243"/>
                  <a:pt x="532" y="249"/>
                </a:cubicBezTo>
                <a:cubicBezTo>
                  <a:pt x="531" y="256"/>
                  <a:pt x="530" y="263"/>
                  <a:pt x="528" y="269"/>
                </a:cubicBezTo>
                <a:cubicBezTo>
                  <a:pt x="525" y="283"/>
                  <a:pt x="523" y="295"/>
                  <a:pt x="517" y="306"/>
                </a:cubicBezTo>
                <a:cubicBezTo>
                  <a:pt x="509" y="320"/>
                  <a:pt x="501" y="333"/>
                  <a:pt x="487" y="342"/>
                </a:cubicBezTo>
                <a:cubicBezTo>
                  <a:pt x="476" y="351"/>
                  <a:pt x="460" y="351"/>
                  <a:pt x="449" y="359"/>
                </a:cubicBezTo>
                <a:cubicBezTo>
                  <a:pt x="449" y="358"/>
                  <a:pt x="449" y="358"/>
                  <a:pt x="450" y="357"/>
                </a:cubicBezTo>
                <a:cubicBezTo>
                  <a:pt x="446" y="362"/>
                  <a:pt x="442" y="368"/>
                  <a:pt x="441" y="374"/>
                </a:cubicBezTo>
                <a:cubicBezTo>
                  <a:pt x="439" y="381"/>
                  <a:pt x="446" y="389"/>
                  <a:pt x="448" y="396"/>
                </a:cubicBezTo>
                <a:cubicBezTo>
                  <a:pt x="452" y="407"/>
                  <a:pt x="452" y="417"/>
                  <a:pt x="451" y="428"/>
                </a:cubicBezTo>
                <a:cubicBezTo>
                  <a:pt x="447" y="450"/>
                  <a:pt x="430" y="464"/>
                  <a:pt x="409" y="471"/>
                </a:cubicBezTo>
                <a:cubicBezTo>
                  <a:pt x="390" y="478"/>
                  <a:pt x="369" y="473"/>
                  <a:pt x="353" y="462"/>
                </a:cubicBezTo>
                <a:cubicBezTo>
                  <a:pt x="282" y="415"/>
                  <a:pt x="289" y="339"/>
                  <a:pt x="290" y="323"/>
                </a:cubicBezTo>
                <a:cubicBezTo>
                  <a:pt x="294" y="292"/>
                  <a:pt x="298" y="284"/>
                  <a:pt x="294" y="283"/>
                </a:cubicBezTo>
                <a:cubicBezTo>
                  <a:pt x="295" y="280"/>
                  <a:pt x="297" y="277"/>
                  <a:pt x="298" y="274"/>
                </a:cubicBezTo>
                <a:cubicBezTo>
                  <a:pt x="302" y="271"/>
                  <a:pt x="307" y="267"/>
                  <a:pt x="313" y="264"/>
                </a:cubicBezTo>
                <a:cubicBezTo>
                  <a:pt x="318" y="261"/>
                  <a:pt x="358" y="219"/>
                  <a:pt x="433" y="188"/>
                </a:cubicBezTo>
                <a:cubicBezTo>
                  <a:pt x="466" y="178"/>
                  <a:pt x="521" y="174"/>
                  <a:pt x="560" y="192"/>
                </a:cubicBezTo>
                <a:cubicBezTo>
                  <a:pt x="575" y="207"/>
                  <a:pt x="583" y="213"/>
                  <a:pt x="545" y="223"/>
                </a:cubicBezTo>
                <a:close/>
              </a:path>
            </a:pathLst>
          </a:custGeom>
          <a:solidFill>
            <a:srgbClr val="40989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5" name="Freeform 15">
            <a:extLst>
              <a:ext uri="{FF2B5EF4-FFF2-40B4-BE49-F238E27FC236}">
                <a16:creationId xmlns:a16="http://schemas.microsoft.com/office/drawing/2014/main" id="{1C5BFBF7-E8CC-954D-A215-DA1DFBA8F95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479724" y="3890266"/>
            <a:ext cx="330282" cy="583118"/>
          </a:xfrm>
          <a:custGeom>
            <a:avLst/>
            <a:gdLst/>
            <a:ahLst/>
            <a:cxnLst>
              <a:cxn ang="0">
                <a:pos x="193" y="505"/>
              </a:cxn>
              <a:cxn ang="0">
                <a:pos x="257" y="523"/>
              </a:cxn>
              <a:cxn ang="0">
                <a:pos x="270" y="540"/>
              </a:cxn>
              <a:cxn ang="0">
                <a:pos x="263" y="561"/>
              </a:cxn>
              <a:cxn ang="0">
                <a:pos x="238" y="559"/>
              </a:cxn>
              <a:cxn ang="0">
                <a:pos x="208" y="530"/>
              </a:cxn>
              <a:cxn ang="0">
                <a:pos x="156" y="537"/>
              </a:cxn>
              <a:cxn ang="0">
                <a:pos x="133" y="568"/>
              </a:cxn>
              <a:cxn ang="0">
                <a:pos x="95" y="587"/>
              </a:cxn>
              <a:cxn ang="0">
                <a:pos x="167" y="489"/>
              </a:cxn>
              <a:cxn ang="0">
                <a:pos x="87" y="488"/>
              </a:cxn>
              <a:cxn ang="0">
                <a:pos x="7" y="506"/>
              </a:cxn>
              <a:cxn ang="0">
                <a:pos x="15" y="455"/>
              </a:cxn>
              <a:cxn ang="0">
                <a:pos x="53" y="380"/>
              </a:cxn>
              <a:cxn ang="0">
                <a:pos x="38" y="346"/>
              </a:cxn>
              <a:cxn ang="0">
                <a:pos x="72" y="302"/>
              </a:cxn>
              <a:cxn ang="0">
                <a:pos x="72" y="274"/>
              </a:cxn>
              <a:cxn ang="0">
                <a:pos x="140" y="251"/>
              </a:cxn>
              <a:cxn ang="0">
                <a:pos x="130" y="306"/>
              </a:cxn>
              <a:cxn ang="0">
                <a:pos x="88" y="385"/>
              </a:cxn>
              <a:cxn ang="0">
                <a:pos x="196" y="339"/>
              </a:cxn>
              <a:cxn ang="0">
                <a:pos x="142" y="412"/>
              </a:cxn>
              <a:cxn ang="0">
                <a:pos x="258" y="387"/>
              </a:cxn>
              <a:cxn ang="0">
                <a:pos x="292" y="399"/>
              </a:cxn>
              <a:cxn ang="0">
                <a:pos x="214" y="113"/>
              </a:cxn>
              <a:cxn ang="0">
                <a:pos x="253" y="107"/>
              </a:cxn>
              <a:cxn ang="0">
                <a:pos x="281" y="74"/>
              </a:cxn>
              <a:cxn ang="0">
                <a:pos x="277" y="45"/>
              </a:cxn>
              <a:cxn ang="0">
                <a:pos x="262" y="8"/>
              </a:cxn>
              <a:cxn ang="0">
                <a:pos x="250" y="31"/>
              </a:cxn>
              <a:cxn ang="0">
                <a:pos x="329" y="264"/>
              </a:cxn>
              <a:cxn ang="0">
                <a:pos x="276" y="278"/>
              </a:cxn>
              <a:cxn ang="0">
                <a:pos x="229" y="246"/>
              </a:cxn>
              <a:cxn ang="0">
                <a:pos x="209" y="198"/>
              </a:cxn>
              <a:cxn ang="0">
                <a:pos x="204" y="157"/>
              </a:cxn>
              <a:cxn ang="0">
                <a:pos x="159" y="167"/>
              </a:cxn>
              <a:cxn ang="0">
                <a:pos x="133" y="122"/>
              </a:cxn>
              <a:cxn ang="0">
                <a:pos x="123" y="69"/>
              </a:cxn>
              <a:cxn ang="0">
                <a:pos x="87" y="31"/>
              </a:cxn>
              <a:cxn ang="0">
                <a:pos x="64" y="40"/>
              </a:cxn>
              <a:cxn ang="0">
                <a:pos x="71" y="67"/>
              </a:cxn>
              <a:cxn ang="0">
                <a:pos x="86" y="116"/>
              </a:cxn>
              <a:cxn ang="0">
                <a:pos x="87" y="165"/>
              </a:cxn>
              <a:cxn ang="0">
                <a:pos x="128" y="167"/>
              </a:cxn>
              <a:cxn ang="0">
                <a:pos x="166" y="196"/>
              </a:cxn>
              <a:cxn ang="0">
                <a:pos x="164" y="253"/>
              </a:cxn>
              <a:cxn ang="0">
                <a:pos x="169" y="279"/>
              </a:cxn>
              <a:cxn ang="0">
                <a:pos x="231" y="279"/>
              </a:cxn>
              <a:cxn ang="0">
                <a:pos x="207" y="315"/>
              </a:cxn>
              <a:cxn ang="0">
                <a:pos x="241" y="333"/>
              </a:cxn>
              <a:cxn ang="0">
                <a:pos x="323" y="284"/>
              </a:cxn>
            </a:cxnLst>
            <a:rect l="0" t="0" r="r" b="b"/>
            <a:pathLst>
              <a:path w="333" h="588">
                <a:moveTo>
                  <a:pt x="200" y="499"/>
                </a:moveTo>
                <a:cubicBezTo>
                  <a:pt x="197" y="501"/>
                  <a:pt x="194" y="504"/>
                  <a:pt x="191" y="506"/>
                </a:cubicBezTo>
                <a:cubicBezTo>
                  <a:pt x="192" y="506"/>
                  <a:pt x="192" y="506"/>
                  <a:pt x="193" y="505"/>
                </a:cubicBezTo>
                <a:cubicBezTo>
                  <a:pt x="229" y="483"/>
                  <a:pt x="231" y="482"/>
                  <a:pt x="239" y="483"/>
                </a:cubicBezTo>
                <a:cubicBezTo>
                  <a:pt x="242" y="484"/>
                  <a:pt x="246" y="487"/>
                  <a:pt x="248" y="490"/>
                </a:cubicBezTo>
                <a:cubicBezTo>
                  <a:pt x="249" y="492"/>
                  <a:pt x="249" y="492"/>
                  <a:pt x="257" y="523"/>
                </a:cubicBezTo>
                <a:cubicBezTo>
                  <a:pt x="258" y="526"/>
                  <a:pt x="259" y="529"/>
                  <a:pt x="260" y="533"/>
                </a:cubicBezTo>
                <a:cubicBezTo>
                  <a:pt x="260" y="533"/>
                  <a:pt x="260" y="533"/>
                  <a:pt x="261" y="533"/>
                </a:cubicBezTo>
                <a:cubicBezTo>
                  <a:pt x="265" y="534"/>
                  <a:pt x="268" y="536"/>
                  <a:pt x="270" y="540"/>
                </a:cubicBezTo>
                <a:cubicBezTo>
                  <a:pt x="274" y="547"/>
                  <a:pt x="272" y="556"/>
                  <a:pt x="265" y="560"/>
                </a:cubicBezTo>
                <a:cubicBezTo>
                  <a:pt x="265" y="560"/>
                  <a:pt x="264" y="560"/>
                  <a:pt x="263" y="560"/>
                </a:cubicBezTo>
                <a:cubicBezTo>
                  <a:pt x="263" y="560"/>
                  <a:pt x="263" y="561"/>
                  <a:pt x="263" y="561"/>
                </a:cubicBezTo>
                <a:cubicBezTo>
                  <a:pt x="262" y="562"/>
                  <a:pt x="260" y="563"/>
                  <a:pt x="258" y="564"/>
                </a:cubicBezTo>
                <a:cubicBezTo>
                  <a:pt x="255" y="566"/>
                  <a:pt x="252" y="567"/>
                  <a:pt x="247" y="566"/>
                </a:cubicBezTo>
                <a:cubicBezTo>
                  <a:pt x="243" y="565"/>
                  <a:pt x="240" y="562"/>
                  <a:pt x="238" y="559"/>
                </a:cubicBezTo>
                <a:cubicBezTo>
                  <a:pt x="236" y="557"/>
                  <a:pt x="236" y="557"/>
                  <a:pt x="229" y="530"/>
                </a:cubicBezTo>
                <a:cubicBezTo>
                  <a:pt x="228" y="526"/>
                  <a:pt x="227" y="522"/>
                  <a:pt x="226" y="519"/>
                </a:cubicBezTo>
                <a:cubicBezTo>
                  <a:pt x="220" y="522"/>
                  <a:pt x="213" y="526"/>
                  <a:pt x="208" y="530"/>
                </a:cubicBezTo>
                <a:cubicBezTo>
                  <a:pt x="175" y="550"/>
                  <a:pt x="174" y="551"/>
                  <a:pt x="167" y="549"/>
                </a:cubicBezTo>
                <a:cubicBezTo>
                  <a:pt x="163" y="548"/>
                  <a:pt x="159" y="546"/>
                  <a:pt x="158" y="542"/>
                </a:cubicBezTo>
                <a:cubicBezTo>
                  <a:pt x="157" y="541"/>
                  <a:pt x="156" y="539"/>
                  <a:pt x="156" y="537"/>
                </a:cubicBezTo>
                <a:cubicBezTo>
                  <a:pt x="151" y="541"/>
                  <a:pt x="147" y="545"/>
                  <a:pt x="143" y="548"/>
                </a:cubicBezTo>
                <a:cubicBezTo>
                  <a:pt x="146" y="555"/>
                  <a:pt x="143" y="563"/>
                  <a:pt x="137" y="566"/>
                </a:cubicBezTo>
                <a:cubicBezTo>
                  <a:pt x="136" y="567"/>
                  <a:pt x="134" y="568"/>
                  <a:pt x="133" y="568"/>
                </a:cubicBezTo>
                <a:cubicBezTo>
                  <a:pt x="130" y="570"/>
                  <a:pt x="124" y="573"/>
                  <a:pt x="120" y="576"/>
                </a:cubicBezTo>
                <a:cubicBezTo>
                  <a:pt x="115" y="579"/>
                  <a:pt x="112" y="582"/>
                  <a:pt x="109" y="583"/>
                </a:cubicBezTo>
                <a:cubicBezTo>
                  <a:pt x="103" y="587"/>
                  <a:pt x="99" y="588"/>
                  <a:pt x="95" y="587"/>
                </a:cubicBezTo>
                <a:cubicBezTo>
                  <a:pt x="91" y="586"/>
                  <a:pt x="87" y="583"/>
                  <a:pt x="85" y="580"/>
                </a:cubicBezTo>
                <a:cubicBezTo>
                  <a:pt x="78" y="567"/>
                  <a:pt x="87" y="560"/>
                  <a:pt x="116" y="533"/>
                </a:cubicBezTo>
                <a:cubicBezTo>
                  <a:pt x="130" y="521"/>
                  <a:pt x="148" y="505"/>
                  <a:pt x="167" y="489"/>
                </a:cubicBezTo>
                <a:cubicBezTo>
                  <a:pt x="70" y="549"/>
                  <a:pt x="65" y="550"/>
                  <a:pt x="56" y="548"/>
                </a:cubicBezTo>
                <a:cubicBezTo>
                  <a:pt x="52" y="547"/>
                  <a:pt x="48" y="545"/>
                  <a:pt x="46" y="541"/>
                </a:cubicBezTo>
                <a:cubicBezTo>
                  <a:pt x="39" y="528"/>
                  <a:pt x="48" y="520"/>
                  <a:pt x="87" y="488"/>
                </a:cubicBezTo>
                <a:cubicBezTo>
                  <a:pt x="100" y="478"/>
                  <a:pt x="115" y="466"/>
                  <a:pt x="131" y="453"/>
                </a:cubicBezTo>
                <a:cubicBezTo>
                  <a:pt x="31" y="514"/>
                  <a:pt x="25" y="516"/>
                  <a:pt x="17" y="513"/>
                </a:cubicBezTo>
                <a:cubicBezTo>
                  <a:pt x="13" y="513"/>
                  <a:pt x="9" y="510"/>
                  <a:pt x="7" y="506"/>
                </a:cubicBezTo>
                <a:cubicBezTo>
                  <a:pt x="1" y="495"/>
                  <a:pt x="7" y="489"/>
                  <a:pt x="33" y="466"/>
                </a:cubicBezTo>
                <a:cubicBezTo>
                  <a:pt x="45" y="454"/>
                  <a:pt x="61" y="440"/>
                  <a:pt x="79" y="424"/>
                </a:cubicBezTo>
                <a:cubicBezTo>
                  <a:pt x="24" y="458"/>
                  <a:pt x="22" y="457"/>
                  <a:pt x="15" y="455"/>
                </a:cubicBezTo>
                <a:cubicBezTo>
                  <a:pt x="11" y="454"/>
                  <a:pt x="8" y="452"/>
                  <a:pt x="6" y="448"/>
                </a:cubicBezTo>
                <a:cubicBezTo>
                  <a:pt x="0" y="438"/>
                  <a:pt x="5" y="432"/>
                  <a:pt x="25" y="410"/>
                </a:cubicBezTo>
                <a:cubicBezTo>
                  <a:pt x="33" y="401"/>
                  <a:pt x="43" y="391"/>
                  <a:pt x="53" y="380"/>
                </a:cubicBezTo>
                <a:cubicBezTo>
                  <a:pt x="42" y="387"/>
                  <a:pt x="39" y="387"/>
                  <a:pt x="34" y="385"/>
                </a:cubicBezTo>
                <a:cubicBezTo>
                  <a:pt x="30" y="384"/>
                  <a:pt x="27" y="382"/>
                  <a:pt x="25" y="378"/>
                </a:cubicBezTo>
                <a:cubicBezTo>
                  <a:pt x="20" y="369"/>
                  <a:pt x="24" y="363"/>
                  <a:pt x="38" y="346"/>
                </a:cubicBezTo>
                <a:cubicBezTo>
                  <a:pt x="46" y="336"/>
                  <a:pt x="57" y="324"/>
                  <a:pt x="67" y="311"/>
                </a:cubicBezTo>
                <a:cubicBezTo>
                  <a:pt x="70" y="308"/>
                  <a:pt x="72" y="305"/>
                  <a:pt x="74" y="303"/>
                </a:cubicBezTo>
                <a:cubicBezTo>
                  <a:pt x="74" y="302"/>
                  <a:pt x="73" y="302"/>
                  <a:pt x="72" y="302"/>
                </a:cubicBezTo>
                <a:cubicBezTo>
                  <a:pt x="68" y="301"/>
                  <a:pt x="65" y="299"/>
                  <a:pt x="63" y="295"/>
                </a:cubicBezTo>
                <a:cubicBezTo>
                  <a:pt x="59" y="288"/>
                  <a:pt x="61" y="280"/>
                  <a:pt x="68" y="276"/>
                </a:cubicBezTo>
                <a:cubicBezTo>
                  <a:pt x="69" y="275"/>
                  <a:pt x="70" y="275"/>
                  <a:pt x="72" y="274"/>
                </a:cubicBezTo>
                <a:cubicBezTo>
                  <a:pt x="75" y="272"/>
                  <a:pt x="85" y="266"/>
                  <a:pt x="92" y="262"/>
                </a:cubicBezTo>
                <a:cubicBezTo>
                  <a:pt x="121" y="244"/>
                  <a:pt x="123" y="242"/>
                  <a:pt x="131" y="244"/>
                </a:cubicBezTo>
                <a:cubicBezTo>
                  <a:pt x="134" y="245"/>
                  <a:pt x="138" y="248"/>
                  <a:pt x="140" y="251"/>
                </a:cubicBezTo>
                <a:cubicBezTo>
                  <a:pt x="145" y="261"/>
                  <a:pt x="140" y="267"/>
                  <a:pt x="124" y="288"/>
                </a:cubicBezTo>
                <a:cubicBezTo>
                  <a:pt x="117" y="296"/>
                  <a:pt x="108" y="307"/>
                  <a:pt x="99" y="318"/>
                </a:cubicBezTo>
                <a:cubicBezTo>
                  <a:pt x="120" y="305"/>
                  <a:pt x="124" y="304"/>
                  <a:pt x="130" y="306"/>
                </a:cubicBezTo>
                <a:cubicBezTo>
                  <a:pt x="133" y="307"/>
                  <a:pt x="137" y="309"/>
                  <a:pt x="139" y="313"/>
                </a:cubicBezTo>
                <a:cubicBezTo>
                  <a:pt x="145" y="323"/>
                  <a:pt x="140" y="328"/>
                  <a:pt x="122" y="348"/>
                </a:cubicBezTo>
                <a:cubicBezTo>
                  <a:pt x="113" y="358"/>
                  <a:pt x="100" y="371"/>
                  <a:pt x="88" y="385"/>
                </a:cubicBezTo>
                <a:cubicBezTo>
                  <a:pt x="90" y="383"/>
                  <a:pt x="92" y="382"/>
                  <a:pt x="95" y="381"/>
                </a:cubicBezTo>
                <a:cubicBezTo>
                  <a:pt x="177" y="330"/>
                  <a:pt x="178" y="330"/>
                  <a:pt x="186" y="332"/>
                </a:cubicBezTo>
                <a:cubicBezTo>
                  <a:pt x="190" y="333"/>
                  <a:pt x="194" y="336"/>
                  <a:pt x="196" y="339"/>
                </a:cubicBezTo>
                <a:cubicBezTo>
                  <a:pt x="202" y="351"/>
                  <a:pt x="195" y="358"/>
                  <a:pt x="166" y="384"/>
                </a:cubicBezTo>
                <a:cubicBezTo>
                  <a:pt x="153" y="396"/>
                  <a:pt x="137" y="411"/>
                  <a:pt x="121" y="425"/>
                </a:cubicBezTo>
                <a:cubicBezTo>
                  <a:pt x="128" y="421"/>
                  <a:pt x="135" y="416"/>
                  <a:pt x="142" y="412"/>
                </a:cubicBezTo>
                <a:cubicBezTo>
                  <a:pt x="267" y="335"/>
                  <a:pt x="272" y="333"/>
                  <a:pt x="282" y="336"/>
                </a:cubicBezTo>
                <a:cubicBezTo>
                  <a:pt x="286" y="337"/>
                  <a:pt x="289" y="339"/>
                  <a:pt x="291" y="343"/>
                </a:cubicBezTo>
                <a:cubicBezTo>
                  <a:pt x="298" y="355"/>
                  <a:pt x="291" y="360"/>
                  <a:pt x="258" y="387"/>
                </a:cubicBezTo>
                <a:cubicBezTo>
                  <a:pt x="242" y="401"/>
                  <a:pt x="220" y="418"/>
                  <a:pt x="197" y="437"/>
                </a:cubicBezTo>
                <a:cubicBezTo>
                  <a:pt x="273" y="390"/>
                  <a:pt x="275" y="391"/>
                  <a:pt x="283" y="392"/>
                </a:cubicBezTo>
                <a:cubicBezTo>
                  <a:pt x="287" y="393"/>
                  <a:pt x="290" y="396"/>
                  <a:pt x="292" y="399"/>
                </a:cubicBezTo>
                <a:cubicBezTo>
                  <a:pt x="299" y="411"/>
                  <a:pt x="290" y="419"/>
                  <a:pt x="262" y="444"/>
                </a:cubicBezTo>
                <a:cubicBezTo>
                  <a:pt x="245" y="459"/>
                  <a:pt x="222" y="480"/>
                  <a:pt x="200" y="499"/>
                </a:cubicBezTo>
                <a:close/>
                <a:moveTo>
                  <a:pt x="214" y="113"/>
                </a:moveTo>
                <a:cubicBezTo>
                  <a:pt x="216" y="116"/>
                  <a:pt x="220" y="119"/>
                  <a:pt x="224" y="120"/>
                </a:cubicBezTo>
                <a:cubicBezTo>
                  <a:pt x="228" y="121"/>
                  <a:pt x="231" y="120"/>
                  <a:pt x="238" y="116"/>
                </a:cubicBezTo>
                <a:cubicBezTo>
                  <a:pt x="242" y="114"/>
                  <a:pt x="247" y="111"/>
                  <a:pt x="253" y="107"/>
                </a:cubicBezTo>
                <a:cubicBezTo>
                  <a:pt x="259" y="103"/>
                  <a:pt x="268" y="98"/>
                  <a:pt x="271" y="96"/>
                </a:cubicBezTo>
                <a:cubicBezTo>
                  <a:pt x="273" y="95"/>
                  <a:pt x="274" y="95"/>
                  <a:pt x="276" y="94"/>
                </a:cubicBezTo>
                <a:cubicBezTo>
                  <a:pt x="282" y="90"/>
                  <a:pt x="285" y="81"/>
                  <a:pt x="281" y="74"/>
                </a:cubicBezTo>
                <a:cubicBezTo>
                  <a:pt x="279" y="71"/>
                  <a:pt x="275" y="69"/>
                  <a:pt x="272" y="68"/>
                </a:cubicBezTo>
                <a:cubicBezTo>
                  <a:pt x="269" y="67"/>
                  <a:pt x="266" y="67"/>
                  <a:pt x="263" y="68"/>
                </a:cubicBezTo>
                <a:cubicBezTo>
                  <a:pt x="268" y="59"/>
                  <a:pt x="273" y="51"/>
                  <a:pt x="277" y="45"/>
                </a:cubicBezTo>
                <a:cubicBezTo>
                  <a:pt x="294" y="16"/>
                  <a:pt x="294" y="16"/>
                  <a:pt x="290" y="8"/>
                </a:cubicBezTo>
                <a:cubicBezTo>
                  <a:pt x="288" y="5"/>
                  <a:pt x="284" y="2"/>
                  <a:pt x="281" y="1"/>
                </a:cubicBezTo>
                <a:cubicBezTo>
                  <a:pt x="274" y="0"/>
                  <a:pt x="269" y="3"/>
                  <a:pt x="262" y="8"/>
                </a:cubicBezTo>
                <a:cubicBezTo>
                  <a:pt x="260" y="9"/>
                  <a:pt x="259" y="10"/>
                  <a:pt x="258" y="10"/>
                </a:cubicBezTo>
                <a:cubicBezTo>
                  <a:pt x="257" y="11"/>
                  <a:pt x="256" y="11"/>
                  <a:pt x="255" y="11"/>
                </a:cubicBezTo>
                <a:cubicBezTo>
                  <a:pt x="249" y="15"/>
                  <a:pt x="246" y="24"/>
                  <a:pt x="250" y="31"/>
                </a:cubicBezTo>
                <a:cubicBezTo>
                  <a:pt x="250" y="32"/>
                  <a:pt x="251" y="32"/>
                  <a:pt x="251" y="32"/>
                </a:cubicBezTo>
                <a:cubicBezTo>
                  <a:pt x="209" y="103"/>
                  <a:pt x="209" y="104"/>
                  <a:pt x="214" y="113"/>
                </a:cubicBezTo>
                <a:close/>
                <a:moveTo>
                  <a:pt x="329" y="264"/>
                </a:moveTo>
                <a:cubicBezTo>
                  <a:pt x="327" y="261"/>
                  <a:pt x="323" y="258"/>
                  <a:pt x="320" y="257"/>
                </a:cubicBezTo>
                <a:cubicBezTo>
                  <a:pt x="313" y="256"/>
                  <a:pt x="313" y="256"/>
                  <a:pt x="280" y="276"/>
                </a:cubicBezTo>
                <a:cubicBezTo>
                  <a:pt x="279" y="277"/>
                  <a:pt x="277" y="278"/>
                  <a:pt x="276" y="278"/>
                </a:cubicBezTo>
                <a:cubicBezTo>
                  <a:pt x="322" y="225"/>
                  <a:pt x="321" y="224"/>
                  <a:pt x="315" y="214"/>
                </a:cubicBezTo>
                <a:cubicBezTo>
                  <a:pt x="313" y="211"/>
                  <a:pt x="310" y="208"/>
                  <a:pt x="306" y="207"/>
                </a:cubicBezTo>
                <a:cubicBezTo>
                  <a:pt x="298" y="205"/>
                  <a:pt x="293" y="206"/>
                  <a:pt x="229" y="246"/>
                </a:cubicBezTo>
                <a:cubicBezTo>
                  <a:pt x="266" y="195"/>
                  <a:pt x="265" y="194"/>
                  <a:pt x="260" y="185"/>
                </a:cubicBezTo>
                <a:cubicBezTo>
                  <a:pt x="258" y="182"/>
                  <a:pt x="255" y="179"/>
                  <a:pt x="251" y="178"/>
                </a:cubicBezTo>
                <a:cubicBezTo>
                  <a:pt x="244" y="176"/>
                  <a:pt x="242" y="177"/>
                  <a:pt x="209" y="198"/>
                </a:cubicBezTo>
                <a:cubicBezTo>
                  <a:pt x="204" y="202"/>
                  <a:pt x="198" y="205"/>
                  <a:pt x="192" y="209"/>
                </a:cubicBezTo>
                <a:cubicBezTo>
                  <a:pt x="192" y="209"/>
                  <a:pt x="192" y="208"/>
                  <a:pt x="192" y="208"/>
                </a:cubicBezTo>
                <a:cubicBezTo>
                  <a:pt x="208" y="163"/>
                  <a:pt x="208" y="163"/>
                  <a:pt x="204" y="157"/>
                </a:cubicBezTo>
                <a:cubicBezTo>
                  <a:pt x="202" y="153"/>
                  <a:pt x="199" y="151"/>
                  <a:pt x="195" y="150"/>
                </a:cubicBezTo>
                <a:cubicBezTo>
                  <a:pt x="188" y="148"/>
                  <a:pt x="186" y="149"/>
                  <a:pt x="159" y="166"/>
                </a:cubicBezTo>
                <a:cubicBezTo>
                  <a:pt x="159" y="166"/>
                  <a:pt x="159" y="167"/>
                  <a:pt x="159" y="167"/>
                </a:cubicBezTo>
                <a:cubicBezTo>
                  <a:pt x="172" y="127"/>
                  <a:pt x="172" y="125"/>
                  <a:pt x="168" y="119"/>
                </a:cubicBezTo>
                <a:cubicBezTo>
                  <a:pt x="166" y="115"/>
                  <a:pt x="163" y="113"/>
                  <a:pt x="159" y="112"/>
                </a:cubicBezTo>
                <a:cubicBezTo>
                  <a:pt x="153" y="110"/>
                  <a:pt x="152" y="110"/>
                  <a:pt x="133" y="122"/>
                </a:cubicBezTo>
                <a:cubicBezTo>
                  <a:pt x="131" y="124"/>
                  <a:pt x="127" y="126"/>
                  <a:pt x="123" y="129"/>
                </a:cubicBezTo>
                <a:cubicBezTo>
                  <a:pt x="136" y="83"/>
                  <a:pt x="136" y="83"/>
                  <a:pt x="133" y="77"/>
                </a:cubicBezTo>
                <a:cubicBezTo>
                  <a:pt x="131" y="73"/>
                  <a:pt x="127" y="70"/>
                  <a:pt x="123" y="69"/>
                </a:cubicBezTo>
                <a:cubicBezTo>
                  <a:pt x="116" y="68"/>
                  <a:pt x="111" y="71"/>
                  <a:pt x="101" y="77"/>
                </a:cubicBezTo>
                <a:cubicBezTo>
                  <a:pt x="98" y="41"/>
                  <a:pt x="98" y="41"/>
                  <a:pt x="96" y="38"/>
                </a:cubicBezTo>
                <a:cubicBezTo>
                  <a:pt x="94" y="34"/>
                  <a:pt x="91" y="32"/>
                  <a:pt x="87" y="31"/>
                </a:cubicBezTo>
                <a:cubicBezTo>
                  <a:pt x="80" y="29"/>
                  <a:pt x="76" y="32"/>
                  <a:pt x="69" y="37"/>
                </a:cubicBezTo>
                <a:cubicBezTo>
                  <a:pt x="68" y="38"/>
                  <a:pt x="67" y="38"/>
                  <a:pt x="66" y="39"/>
                </a:cubicBezTo>
                <a:cubicBezTo>
                  <a:pt x="65" y="39"/>
                  <a:pt x="65" y="39"/>
                  <a:pt x="64" y="40"/>
                </a:cubicBezTo>
                <a:cubicBezTo>
                  <a:pt x="57" y="44"/>
                  <a:pt x="55" y="53"/>
                  <a:pt x="58" y="59"/>
                </a:cubicBezTo>
                <a:cubicBezTo>
                  <a:pt x="60" y="63"/>
                  <a:pt x="64" y="65"/>
                  <a:pt x="68" y="66"/>
                </a:cubicBezTo>
                <a:cubicBezTo>
                  <a:pt x="69" y="67"/>
                  <a:pt x="70" y="67"/>
                  <a:pt x="71" y="67"/>
                </a:cubicBezTo>
                <a:cubicBezTo>
                  <a:pt x="72" y="74"/>
                  <a:pt x="73" y="82"/>
                  <a:pt x="73" y="88"/>
                </a:cubicBezTo>
                <a:cubicBezTo>
                  <a:pt x="75" y="106"/>
                  <a:pt x="75" y="106"/>
                  <a:pt x="77" y="109"/>
                </a:cubicBezTo>
                <a:cubicBezTo>
                  <a:pt x="79" y="112"/>
                  <a:pt x="82" y="115"/>
                  <a:pt x="86" y="116"/>
                </a:cubicBezTo>
                <a:cubicBezTo>
                  <a:pt x="90" y="117"/>
                  <a:pt x="93" y="116"/>
                  <a:pt x="97" y="114"/>
                </a:cubicBezTo>
                <a:cubicBezTo>
                  <a:pt x="96" y="117"/>
                  <a:pt x="95" y="120"/>
                  <a:pt x="94" y="123"/>
                </a:cubicBezTo>
                <a:cubicBezTo>
                  <a:pt x="84" y="159"/>
                  <a:pt x="84" y="159"/>
                  <a:pt x="87" y="165"/>
                </a:cubicBezTo>
                <a:cubicBezTo>
                  <a:pt x="89" y="169"/>
                  <a:pt x="92" y="171"/>
                  <a:pt x="96" y="172"/>
                </a:cubicBezTo>
                <a:cubicBezTo>
                  <a:pt x="102" y="174"/>
                  <a:pt x="105" y="173"/>
                  <a:pt x="131" y="157"/>
                </a:cubicBezTo>
                <a:cubicBezTo>
                  <a:pt x="130" y="161"/>
                  <a:pt x="129" y="164"/>
                  <a:pt x="128" y="167"/>
                </a:cubicBezTo>
                <a:cubicBezTo>
                  <a:pt x="118" y="198"/>
                  <a:pt x="118" y="198"/>
                  <a:pt x="121" y="205"/>
                </a:cubicBezTo>
                <a:cubicBezTo>
                  <a:pt x="123" y="208"/>
                  <a:pt x="127" y="210"/>
                  <a:pt x="130" y="211"/>
                </a:cubicBezTo>
                <a:cubicBezTo>
                  <a:pt x="137" y="213"/>
                  <a:pt x="142" y="211"/>
                  <a:pt x="166" y="196"/>
                </a:cubicBezTo>
                <a:cubicBezTo>
                  <a:pt x="166" y="197"/>
                  <a:pt x="165" y="197"/>
                  <a:pt x="165" y="198"/>
                </a:cubicBezTo>
                <a:cubicBezTo>
                  <a:pt x="150" y="239"/>
                  <a:pt x="150" y="239"/>
                  <a:pt x="154" y="246"/>
                </a:cubicBezTo>
                <a:cubicBezTo>
                  <a:pt x="156" y="249"/>
                  <a:pt x="160" y="252"/>
                  <a:pt x="164" y="253"/>
                </a:cubicBezTo>
                <a:cubicBezTo>
                  <a:pt x="170" y="255"/>
                  <a:pt x="175" y="253"/>
                  <a:pt x="199" y="239"/>
                </a:cubicBezTo>
                <a:cubicBezTo>
                  <a:pt x="193" y="247"/>
                  <a:pt x="187" y="254"/>
                  <a:pt x="183" y="260"/>
                </a:cubicBezTo>
                <a:cubicBezTo>
                  <a:pt x="177" y="268"/>
                  <a:pt x="173" y="274"/>
                  <a:pt x="169" y="279"/>
                </a:cubicBezTo>
                <a:cubicBezTo>
                  <a:pt x="162" y="288"/>
                  <a:pt x="158" y="294"/>
                  <a:pt x="163" y="302"/>
                </a:cubicBezTo>
                <a:cubicBezTo>
                  <a:pt x="165" y="306"/>
                  <a:pt x="168" y="308"/>
                  <a:pt x="172" y="309"/>
                </a:cubicBezTo>
                <a:cubicBezTo>
                  <a:pt x="180" y="311"/>
                  <a:pt x="180" y="311"/>
                  <a:pt x="231" y="279"/>
                </a:cubicBezTo>
                <a:cubicBezTo>
                  <a:pt x="235" y="276"/>
                  <a:pt x="240" y="273"/>
                  <a:pt x="246" y="270"/>
                </a:cubicBezTo>
                <a:cubicBezTo>
                  <a:pt x="237" y="280"/>
                  <a:pt x="229" y="289"/>
                  <a:pt x="223" y="296"/>
                </a:cubicBezTo>
                <a:cubicBezTo>
                  <a:pt x="216" y="304"/>
                  <a:pt x="211" y="310"/>
                  <a:pt x="207" y="315"/>
                </a:cubicBezTo>
                <a:cubicBezTo>
                  <a:pt x="199" y="324"/>
                  <a:pt x="194" y="329"/>
                  <a:pt x="200" y="338"/>
                </a:cubicBezTo>
                <a:cubicBezTo>
                  <a:pt x="202" y="342"/>
                  <a:pt x="205" y="344"/>
                  <a:pt x="209" y="345"/>
                </a:cubicBezTo>
                <a:cubicBezTo>
                  <a:pt x="214" y="347"/>
                  <a:pt x="217" y="347"/>
                  <a:pt x="241" y="333"/>
                </a:cubicBezTo>
                <a:cubicBezTo>
                  <a:pt x="253" y="327"/>
                  <a:pt x="270" y="316"/>
                  <a:pt x="295" y="301"/>
                </a:cubicBezTo>
                <a:cubicBezTo>
                  <a:pt x="306" y="294"/>
                  <a:pt x="318" y="287"/>
                  <a:pt x="321" y="285"/>
                </a:cubicBezTo>
                <a:cubicBezTo>
                  <a:pt x="322" y="284"/>
                  <a:pt x="323" y="284"/>
                  <a:pt x="323" y="284"/>
                </a:cubicBezTo>
                <a:cubicBezTo>
                  <a:pt x="330" y="280"/>
                  <a:pt x="333" y="271"/>
                  <a:pt x="329" y="264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6" name="Freeform 16">
            <a:extLst>
              <a:ext uri="{FF2B5EF4-FFF2-40B4-BE49-F238E27FC236}">
                <a16:creationId xmlns:a16="http://schemas.microsoft.com/office/drawing/2014/main" id="{5A203E0F-801D-8541-9AB6-B28AAE01774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465944" y="3882297"/>
            <a:ext cx="365816" cy="611819"/>
          </a:xfrm>
          <a:custGeom>
            <a:avLst/>
            <a:gdLst>
              <a:gd name="T0" fmla="*/ 2147483647 w 369"/>
              <a:gd name="T1" fmla="*/ 2147483647 h 617"/>
              <a:gd name="T2" fmla="*/ 1914016417 w 369"/>
              <a:gd name="T3" fmla="*/ 2147483647 h 617"/>
              <a:gd name="T4" fmla="*/ 365916365 w 369"/>
              <a:gd name="T5" fmla="*/ 2147483647 h 617"/>
              <a:gd name="T6" fmla="*/ 872565997 w 369"/>
              <a:gd name="T7" fmla="*/ 2147483647 h 617"/>
              <a:gd name="T8" fmla="*/ 942936382 w 369"/>
              <a:gd name="T9" fmla="*/ 2147483647 h 617"/>
              <a:gd name="T10" fmla="*/ 1196259498 w 369"/>
              <a:gd name="T11" fmla="*/ 2147483647 h 617"/>
              <a:gd name="T12" fmla="*/ 1618470554 w 369"/>
              <a:gd name="T13" fmla="*/ 2147483647 h 617"/>
              <a:gd name="T14" fmla="*/ 1463661709 w 369"/>
              <a:gd name="T15" fmla="*/ 2147483647 h 617"/>
              <a:gd name="T16" fmla="*/ 1984387271 w 369"/>
              <a:gd name="T17" fmla="*/ 2147483647 h 617"/>
              <a:gd name="T18" fmla="*/ 2147483647 w 369"/>
              <a:gd name="T19" fmla="*/ 2147483647 h 617"/>
              <a:gd name="T20" fmla="*/ 2147483647 w 369"/>
              <a:gd name="T21" fmla="*/ 2147483647 h 617"/>
              <a:gd name="T22" fmla="*/ 1097745461 w 369"/>
              <a:gd name="T23" fmla="*/ 2147483647 h 617"/>
              <a:gd name="T24" fmla="*/ 675534172 w 369"/>
              <a:gd name="T25" fmla="*/ 2147483647 h 617"/>
              <a:gd name="T26" fmla="*/ 745904556 w 369"/>
              <a:gd name="T27" fmla="*/ 2147483647 h 617"/>
              <a:gd name="T28" fmla="*/ 28147411 w 369"/>
              <a:gd name="T29" fmla="*/ 2147483647 h 617"/>
              <a:gd name="T30" fmla="*/ 2147483647 w 369"/>
              <a:gd name="T31" fmla="*/ 2147483647 h 617"/>
              <a:gd name="T32" fmla="*/ 2147483647 w 369"/>
              <a:gd name="T33" fmla="*/ 2147483647 h 617"/>
              <a:gd name="T34" fmla="*/ 2147483647 w 369"/>
              <a:gd name="T35" fmla="*/ 2147483647 h 617"/>
              <a:gd name="T36" fmla="*/ 2147483647 w 369"/>
              <a:gd name="T37" fmla="*/ 2147483647 h 617"/>
              <a:gd name="T38" fmla="*/ 2147483647 w 369"/>
              <a:gd name="T39" fmla="*/ 14071258 h 617"/>
              <a:gd name="T40" fmla="*/ 2147483647 w 369"/>
              <a:gd name="T41" fmla="*/ 675480442 h 617"/>
              <a:gd name="T42" fmla="*/ 2147483647 w 369"/>
              <a:gd name="T43" fmla="*/ 1913863557 h 617"/>
              <a:gd name="T44" fmla="*/ 1097745461 w 369"/>
              <a:gd name="T45" fmla="*/ 1547977194 h 617"/>
              <a:gd name="T46" fmla="*/ 1322924691 w 369"/>
              <a:gd name="T47" fmla="*/ 1435395909 h 617"/>
              <a:gd name="T48" fmla="*/ 2147483647 w 369"/>
              <a:gd name="T49" fmla="*/ 2026441559 h 617"/>
              <a:gd name="T50" fmla="*/ 2147483647 w 369"/>
              <a:gd name="T51" fmla="*/ 2147483647 h 617"/>
              <a:gd name="T52" fmla="*/ 2147483647 w 369"/>
              <a:gd name="T53" fmla="*/ 2147483647 h 617"/>
              <a:gd name="T54" fmla="*/ 2147483647 w 369"/>
              <a:gd name="T55" fmla="*/ 1984224046 h 617"/>
              <a:gd name="T56" fmla="*/ 2147483647 w 369"/>
              <a:gd name="T57" fmla="*/ 379957734 h 617"/>
              <a:gd name="T58" fmla="*/ 2147483647 w 369"/>
              <a:gd name="T59" fmla="*/ 2068659072 h 617"/>
              <a:gd name="T60" fmla="*/ 2147483647 w 369"/>
              <a:gd name="T61" fmla="*/ 2147483647 h 617"/>
              <a:gd name="T62" fmla="*/ 2147483647 w 369"/>
              <a:gd name="T63" fmla="*/ 2147483647 h 617"/>
              <a:gd name="T64" fmla="*/ 2147483647 w 369"/>
              <a:gd name="T65" fmla="*/ 2147483647 h 617"/>
              <a:gd name="T66" fmla="*/ 2147483647 w 369"/>
              <a:gd name="T67" fmla="*/ 2147483647 h 617"/>
              <a:gd name="T68" fmla="*/ 2147483647 w 369"/>
              <a:gd name="T69" fmla="*/ 2147483647 h 617"/>
              <a:gd name="T70" fmla="*/ 2147483647 w 369"/>
              <a:gd name="T71" fmla="*/ 2147483647 h 617"/>
              <a:gd name="T72" fmla="*/ 2147483647 w 369"/>
              <a:gd name="T73" fmla="*/ 2147483647 h 617"/>
              <a:gd name="T74" fmla="*/ 2147483647 w 369"/>
              <a:gd name="T75" fmla="*/ 2147483647 h 617"/>
              <a:gd name="T76" fmla="*/ 2147483647 w 369"/>
              <a:gd name="T77" fmla="*/ 2147483647 h 617"/>
              <a:gd name="T78" fmla="*/ 2147483647 w 369"/>
              <a:gd name="T79" fmla="*/ 2147483647 h 617"/>
              <a:gd name="T80" fmla="*/ 2147483647 w 369"/>
              <a:gd name="T81" fmla="*/ 2147483647 h 617"/>
              <a:gd name="T82" fmla="*/ 2147483647 w 369"/>
              <a:gd name="T83" fmla="*/ 2147483647 h 617"/>
              <a:gd name="T84" fmla="*/ 2147483647 w 369"/>
              <a:gd name="T85" fmla="*/ 2147483647 h 617"/>
              <a:gd name="T86" fmla="*/ 2147483647 w 369"/>
              <a:gd name="T87" fmla="*/ 2147483647 h 617"/>
              <a:gd name="T88" fmla="*/ 2147483647 w 369"/>
              <a:gd name="T89" fmla="*/ 2147483647 h 617"/>
              <a:gd name="T90" fmla="*/ 2147483647 w 369"/>
              <a:gd name="T91" fmla="*/ 2147483647 h 617"/>
              <a:gd name="T92" fmla="*/ 2147483647 w 369"/>
              <a:gd name="T93" fmla="*/ 2147483647 h 617"/>
              <a:gd name="T94" fmla="*/ 2147483647 w 369"/>
              <a:gd name="T95" fmla="*/ 2147483647 h 6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69"/>
              <a:gd name="T145" fmla="*/ 0 h 617"/>
              <a:gd name="T146" fmla="*/ 369 w 369"/>
              <a:gd name="T147" fmla="*/ 617 h 61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69" h="617">
                <a:moveTo>
                  <a:pt x="349" y="330"/>
                </a:moveTo>
                <a:cubicBezTo>
                  <a:pt x="349" y="329"/>
                  <a:pt x="340" y="344"/>
                  <a:pt x="317" y="352"/>
                </a:cubicBezTo>
                <a:cubicBezTo>
                  <a:pt x="295" y="360"/>
                  <a:pt x="262" y="362"/>
                  <a:pt x="232" y="356"/>
                </a:cubicBezTo>
                <a:cubicBezTo>
                  <a:pt x="201" y="351"/>
                  <a:pt x="169" y="339"/>
                  <a:pt x="151" y="318"/>
                </a:cubicBezTo>
                <a:cubicBezTo>
                  <a:pt x="142" y="306"/>
                  <a:pt x="136" y="300"/>
                  <a:pt x="136" y="284"/>
                </a:cubicBezTo>
                <a:cubicBezTo>
                  <a:pt x="136" y="281"/>
                  <a:pt x="136" y="279"/>
                  <a:pt x="136" y="277"/>
                </a:cubicBezTo>
                <a:cubicBezTo>
                  <a:pt x="135" y="278"/>
                  <a:pt x="134" y="278"/>
                  <a:pt x="132" y="279"/>
                </a:cubicBezTo>
                <a:cubicBezTo>
                  <a:pt x="126" y="282"/>
                  <a:pt x="102" y="293"/>
                  <a:pt x="78" y="319"/>
                </a:cubicBezTo>
                <a:cubicBezTo>
                  <a:pt x="56" y="345"/>
                  <a:pt x="29" y="383"/>
                  <a:pt x="26" y="426"/>
                </a:cubicBezTo>
                <a:cubicBezTo>
                  <a:pt x="24" y="448"/>
                  <a:pt x="27" y="468"/>
                  <a:pt x="36" y="484"/>
                </a:cubicBezTo>
                <a:cubicBezTo>
                  <a:pt x="40" y="493"/>
                  <a:pt x="46" y="500"/>
                  <a:pt x="52" y="505"/>
                </a:cubicBezTo>
                <a:cubicBezTo>
                  <a:pt x="55" y="508"/>
                  <a:pt x="58" y="510"/>
                  <a:pt x="62" y="513"/>
                </a:cubicBezTo>
                <a:cubicBezTo>
                  <a:pt x="64" y="514"/>
                  <a:pt x="67" y="516"/>
                  <a:pt x="70" y="521"/>
                </a:cubicBezTo>
                <a:cubicBezTo>
                  <a:pt x="74" y="526"/>
                  <a:pt x="73" y="535"/>
                  <a:pt x="72" y="536"/>
                </a:cubicBezTo>
                <a:cubicBezTo>
                  <a:pt x="64" y="556"/>
                  <a:pt x="63" y="562"/>
                  <a:pt x="67" y="562"/>
                </a:cubicBezTo>
                <a:cubicBezTo>
                  <a:pt x="73" y="565"/>
                  <a:pt x="78" y="567"/>
                  <a:pt x="81" y="568"/>
                </a:cubicBezTo>
                <a:cubicBezTo>
                  <a:pt x="81" y="567"/>
                  <a:pt x="81" y="566"/>
                  <a:pt x="82" y="564"/>
                </a:cubicBezTo>
                <a:cubicBezTo>
                  <a:pt x="90" y="541"/>
                  <a:pt x="91" y="525"/>
                  <a:pt x="85" y="501"/>
                </a:cubicBezTo>
                <a:cubicBezTo>
                  <a:pt x="81" y="478"/>
                  <a:pt x="80" y="456"/>
                  <a:pt x="82" y="437"/>
                </a:cubicBezTo>
                <a:cubicBezTo>
                  <a:pt x="87" y="398"/>
                  <a:pt x="101" y="375"/>
                  <a:pt x="104" y="373"/>
                </a:cubicBezTo>
                <a:cubicBezTo>
                  <a:pt x="115" y="365"/>
                  <a:pt x="123" y="361"/>
                  <a:pt x="115" y="378"/>
                </a:cubicBezTo>
                <a:cubicBezTo>
                  <a:pt x="115" y="378"/>
                  <a:pt x="103" y="400"/>
                  <a:pt x="101" y="436"/>
                </a:cubicBezTo>
                <a:cubicBezTo>
                  <a:pt x="99" y="454"/>
                  <a:pt x="101" y="475"/>
                  <a:pt x="106" y="498"/>
                </a:cubicBezTo>
                <a:cubicBezTo>
                  <a:pt x="114" y="519"/>
                  <a:pt x="113" y="552"/>
                  <a:pt x="104" y="575"/>
                </a:cubicBezTo>
                <a:cubicBezTo>
                  <a:pt x="103" y="577"/>
                  <a:pt x="103" y="582"/>
                  <a:pt x="103" y="585"/>
                </a:cubicBezTo>
                <a:cubicBezTo>
                  <a:pt x="104" y="585"/>
                  <a:pt x="107" y="586"/>
                  <a:pt x="110" y="586"/>
                </a:cubicBezTo>
                <a:cubicBezTo>
                  <a:pt x="122" y="588"/>
                  <a:pt x="136" y="590"/>
                  <a:pt x="141" y="588"/>
                </a:cubicBezTo>
                <a:cubicBezTo>
                  <a:pt x="145" y="587"/>
                  <a:pt x="146" y="583"/>
                  <a:pt x="146" y="572"/>
                </a:cubicBezTo>
                <a:cubicBezTo>
                  <a:pt x="146" y="559"/>
                  <a:pt x="151" y="546"/>
                  <a:pt x="155" y="537"/>
                </a:cubicBezTo>
                <a:cubicBezTo>
                  <a:pt x="183" y="503"/>
                  <a:pt x="188" y="482"/>
                  <a:pt x="193" y="478"/>
                </a:cubicBezTo>
                <a:cubicBezTo>
                  <a:pt x="205" y="468"/>
                  <a:pt x="227" y="453"/>
                  <a:pt x="216" y="488"/>
                </a:cubicBezTo>
                <a:cubicBezTo>
                  <a:pt x="215" y="494"/>
                  <a:pt x="197" y="530"/>
                  <a:pt x="178" y="554"/>
                </a:cubicBezTo>
                <a:cubicBezTo>
                  <a:pt x="174" y="564"/>
                  <a:pt x="174" y="566"/>
                  <a:pt x="173" y="581"/>
                </a:cubicBezTo>
                <a:cubicBezTo>
                  <a:pt x="175" y="594"/>
                  <a:pt x="158" y="617"/>
                  <a:pt x="140" y="615"/>
                </a:cubicBezTo>
                <a:cubicBezTo>
                  <a:pt x="123" y="615"/>
                  <a:pt x="114" y="613"/>
                  <a:pt x="100" y="610"/>
                </a:cubicBezTo>
                <a:cubicBezTo>
                  <a:pt x="96" y="611"/>
                  <a:pt x="77" y="602"/>
                  <a:pt x="78" y="587"/>
                </a:cubicBezTo>
                <a:cubicBezTo>
                  <a:pt x="78" y="584"/>
                  <a:pt x="78" y="582"/>
                  <a:pt x="78" y="580"/>
                </a:cubicBezTo>
                <a:cubicBezTo>
                  <a:pt x="75" y="580"/>
                  <a:pt x="70" y="579"/>
                  <a:pt x="64" y="577"/>
                </a:cubicBezTo>
                <a:cubicBezTo>
                  <a:pt x="59" y="577"/>
                  <a:pt x="47" y="569"/>
                  <a:pt x="48" y="558"/>
                </a:cubicBezTo>
                <a:cubicBezTo>
                  <a:pt x="49" y="549"/>
                  <a:pt x="52" y="541"/>
                  <a:pt x="54" y="533"/>
                </a:cubicBezTo>
                <a:cubicBezTo>
                  <a:pt x="54" y="532"/>
                  <a:pt x="54" y="531"/>
                  <a:pt x="55" y="531"/>
                </a:cubicBezTo>
                <a:cubicBezTo>
                  <a:pt x="55" y="531"/>
                  <a:pt x="54" y="530"/>
                  <a:pt x="53" y="530"/>
                </a:cubicBezTo>
                <a:cubicBezTo>
                  <a:pt x="50" y="527"/>
                  <a:pt x="44" y="525"/>
                  <a:pt x="40" y="521"/>
                </a:cubicBezTo>
                <a:cubicBezTo>
                  <a:pt x="31" y="514"/>
                  <a:pt x="23" y="505"/>
                  <a:pt x="17" y="495"/>
                </a:cubicBezTo>
                <a:cubicBezTo>
                  <a:pt x="4" y="474"/>
                  <a:pt x="0" y="446"/>
                  <a:pt x="2" y="421"/>
                </a:cubicBezTo>
                <a:cubicBezTo>
                  <a:pt x="13" y="313"/>
                  <a:pt x="114" y="250"/>
                  <a:pt x="123" y="256"/>
                </a:cubicBezTo>
                <a:cubicBezTo>
                  <a:pt x="133" y="257"/>
                  <a:pt x="142" y="260"/>
                  <a:pt x="145" y="265"/>
                </a:cubicBezTo>
                <a:cubicBezTo>
                  <a:pt x="155" y="260"/>
                  <a:pt x="166" y="260"/>
                  <a:pt x="164" y="274"/>
                </a:cubicBezTo>
                <a:cubicBezTo>
                  <a:pt x="164" y="276"/>
                  <a:pt x="162" y="281"/>
                  <a:pt x="163" y="286"/>
                </a:cubicBezTo>
                <a:cubicBezTo>
                  <a:pt x="163" y="285"/>
                  <a:pt x="168" y="297"/>
                  <a:pt x="174" y="302"/>
                </a:cubicBezTo>
                <a:cubicBezTo>
                  <a:pt x="187" y="316"/>
                  <a:pt x="212" y="327"/>
                  <a:pt x="239" y="333"/>
                </a:cubicBezTo>
                <a:cubicBezTo>
                  <a:pt x="265" y="339"/>
                  <a:pt x="291" y="340"/>
                  <a:pt x="310" y="335"/>
                </a:cubicBezTo>
                <a:cubicBezTo>
                  <a:pt x="329" y="331"/>
                  <a:pt x="338" y="321"/>
                  <a:pt x="340" y="321"/>
                </a:cubicBezTo>
                <a:cubicBezTo>
                  <a:pt x="349" y="321"/>
                  <a:pt x="357" y="320"/>
                  <a:pt x="349" y="330"/>
                </a:cubicBezTo>
                <a:close/>
                <a:moveTo>
                  <a:pt x="350" y="229"/>
                </a:moveTo>
                <a:cubicBezTo>
                  <a:pt x="343" y="217"/>
                  <a:pt x="333" y="203"/>
                  <a:pt x="318" y="190"/>
                </a:cubicBezTo>
                <a:cubicBezTo>
                  <a:pt x="311" y="184"/>
                  <a:pt x="302" y="177"/>
                  <a:pt x="293" y="172"/>
                </a:cubicBezTo>
                <a:cubicBezTo>
                  <a:pt x="291" y="171"/>
                  <a:pt x="290" y="170"/>
                  <a:pt x="288" y="170"/>
                </a:cubicBezTo>
                <a:cubicBezTo>
                  <a:pt x="303" y="127"/>
                  <a:pt x="324" y="86"/>
                  <a:pt x="320" y="23"/>
                </a:cubicBezTo>
                <a:cubicBezTo>
                  <a:pt x="318" y="16"/>
                  <a:pt x="310" y="1"/>
                  <a:pt x="296" y="1"/>
                </a:cubicBezTo>
                <a:cubicBezTo>
                  <a:pt x="288" y="1"/>
                  <a:pt x="286" y="0"/>
                  <a:pt x="277" y="5"/>
                </a:cubicBezTo>
                <a:cubicBezTo>
                  <a:pt x="269" y="13"/>
                  <a:pt x="269" y="13"/>
                  <a:pt x="269" y="13"/>
                </a:cubicBezTo>
                <a:cubicBezTo>
                  <a:pt x="258" y="23"/>
                  <a:pt x="249" y="35"/>
                  <a:pt x="242" y="48"/>
                </a:cubicBezTo>
                <a:cubicBezTo>
                  <a:pt x="228" y="74"/>
                  <a:pt x="222" y="103"/>
                  <a:pt x="218" y="131"/>
                </a:cubicBezTo>
                <a:cubicBezTo>
                  <a:pt x="216" y="151"/>
                  <a:pt x="216" y="151"/>
                  <a:pt x="216" y="151"/>
                </a:cubicBezTo>
                <a:cubicBezTo>
                  <a:pt x="208" y="136"/>
                  <a:pt x="208" y="136"/>
                  <a:pt x="208" y="136"/>
                </a:cubicBezTo>
                <a:cubicBezTo>
                  <a:pt x="193" y="113"/>
                  <a:pt x="178" y="90"/>
                  <a:pt x="160" y="70"/>
                </a:cubicBezTo>
                <a:cubicBezTo>
                  <a:pt x="142" y="52"/>
                  <a:pt x="118" y="32"/>
                  <a:pt x="87" y="39"/>
                </a:cubicBezTo>
                <a:cubicBezTo>
                  <a:pt x="62" y="53"/>
                  <a:pt x="74" y="92"/>
                  <a:pt x="78" y="110"/>
                </a:cubicBezTo>
                <a:cubicBezTo>
                  <a:pt x="101" y="192"/>
                  <a:pt x="148" y="217"/>
                  <a:pt x="153" y="225"/>
                </a:cubicBezTo>
                <a:cubicBezTo>
                  <a:pt x="188" y="254"/>
                  <a:pt x="176" y="237"/>
                  <a:pt x="161" y="216"/>
                </a:cubicBezTo>
                <a:cubicBezTo>
                  <a:pt x="161" y="209"/>
                  <a:pt x="109" y="177"/>
                  <a:pt x="94" y="102"/>
                </a:cubicBezTo>
                <a:cubicBezTo>
                  <a:pt x="89" y="87"/>
                  <a:pt x="92" y="55"/>
                  <a:pt x="93" y="57"/>
                </a:cubicBezTo>
                <a:cubicBezTo>
                  <a:pt x="111" y="55"/>
                  <a:pt x="128" y="67"/>
                  <a:pt x="144" y="84"/>
                </a:cubicBezTo>
                <a:cubicBezTo>
                  <a:pt x="159" y="102"/>
                  <a:pt x="173" y="123"/>
                  <a:pt x="186" y="144"/>
                </a:cubicBezTo>
                <a:cubicBezTo>
                  <a:pt x="195" y="161"/>
                  <a:pt x="195" y="161"/>
                  <a:pt x="195" y="161"/>
                </a:cubicBezTo>
                <a:cubicBezTo>
                  <a:pt x="200" y="170"/>
                  <a:pt x="200" y="170"/>
                  <a:pt x="200" y="170"/>
                </a:cubicBezTo>
                <a:cubicBezTo>
                  <a:pt x="200" y="170"/>
                  <a:pt x="203" y="175"/>
                  <a:pt x="203" y="175"/>
                </a:cubicBezTo>
                <a:cubicBezTo>
                  <a:pt x="206" y="181"/>
                  <a:pt x="216" y="184"/>
                  <a:pt x="223" y="184"/>
                </a:cubicBezTo>
                <a:cubicBezTo>
                  <a:pt x="229" y="183"/>
                  <a:pt x="239" y="178"/>
                  <a:pt x="239" y="170"/>
                </a:cubicBezTo>
                <a:cubicBezTo>
                  <a:pt x="239" y="170"/>
                  <a:pt x="239" y="170"/>
                  <a:pt x="239" y="170"/>
                </a:cubicBezTo>
                <a:cubicBezTo>
                  <a:pt x="239" y="169"/>
                  <a:pt x="239" y="169"/>
                  <a:pt x="239" y="169"/>
                </a:cubicBezTo>
                <a:cubicBezTo>
                  <a:pt x="240" y="160"/>
                  <a:pt x="240" y="160"/>
                  <a:pt x="240" y="160"/>
                </a:cubicBezTo>
                <a:cubicBezTo>
                  <a:pt x="240" y="154"/>
                  <a:pt x="240" y="147"/>
                  <a:pt x="241" y="141"/>
                </a:cubicBezTo>
                <a:cubicBezTo>
                  <a:pt x="244" y="116"/>
                  <a:pt x="250" y="91"/>
                  <a:pt x="261" y="69"/>
                </a:cubicBezTo>
                <a:cubicBezTo>
                  <a:pt x="266" y="58"/>
                  <a:pt x="272" y="48"/>
                  <a:pt x="280" y="39"/>
                </a:cubicBezTo>
                <a:cubicBezTo>
                  <a:pt x="283" y="35"/>
                  <a:pt x="288" y="31"/>
                  <a:pt x="292" y="27"/>
                </a:cubicBezTo>
                <a:cubicBezTo>
                  <a:pt x="291" y="27"/>
                  <a:pt x="292" y="27"/>
                  <a:pt x="293" y="27"/>
                </a:cubicBezTo>
                <a:cubicBezTo>
                  <a:pt x="297" y="32"/>
                  <a:pt x="294" y="65"/>
                  <a:pt x="288" y="84"/>
                </a:cubicBezTo>
                <a:cubicBezTo>
                  <a:pt x="282" y="106"/>
                  <a:pt x="275" y="128"/>
                  <a:pt x="268" y="147"/>
                </a:cubicBezTo>
                <a:cubicBezTo>
                  <a:pt x="262" y="161"/>
                  <a:pt x="262" y="161"/>
                  <a:pt x="262" y="161"/>
                </a:cubicBezTo>
                <a:cubicBezTo>
                  <a:pt x="259" y="167"/>
                  <a:pt x="259" y="167"/>
                  <a:pt x="259" y="167"/>
                </a:cubicBezTo>
                <a:cubicBezTo>
                  <a:pt x="257" y="171"/>
                  <a:pt x="257" y="171"/>
                  <a:pt x="257" y="171"/>
                </a:cubicBezTo>
                <a:cubicBezTo>
                  <a:pt x="257" y="171"/>
                  <a:pt x="257" y="171"/>
                  <a:pt x="257" y="171"/>
                </a:cubicBezTo>
                <a:cubicBezTo>
                  <a:pt x="256" y="178"/>
                  <a:pt x="257" y="184"/>
                  <a:pt x="267" y="191"/>
                </a:cubicBezTo>
                <a:cubicBezTo>
                  <a:pt x="267" y="191"/>
                  <a:pt x="267" y="191"/>
                  <a:pt x="267" y="191"/>
                </a:cubicBezTo>
                <a:cubicBezTo>
                  <a:pt x="268" y="191"/>
                  <a:pt x="268" y="191"/>
                  <a:pt x="268" y="191"/>
                </a:cubicBezTo>
                <a:cubicBezTo>
                  <a:pt x="275" y="194"/>
                  <a:pt x="283" y="198"/>
                  <a:pt x="290" y="203"/>
                </a:cubicBezTo>
                <a:cubicBezTo>
                  <a:pt x="303" y="212"/>
                  <a:pt x="313" y="224"/>
                  <a:pt x="321" y="235"/>
                </a:cubicBezTo>
                <a:cubicBezTo>
                  <a:pt x="333" y="250"/>
                  <a:pt x="338" y="264"/>
                  <a:pt x="341" y="274"/>
                </a:cubicBezTo>
                <a:cubicBezTo>
                  <a:pt x="338" y="273"/>
                  <a:pt x="335" y="273"/>
                  <a:pt x="334" y="273"/>
                </a:cubicBezTo>
                <a:cubicBezTo>
                  <a:pt x="325" y="273"/>
                  <a:pt x="320" y="275"/>
                  <a:pt x="320" y="275"/>
                </a:cubicBezTo>
                <a:cubicBezTo>
                  <a:pt x="316" y="275"/>
                  <a:pt x="318" y="279"/>
                  <a:pt x="321" y="283"/>
                </a:cubicBezTo>
                <a:cubicBezTo>
                  <a:pt x="352" y="278"/>
                  <a:pt x="321" y="310"/>
                  <a:pt x="320" y="287"/>
                </a:cubicBezTo>
                <a:cubicBezTo>
                  <a:pt x="320" y="284"/>
                  <a:pt x="309" y="281"/>
                  <a:pt x="304" y="287"/>
                </a:cubicBezTo>
                <a:cubicBezTo>
                  <a:pt x="302" y="288"/>
                  <a:pt x="302" y="298"/>
                  <a:pt x="310" y="307"/>
                </a:cubicBezTo>
                <a:cubicBezTo>
                  <a:pt x="314" y="310"/>
                  <a:pt x="325" y="317"/>
                  <a:pt x="331" y="317"/>
                </a:cubicBezTo>
                <a:cubicBezTo>
                  <a:pt x="335" y="317"/>
                  <a:pt x="342" y="308"/>
                  <a:pt x="345" y="303"/>
                </a:cubicBezTo>
                <a:cubicBezTo>
                  <a:pt x="345" y="315"/>
                  <a:pt x="343" y="317"/>
                  <a:pt x="349" y="318"/>
                </a:cubicBezTo>
                <a:cubicBezTo>
                  <a:pt x="357" y="318"/>
                  <a:pt x="369" y="297"/>
                  <a:pt x="368" y="278"/>
                </a:cubicBezTo>
                <a:cubicBezTo>
                  <a:pt x="368" y="274"/>
                  <a:pt x="366" y="254"/>
                  <a:pt x="350" y="229"/>
                </a:cubicBezTo>
                <a:close/>
                <a:moveTo>
                  <a:pt x="232" y="231"/>
                </a:moveTo>
                <a:cubicBezTo>
                  <a:pt x="229" y="229"/>
                  <a:pt x="227" y="228"/>
                  <a:pt x="232" y="226"/>
                </a:cubicBezTo>
                <a:cubicBezTo>
                  <a:pt x="232" y="226"/>
                  <a:pt x="238" y="222"/>
                  <a:pt x="249" y="221"/>
                </a:cubicBezTo>
                <a:cubicBezTo>
                  <a:pt x="263" y="219"/>
                  <a:pt x="278" y="239"/>
                  <a:pt x="274" y="253"/>
                </a:cubicBezTo>
                <a:cubicBezTo>
                  <a:pt x="274" y="255"/>
                  <a:pt x="274" y="257"/>
                  <a:pt x="273" y="259"/>
                </a:cubicBezTo>
                <a:cubicBezTo>
                  <a:pt x="272" y="262"/>
                  <a:pt x="272" y="262"/>
                  <a:pt x="272" y="262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72" y="263"/>
                  <a:pt x="272" y="263"/>
                  <a:pt x="272" y="263"/>
                </a:cubicBezTo>
                <a:cubicBezTo>
                  <a:pt x="270" y="269"/>
                  <a:pt x="265" y="269"/>
                  <a:pt x="260" y="267"/>
                </a:cubicBezTo>
                <a:cubicBezTo>
                  <a:pt x="260" y="267"/>
                  <a:pt x="260" y="267"/>
                  <a:pt x="260" y="267"/>
                </a:cubicBezTo>
                <a:cubicBezTo>
                  <a:pt x="260" y="267"/>
                  <a:pt x="260" y="267"/>
                  <a:pt x="260" y="267"/>
                </a:cubicBezTo>
                <a:cubicBezTo>
                  <a:pt x="259" y="266"/>
                  <a:pt x="259" y="266"/>
                  <a:pt x="259" y="266"/>
                </a:cubicBezTo>
                <a:cubicBezTo>
                  <a:pt x="257" y="265"/>
                  <a:pt x="254" y="265"/>
                  <a:pt x="252" y="265"/>
                </a:cubicBezTo>
                <a:cubicBezTo>
                  <a:pt x="246" y="264"/>
                  <a:pt x="239" y="263"/>
                  <a:pt x="232" y="260"/>
                </a:cubicBezTo>
                <a:cubicBezTo>
                  <a:pt x="216" y="246"/>
                  <a:pt x="220" y="236"/>
                  <a:pt x="221" y="235"/>
                </a:cubicBezTo>
                <a:cubicBezTo>
                  <a:pt x="225" y="231"/>
                  <a:pt x="229" y="230"/>
                  <a:pt x="232" y="231"/>
                </a:cubicBezTo>
                <a:close/>
                <a:moveTo>
                  <a:pt x="236" y="233"/>
                </a:moveTo>
                <a:cubicBezTo>
                  <a:pt x="237" y="234"/>
                  <a:pt x="238" y="235"/>
                  <a:pt x="238" y="235"/>
                </a:cubicBezTo>
                <a:cubicBezTo>
                  <a:pt x="238" y="235"/>
                  <a:pt x="238" y="244"/>
                  <a:pt x="241" y="245"/>
                </a:cubicBezTo>
                <a:cubicBezTo>
                  <a:pt x="244" y="248"/>
                  <a:pt x="253" y="246"/>
                  <a:pt x="257" y="247"/>
                </a:cubicBezTo>
                <a:cubicBezTo>
                  <a:pt x="258" y="248"/>
                  <a:pt x="258" y="248"/>
                  <a:pt x="258" y="248"/>
                </a:cubicBezTo>
                <a:cubicBezTo>
                  <a:pt x="262" y="229"/>
                  <a:pt x="241" y="233"/>
                  <a:pt x="236" y="233"/>
                </a:cubicBezTo>
                <a:close/>
                <a:moveTo>
                  <a:pt x="313" y="365"/>
                </a:moveTo>
                <a:cubicBezTo>
                  <a:pt x="316" y="372"/>
                  <a:pt x="290" y="425"/>
                  <a:pt x="263" y="500"/>
                </a:cubicBezTo>
                <a:cubicBezTo>
                  <a:pt x="260" y="529"/>
                  <a:pt x="283" y="538"/>
                  <a:pt x="279" y="546"/>
                </a:cubicBezTo>
                <a:cubicBezTo>
                  <a:pt x="279" y="553"/>
                  <a:pt x="261" y="558"/>
                  <a:pt x="250" y="557"/>
                </a:cubicBezTo>
                <a:cubicBezTo>
                  <a:pt x="229" y="557"/>
                  <a:pt x="226" y="534"/>
                  <a:pt x="226" y="536"/>
                </a:cubicBezTo>
                <a:cubicBezTo>
                  <a:pt x="224" y="523"/>
                  <a:pt x="219" y="528"/>
                  <a:pt x="215" y="539"/>
                </a:cubicBezTo>
                <a:cubicBezTo>
                  <a:pt x="214" y="538"/>
                  <a:pt x="213" y="571"/>
                  <a:pt x="251" y="575"/>
                </a:cubicBezTo>
                <a:cubicBezTo>
                  <a:pt x="263" y="574"/>
                  <a:pt x="286" y="580"/>
                  <a:pt x="299" y="552"/>
                </a:cubicBezTo>
                <a:cubicBezTo>
                  <a:pt x="304" y="524"/>
                  <a:pt x="284" y="512"/>
                  <a:pt x="286" y="505"/>
                </a:cubicBezTo>
                <a:cubicBezTo>
                  <a:pt x="290" y="479"/>
                  <a:pt x="315" y="449"/>
                  <a:pt x="324" y="422"/>
                </a:cubicBezTo>
                <a:cubicBezTo>
                  <a:pt x="336" y="398"/>
                  <a:pt x="339" y="372"/>
                  <a:pt x="338" y="366"/>
                </a:cubicBezTo>
                <a:cubicBezTo>
                  <a:pt x="335" y="339"/>
                  <a:pt x="321" y="357"/>
                  <a:pt x="313" y="36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7" name="Grupa 56">
            <a:extLst>
              <a:ext uri="{FF2B5EF4-FFF2-40B4-BE49-F238E27FC236}">
                <a16:creationId xmlns:a16="http://schemas.microsoft.com/office/drawing/2014/main" id="{9321896F-58A3-004E-9AF3-4FA6C31F5112}"/>
              </a:ext>
            </a:extLst>
          </p:cNvPr>
          <p:cNvGrpSpPr>
            <a:grpSpLocks/>
          </p:cNvGrpSpPr>
          <p:nvPr/>
        </p:nvGrpSpPr>
        <p:grpSpPr bwMode="auto">
          <a:xfrm>
            <a:off x="10316185" y="6703240"/>
            <a:ext cx="662713" cy="909590"/>
            <a:chOff x="5478463" y="3770313"/>
            <a:chExt cx="2055813" cy="2824163"/>
          </a:xfrm>
        </p:grpSpPr>
        <p:sp>
          <p:nvSpPr>
            <p:cNvPr id="258" name="Freeform 56">
              <a:extLst>
                <a:ext uri="{FF2B5EF4-FFF2-40B4-BE49-F238E27FC236}">
                  <a16:creationId xmlns:a16="http://schemas.microsoft.com/office/drawing/2014/main" id="{A87CB92B-6DBA-9F44-B467-99825BEB0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63" y="4637088"/>
              <a:ext cx="1439863" cy="1905000"/>
            </a:xfrm>
            <a:custGeom>
              <a:avLst/>
              <a:gdLst>
                <a:gd name="T0" fmla="*/ 2147483647 w 384"/>
                <a:gd name="T1" fmla="*/ 2147483647 h 508"/>
                <a:gd name="T2" fmla="*/ 2147483647 w 384"/>
                <a:gd name="T3" fmla="*/ 2147483647 h 508"/>
                <a:gd name="T4" fmla="*/ 1673120743 w 384"/>
                <a:gd name="T5" fmla="*/ 2147483647 h 508"/>
                <a:gd name="T6" fmla="*/ 1715296716 w 384"/>
                <a:gd name="T7" fmla="*/ 2147483647 h 508"/>
                <a:gd name="T8" fmla="*/ 2147483647 w 384"/>
                <a:gd name="T9" fmla="*/ 2147483647 h 508"/>
                <a:gd name="T10" fmla="*/ 927946647 w 384"/>
                <a:gd name="T11" fmla="*/ 2147483647 h 508"/>
                <a:gd name="T12" fmla="*/ 1321621799 w 384"/>
                <a:gd name="T13" fmla="*/ 2147483647 h 508"/>
                <a:gd name="T14" fmla="*/ 717051780 w 384"/>
                <a:gd name="T15" fmla="*/ 2147483647 h 508"/>
                <a:gd name="T16" fmla="*/ 857648358 w 384"/>
                <a:gd name="T17" fmla="*/ 2147483647 h 508"/>
                <a:gd name="T18" fmla="*/ 2147483647 w 384"/>
                <a:gd name="T19" fmla="*/ 2147483647 h 508"/>
                <a:gd name="T20" fmla="*/ 267135865 w 384"/>
                <a:gd name="T21" fmla="*/ 2147483647 h 508"/>
                <a:gd name="T22" fmla="*/ 1054486051 w 384"/>
                <a:gd name="T23" fmla="*/ 2147483647 h 508"/>
                <a:gd name="T24" fmla="*/ 253078457 w 384"/>
                <a:gd name="T25" fmla="*/ 2147483647 h 508"/>
                <a:gd name="T26" fmla="*/ 267135865 w 384"/>
                <a:gd name="T27" fmla="*/ 2147483647 h 508"/>
                <a:gd name="T28" fmla="*/ 745170346 w 384"/>
                <a:gd name="T29" fmla="*/ 2147483647 h 508"/>
                <a:gd name="T30" fmla="*/ 970126370 w 384"/>
                <a:gd name="T31" fmla="*/ 2147483647 h 508"/>
                <a:gd name="T32" fmla="*/ 1166964064 w 384"/>
                <a:gd name="T33" fmla="*/ 1378125138 h 508"/>
                <a:gd name="T34" fmla="*/ 1602818704 w 384"/>
                <a:gd name="T35" fmla="*/ 759375052 h 508"/>
                <a:gd name="T36" fmla="*/ 1757476440 w 384"/>
                <a:gd name="T37" fmla="*/ 407812519 h 508"/>
                <a:gd name="T38" fmla="*/ 2147483647 w 384"/>
                <a:gd name="T39" fmla="*/ 28125001 h 508"/>
                <a:gd name="T40" fmla="*/ 2147483647 w 384"/>
                <a:gd name="T41" fmla="*/ 562500099 h 508"/>
                <a:gd name="T42" fmla="*/ 2094914695 w 384"/>
                <a:gd name="T43" fmla="*/ 1040625219 h 508"/>
                <a:gd name="T44" fmla="*/ 2147483647 w 384"/>
                <a:gd name="T45" fmla="*/ 534375106 h 508"/>
                <a:gd name="T46" fmla="*/ 2147483647 w 384"/>
                <a:gd name="T47" fmla="*/ 1757812546 h 508"/>
                <a:gd name="T48" fmla="*/ 2147483647 w 384"/>
                <a:gd name="T49" fmla="*/ 1448437621 h 508"/>
                <a:gd name="T50" fmla="*/ 2147483647 w 384"/>
                <a:gd name="T51" fmla="*/ 1167187688 h 508"/>
                <a:gd name="T52" fmla="*/ 2147483647 w 384"/>
                <a:gd name="T53" fmla="*/ 2147483647 h 508"/>
                <a:gd name="T54" fmla="*/ 2147483647 w 384"/>
                <a:gd name="T55" fmla="*/ 2147483647 h 508"/>
                <a:gd name="T56" fmla="*/ 2147483647 w 384"/>
                <a:gd name="T57" fmla="*/ 1729687553 h 508"/>
                <a:gd name="T58" fmla="*/ 2147483647 w 384"/>
                <a:gd name="T59" fmla="*/ 2147483647 h 508"/>
                <a:gd name="T60" fmla="*/ 2147483647 w 384"/>
                <a:gd name="T61" fmla="*/ 2147483647 h 508"/>
                <a:gd name="T62" fmla="*/ 2147483647 w 384"/>
                <a:gd name="T63" fmla="*/ 2147483647 h 508"/>
                <a:gd name="T64" fmla="*/ 2147483647 w 384"/>
                <a:gd name="T65" fmla="*/ 2147483647 h 508"/>
                <a:gd name="T66" fmla="*/ 2147483647 w 384"/>
                <a:gd name="T67" fmla="*/ 2147483647 h 508"/>
                <a:gd name="T68" fmla="*/ 2147483647 w 384"/>
                <a:gd name="T69" fmla="*/ 2147483647 h 508"/>
                <a:gd name="T70" fmla="*/ 2147483647 w 384"/>
                <a:gd name="T71" fmla="*/ 2147483647 h 508"/>
                <a:gd name="T72" fmla="*/ 2147483647 w 384"/>
                <a:gd name="T73" fmla="*/ 2147483647 h 508"/>
                <a:gd name="T74" fmla="*/ 2147483647 w 384"/>
                <a:gd name="T75" fmla="*/ 2147483647 h 508"/>
                <a:gd name="T76" fmla="*/ 2147483647 w 384"/>
                <a:gd name="T77" fmla="*/ 2147483647 h 508"/>
                <a:gd name="T78" fmla="*/ 2147483647 w 384"/>
                <a:gd name="T79" fmla="*/ 2147483647 h 508"/>
                <a:gd name="T80" fmla="*/ 2147483647 w 384"/>
                <a:gd name="T81" fmla="*/ 2147483647 h 50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84"/>
                <a:gd name="T124" fmla="*/ 0 h 508"/>
                <a:gd name="T125" fmla="*/ 384 w 384"/>
                <a:gd name="T126" fmla="*/ 508 h 50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84" h="508">
                  <a:moveTo>
                    <a:pt x="231" y="503"/>
                  </a:moveTo>
                  <a:cubicBezTo>
                    <a:pt x="223" y="507"/>
                    <a:pt x="219" y="508"/>
                    <a:pt x="213" y="507"/>
                  </a:cubicBezTo>
                  <a:cubicBezTo>
                    <a:pt x="209" y="506"/>
                    <a:pt x="205" y="502"/>
                    <a:pt x="202" y="498"/>
                  </a:cubicBezTo>
                  <a:cubicBezTo>
                    <a:pt x="196" y="487"/>
                    <a:pt x="202" y="479"/>
                    <a:pt x="227" y="448"/>
                  </a:cubicBezTo>
                  <a:cubicBezTo>
                    <a:pt x="229" y="445"/>
                    <a:pt x="231" y="443"/>
                    <a:pt x="233" y="440"/>
                  </a:cubicBezTo>
                  <a:cubicBezTo>
                    <a:pt x="147" y="494"/>
                    <a:pt x="131" y="500"/>
                    <a:pt x="119" y="497"/>
                  </a:cubicBezTo>
                  <a:cubicBezTo>
                    <a:pt x="114" y="496"/>
                    <a:pt x="110" y="492"/>
                    <a:pt x="107" y="488"/>
                  </a:cubicBezTo>
                  <a:cubicBezTo>
                    <a:pt x="100" y="476"/>
                    <a:pt x="109" y="468"/>
                    <a:pt x="122" y="458"/>
                  </a:cubicBezTo>
                  <a:cubicBezTo>
                    <a:pt x="128" y="453"/>
                    <a:pt x="138" y="446"/>
                    <a:pt x="149" y="437"/>
                  </a:cubicBezTo>
                  <a:cubicBezTo>
                    <a:pt x="169" y="420"/>
                    <a:pt x="203" y="393"/>
                    <a:pt x="238" y="366"/>
                  </a:cubicBezTo>
                  <a:cubicBezTo>
                    <a:pt x="216" y="379"/>
                    <a:pt x="195" y="391"/>
                    <a:pt x="178" y="402"/>
                  </a:cubicBezTo>
                  <a:cubicBezTo>
                    <a:pt x="76" y="465"/>
                    <a:pt x="76" y="465"/>
                    <a:pt x="66" y="462"/>
                  </a:cubicBezTo>
                  <a:cubicBezTo>
                    <a:pt x="62" y="461"/>
                    <a:pt x="58" y="458"/>
                    <a:pt x="56" y="454"/>
                  </a:cubicBezTo>
                  <a:cubicBezTo>
                    <a:pt x="47" y="439"/>
                    <a:pt x="60" y="426"/>
                    <a:pt x="94" y="396"/>
                  </a:cubicBezTo>
                  <a:cubicBezTo>
                    <a:pt x="99" y="392"/>
                    <a:pt x="104" y="387"/>
                    <a:pt x="110" y="382"/>
                  </a:cubicBezTo>
                  <a:cubicBezTo>
                    <a:pt x="64" y="410"/>
                    <a:pt x="59" y="411"/>
                    <a:pt x="51" y="409"/>
                  </a:cubicBezTo>
                  <a:cubicBezTo>
                    <a:pt x="47" y="408"/>
                    <a:pt x="42" y="405"/>
                    <a:pt x="40" y="401"/>
                  </a:cubicBezTo>
                  <a:cubicBezTo>
                    <a:pt x="33" y="388"/>
                    <a:pt x="41" y="381"/>
                    <a:pt x="61" y="366"/>
                  </a:cubicBezTo>
                  <a:cubicBezTo>
                    <a:pt x="72" y="358"/>
                    <a:pt x="87" y="346"/>
                    <a:pt x="104" y="333"/>
                  </a:cubicBezTo>
                  <a:cubicBezTo>
                    <a:pt x="122" y="320"/>
                    <a:pt x="146" y="302"/>
                    <a:pt x="171" y="283"/>
                  </a:cubicBezTo>
                  <a:cubicBezTo>
                    <a:pt x="55" y="357"/>
                    <a:pt x="43" y="363"/>
                    <a:pt x="31" y="360"/>
                  </a:cubicBezTo>
                  <a:cubicBezTo>
                    <a:pt x="26" y="358"/>
                    <a:pt x="22" y="355"/>
                    <a:pt x="19" y="351"/>
                  </a:cubicBezTo>
                  <a:cubicBezTo>
                    <a:pt x="10" y="336"/>
                    <a:pt x="23" y="324"/>
                    <a:pt x="65" y="291"/>
                  </a:cubicBezTo>
                  <a:cubicBezTo>
                    <a:pt x="68" y="288"/>
                    <a:pt x="71" y="286"/>
                    <a:pt x="75" y="283"/>
                  </a:cubicBezTo>
                  <a:cubicBezTo>
                    <a:pt x="42" y="301"/>
                    <a:pt x="35" y="301"/>
                    <a:pt x="29" y="300"/>
                  </a:cubicBezTo>
                  <a:cubicBezTo>
                    <a:pt x="24" y="298"/>
                    <a:pt x="21" y="295"/>
                    <a:pt x="18" y="291"/>
                  </a:cubicBezTo>
                  <a:cubicBezTo>
                    <a:pt x="10" y="278"/>
                    <a:pt x="16" y="270"/>
                    <a:pt x="66" y="227"/>
                  </a:cubicBezTo>
                  <a:cubicBezTo>
                    <a:pt x="32" y="246"/>
                    <a:pt x="26" y="246"/>
                    <a:pt x="19" y="244"/>
                  </a:cubicBezTo>
                  <a:cubicBezTo>
                    <a:pt x="15" y="243"/>
                    <a:pt x="11" y="240"/>
                    <a:pt x="8" y="236"/>
                  </a:cubicBezTo>
                  <a:cubicBezTo>
                    <a:pt x="0" y="221"/>
                    <a:pt x="12" y="208"/>
                    <a:pt x="53" y="173"/>
                  </a:cubicBezTo>
                  <a:cubicBezTo>
                    <a:pt x="60" y="168"/>
                    <a:pt x="66" y="162"/>
                    <a:pt x="74" y="156"/>
                  </a:cubicBezTo>
                  <a:cubicBezTo>
                    <a:pt x="72" y="156"/>
                    <a:pt x="70" y="156"/>
                    <a:pt x="69" y="156"/>
                  </a:cubicBezTo>
                  <a:cubicBezTo>
                    <a:pt x="64" y="155"/>
                    <a:pt x="60" y="152"/>
                    <a:pt x="57" y="147"/>
                  </a:cubicBezTo>
                  <a:cubicBezTo>
                    <a:pt x="51" y="136"/>
                    <a:pt x="54" y="132"/>
                    <a:pt x="83" y="98"/>
                  </a:cubicBezTo>
                  <a:cubicBezTo>
                    <a:pt x="93" y="87"/>
                    <a:pt x="106" y="72"/>
                    <a:pt x="118" y="59"/>
                  </a:cubicBezTo>
                  <a:cubicBezTo>
                    <a:pt x="116" y="58"/>
                    <a:pt x="115" y="56"/>
                    <a:pt x="114" y="54"/>
                  </a:cubicBezTo>
                  <a:cubicBezTo>
                    <a:pt x="109" y="46"/>
                    <a:pt x="112" y="36"/>
                    <a:pt x="120" y="31"/>
                  </a:cubicBezTo>
                  <a:cubicBezTo>
                    <a:pt x="121" y="30"/>
                    <a:pt x="123" y="30"/>
                    <a:pt x="125" y="29"/>
                  </a:cubicBezTo>
                  <a:cubicBezTo>
                    <a:pt x="128" y="27"/>
                    <a:pt x="135" y="23"/>
                    <a:pt x="139" y="20"/>
                  </a:cubicBezTo>
                  <a:cubicBezTo>
                    <a:pt x="161" y="4"/>
                    <a:pt x="169" y="0"/>
                    <a:pt x="179" y="2"/>
                  </a:cubicBezTo>
                  <a:cubicBezTo>
                    <a:pt x="183" y="3"/>
                    <a:pt x="187" y="6"/>
                    <a:pt x="190" y="10"/>
                  </a:cubicBezTo>
                  <a:cubicBezTo>
                    <a:pt x="196" y="21"/>
                    <a:pt x="191" y="27"/>
                    <a:pt x="179" y="40"/>
                  </a:cubicBezTo>
                  <a:cubicBezTo>
                    <a:pt x="173" y="47"/>
                    <a:pt x="165" y="56"/>
                    <a:pt x="156" y="66"/>
                  </a:cubicBezTo>
                  <a:cubicBezTo>
                    <a:pt x="154" y="68"/>
                    <a:pt x="152" y="71"/>
                    <a:pt x="149" y="74"/>
                  </a:cubicBezTo>
                  <a:cubicBezTo>
                    <a:pt x="211" y="33"/>
                    <a:pt x="224" y="26"/>
                    <a:pt x="236" y="29"/>
                  </a:cubicBezTo>
                  <a:cubicBezTo>
                    <a:pt x="241" y="30"/>
                    <a:pt x="245" y="33"/>
                    <a:pt x="247" y="38"/>
                  </a:cubicBezTo>
                  <a:cubicBezTo>
                    <a:pt x="255" y="51"/>
                    <a:pt x="245" y="60"/>
                    <a:pt x="221" y="80"/>
                  </a:cubicBezTo>
                  <a:cubicBezTo>
                    <a:pt x="206" y="92"/>
                    <a:pt x="186" y="108"/>
                    <a:pt x="165" y="125"/>
                  </a:cubicBezTo>
                  <a:cubicBezTo>
                    <a:pt x="158" y="131"/>
                    <a:pt x="150" y="137"/>
                    <a:pt x="142" y="144"/>
                  </a:cubicBezTo>
                  <a:cubicBezTo>
                    <a:pt x="168" y="128"/>
                    <a:pt x="192" y="113"/>
                    <a:pt x="208" y="103"/>
                  </a:cubicBezTo>
                  <a:cubicBezTo>
                    <a:pt x="255" y="74"/>
                    <a:pt x="255" y="74"/>
                    <a:pt x="262" y="76"/>
                  </a:cubicBezTo>
                  <a:cubicBezTo>
                    <a:pt x="267" y="77"/>
                    <a:pt x="270" y="80"/>
                    <a:pt x="273" y="83"/>
                  </a:cubicBezTo>
                  <a:cubicBezTo>
                    <a:pt x="280" y="96"/>
                    <a:pt x="273" y="102"/>
                    <a:pt x="251" y="120"/>
                  </a:cubicBezTo>
                  <a:cubicBezTo>
                    <a:pt x="240" y="129"/>
                    <a:pt x="225" y="141"/>
                    <a:pt x="207" y="156"/>
                  </a:cubicBezTo>
                  <a:cubicBezTo>
                    <a:pt x="192" y="167"/>
                    <a:pt x="174" y="182"/>
                    <a:pt x="156" y="197"/>
                  </a:cubicBezTo>
                  <a:cubicBezTo>
                    <a:pt x="181" y="181"/>
                    <a:pt x="205" y="166"/>
                    <a:pt x="223" y="155"/>
                  </a:cubicBezTo>
                  <a:cubicBezTo>
                    <a:pt x="291" y="113"/>
                    <a:pt x="291" y="113"/>
                    <a:pt x="299" y="115"/>
                  </a:cubicBezTo>
                  <a:cubicBezTo>
                    <a:pt x="303" y="117"/>
                    <a:pt x="307" y="119"/>
                    <a:pt x="309" y="123"/>
                  </a:cubicBezTo>
                  <a:cubicBezTo>
                    <a:pt x="319" y="139"/>
                    <a:pt x="303" y="152"/>
                    <a:pt x="268" y="179"/>
                  </a:cubicBezTo>
                  <a:cubicBezTo>
                    <a:pt x="262" y="184"/>
                    <a:pt x="255" y="189"/>
                    <a:pt x="248" y="195"/>
                  </a:cubicBezTo>
                  <a:cubicBezTo>
                    <a:pt x="300" y="162"/>
                    <a:pt x="315" y="157"/>
                    <a:pt x="326" y="159"/>
                  </a:cubicBezTo>
                  <a:cubicBezTo>
                    <a:pt x="330" y="161"/>
                    <a:pt x="335" y="164"/>
                    <a:pt x="337" y="168"/>
                  </a:cubicBezTo>
                  <a:cubicBezTo>
                    <a:pt x="345" y="181"/>
                    <a:pt x="341" y="190"/>
                    <a:pt x="287" y="234"/>
                  </a:cubicBezTo>
                  <a:cubicBezTo>
                    <a:pt x="304" y="226"/>
                    <a:pt x="310" y="225"/>
                    <a:pt x="316" y="227"/>
                  </a:cubicBezTo>
                  <a:cubicBezTo>
                    <a:pt x="321" y="228"/>
                    <a:pt x="325" y="231"/>
                    <a:pt x="327" y="235"/>
                  </a:cubicBezTo>
                  <a:cubicBezTo>
                    <a:pt x="332" y="242"/>
                    <a:pt x="330" y="252"/>
                    <a:pt x="323" y="257"/>
                  </a:cubicBezTo>
                  <a:cubicBezTo>
                    <a:pt x="285" y="285"/>
                    <a:pt x="247" y="315"/>
                    <a:pt x="211" y="343"/>
                  </a:cubicBezTo>
                  <a:cubicBezTo>
                    <a:pt x="344" y="262"/>
                    <a:pt x="354" y="259"/>
                    <a:pt x="365" y="262"/>
                  </a:cubicBezTo>
                  <a:cubicBezTo>
                    <a:pt x="369" y="263"/>
                    <a:pt x="373" y="266"/>
                    <a:pt x="376" y="270"/>
                  </a:cubicBezTo>
                  <a:cubicBezTo>
                    <a:pt x="384" y="284"/>
                    <a:pt x="371" y="296"/>
                    <a:pt x="352" y="313"/>
                  </a:cubicBezTo>
                  <a:cubicBezTo>
                    <a:pt x="340" y="324"/>
                    <a:pt x="323" y="339"/>
                    <a:pt x="300" y="358"/>
                  </a:cubicBezTo>
                  <a:cubicBezTo>
                    <a:pt x="308" y="353"/>
                    <a:pt x="310" y="353"/>
                    <a:pt x="315" y="355"/>
                  </a:cubicBezTo>
                  <a:cubicBezTo>
                    <a:pt x="319" y="356"/>
                    <a:pt x="323" y="358"/>
                    <a:pt x="325" y="362"/>
                  </a:cubicBezTo>
                  <a:cubicBezTo>
                    <a:pt x="331" y="373"/>
                    <a:pt x="325" y="379"/>
                    <a:pt x="316" y="391"/>
                  </a:cubicBezTo>
                  <a:cubicBezTo>
                    <a:pt x="312" y="396"/>
                    <a:pt x="305" y="404"/>
                    <a:pt x="298" y="413"/>
                  </a:cubicBezTo>
                  <a:cubicBezTo>
                    <a:pt x="293" y="419"/>
                    <a:pt x="287" y="427"/>
                    <a:pt x="280" y="435"/>
                  </a:cubicBezTo>
                  <a:cubicBezTo>
                    <a:pt x="282" y="435"/>
                    <a:pt x="284" y="435"/>
                    <a:pt x="286" y="435"/>
                  </a:cubicBezTo>
                  <a:cubicBezTo>
                    <a:pt x="291" y="436"/>
                    <a:pt x="295" y="439"/>
                    <a:pt x="298" y="444"/>
                  </a:cubicBezTo>
                  <a:cubicBezTo>
                    <a:pt x="302" y="452"/>
                    <a:pt x="299" y="462"/>
                    <a:pt x="291" y="466"/>
                  </a:cubicBezTo>
                  <a:cubicBezTo>
                    <a:pt x="289" y="468"/>
                    <a:pt x="286" y="469"/>
                    <a:pt x="283" y="469"/>
                  </a:cubicBezTo>
                  <a:cubicBezTo>
                    <a:pt x="276" y="472"/>
                    <a:pt x="261" y="482"/>
                    <a:pt x="252" y="488"/>
                  </a:cubicBezTo>
                  <a:cubicBezTo>
                    <a:pt x="243" y="495"/>
                    <a:pt x="236" y="500"/>
                    <a:pt x="231" y="50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9" name="Freeform 57">
              <a:extLst>
                <a:ext uri="{FF2B5EF4-FFF2-40B4-BE49-F238E27FC236}">
                  <a16:creationId xmlns:a16="http://schemas.microsoft.com/office/drawing/2014/main" id="{5BB6197B-7D55-BB48-AE7D-31DFEC3A7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8463" y="3770313"/>
              <a:ext cx="2055813" cy="2824163"/>
            </a:xfrm>
            <a:custGeom>
              <a:avLst/>
              <a:gdLst>
                <a:gd name="T0" fmla="*/ 1674759530 w 548"/>
                <a:gd name="T1" fmla="*/ 1758328283 h 753"/>
                <a:gd name="T2" fmla="*/ 2040675792 w 548"/>
                <a:gd name="T3" fmla="*/ 2147483647 h 753"/>
                <a:gd name="T4" fmla="*/ 1576245615 w 548"/>
                <a:gd name="T5" fmla="*/ 1406661970 h 753"/>
                <a:gd name="T6" fmla="*/ 2147483647 w 548"/>
                <a:gd name="T7" fmla="*/ 2147483647 h 753"/>
                <a:gd name="T8" fmla="*/ 2147483647 w 548"/>
                <a:gd name="T9" fmla="*/ 2147483647 h 753"/>
                <a:gd name="T10" fmla="*/ 2147483647 w 548"/>
                <a:gd name="T11" fmla="*/ 2147483647 h 753"/>
                <a:gd name="T12" fmla="*/ 2147483647 w 548"/>
                <a:gd name="T13" fmla="*/ 2147483647 h 753"/>
                <a:gd name="T14" fmla="*/ 2147483647 w 548"/>
                <a:gd name="T15" fmla="*/ 2147483647 h 753"/>
                <a:gd name="T16" fmla="*/ 2147483647 w 548"/>
                <a:gd name="T17" fmla="*/ 2147483647 h 753"/>
                <a:gd name="T18" fmla="*/ 2147483647 w 548"/>
                <a:gd name="T19" fmla="*/ 2147483647 h 753"/>
                <a:gd name="T20" fmla="*/ 2147483647 w 548"/>
                <a:gd name="T21" fmla="*/ 2147483647 h 753"/>
                <a:gd name="T22" fmla="*/ 2147483647 w 548"/>
                <a:gd name="T23" fmla="*/ 2147483647 h 753"/>
                <a:gd name="T24" fmla="*/ 2147483647 w 548"/>
                <a:gd name="T25" fmla="*/ 2147483647 h 753"/>
                <a:gd name="T26" fmla="*/ 2147483647 w 548"/>
                <a:gd name="T27" fmla="*/ 2147483647 h 753"/>
                <a:gd name="T28" fmla="*/ 2147483647 w 548"/>
                <a:gd name="T29" fmla="*/ 2147483647 h 753"/>
                <a:gd name="T30" fmla="*/ 2147483647 w 548"/>
                <a:gd name="T31" fmla="*/ 2147483647 h 753"/>
                <a:gd name="T32" fmla="*/ 2147483647 w 548"/>
                <a:gd name="T33" fmla="*/ 2147483647 h 753"/>
                <a:gd name="T34" fmla="*/ 2147483647 w 548"/>
                <a:gd name="T35" fmla="*/ 2147483647 h 753"/>
                <a:gd name="T36" fmla="*/ 2147483647 w 548"/>
                <a:gd name="T37" fmla="*/ 2147483647 h 753"/>
                <a:gd name="T38" fmla="*/ 2147483647 w 548"/>
                <a:gd name="T39" fmla="*/ 2147483647 h 753"/>
                <a:gd name="T40" fmla="*/ 2147483647 w 548"/>
                <a:gd name="T41" fmla="*/ 2147483647 h 753"/>
                <a:gd name="T42" fmla="*/ 2147483647 w 548"/>
                <a:gd name="T43" fmla="*/ 2147483647 h 753"/>
                <a:gd name="T44" fmla="*/ 2147483647 w 548"/>
                <a:gd name="T45" fmla="*/ 2147483647 h 753"/>
                <a:gd name="T46" fmla="*/ 2147483647 w 548"/>
                <a:gd name="T47" fmla="*/ 2147483647 h 753"/>
                <a:gd name="T48" fmla="*/ 1759201636 w 548"/>
                <a:gd name="T49" fmla="*/ 2147483647 h 753"/>
                <a:gd name="T50" fmla="*/ 1674759530 w 548"/>
                <a:gd name="T51" fmla="*/ 2147483647 h 753"/>
                <a:gd name="T52" fmla="*/ 2147483647 w 548"/>
                <a:gd name="T53" fmla="*/ 2147483647 h 753"/>
                <a:gd name="T54" fmla="*/ 2147483647 w 548"/>
                <a:gd name="T55" fmla="*/ 2147483647 h 753"/>
                <a:gd name="T56" fmla="*/ 2147483647 w 548"/>
                <a:gd name="T57" fmla="*/ 2147483647 h 753"/>
                <a:gd name="T58" fmla="*/ 2147483647 w 548"/>
                <a:gd name="T59" fmla="*/ 2147483647 h 753"/>
                <a:gd name="T60" fmla="*/ 2147483647 w 548"/>
                <a:gd name="T61" fmla="*/ 2147483647 h 753"/>
                <a:gd name="T62" fmla="*/ 2147483647 w 548"/>
                <a:gd name="T63" fmla="*/ 2147483647 h 753"/>
                <a:gd name="T64" fmla="*/ 2147483647 w 548"/>
                <a:gd name="T65" fmla="*/ 2147483647 h 753"/>
                <a:gd name="T66" fmla="*/ 2147483647 w 548"/>
                <a:gd name="T67" fmla="*/ 2147483647 h 753"/>
                <a:gd name="T68" fmla="*/ 534796489 w 548"/>
                <a:gd name="T69" fmla="*/ 2147483647 h 753"/>
                <a:gd name="T70" fmla="*/ 225179009 w 548"/>
                <a:gd name="T71" fmla="*/ 2147483647 h 753"/>
                <a:gd name="T72" fmla="*/ 1308847488 w 548"/>
                <a:gd name="T73" fmla="*/ 2147483647 h 753"/>
                <a:gd name="T74" fmla="*/ 1379214034 w 548"/>
                <a:gd name="T75" fmla="*/ 2147483647 h 753"/>
                <a:gd name="T76" fmla="*/ 1252552750 w 548"/>
                <a:gd name="T77" fmla="*/ 2147483647 h 753"/>
                <a:gd name="T78" fmla="*/ 872564914 w 548"/>
                <a:gd name="T79" fmla="*/ 182865491 h 753"/>
                <a:gd name="T80" fmla="*/ 2147483647 w 548"/>
                <a:gd name="T81" fmla="*/ 2011524447 h 753"/>
                <a:gd name="T82" fmla="*/ 2147483647 w 548"/>
                <a:gd name="T83" fmla="*/ 2147483647 h 753"/>
                <a:gd name="T84" fmla="*/ 2147483647 w 548"/>
                <a:gd name="T85" fmla="*/ 1913060861 h 753"/>
                <a:gd name="T86" fmla="*/ 2147483647 w 548"/>
                <a:gd name="T87" fmla="*/ 2147483647 h 753"/>
                <a:gd name="T88" fmla="*/ 2147483647 w 548"/>
                <a:gd name="T89" fmla="*/ 2147483647 h 753"/>
                <a:gd name="T90" fmla="*/ 2147483647 w 548"/>
                <a:gd name="T91" fmla="*/ 2147483647 h 753"/>
                <a:gd name="T92" fmla="*/ 900712283 w 548"/>
                <a:gd name="T93" fmla="*/ 1673925968 h 753"/>
                <a:gd name="T94" fmla="*/ 2147483647 w 548"/>
                <a:gd name="T95" fmla="*/ 2147483647 h 753"/>
                <a:gd name="T96" fmla="*/ 2147483647 w 548"/>
                <a:gd name="T97" fmla="*/ 2147483647 h 753"/>
                <a:gd name="T98" fmla="*/ 2147483647 w 548"/>
                <a:gd name="T99" fmla="*/ 2147483647 h 753"/>
                <a:gd name="T100" fmla="*/ 2147483647 w 548"/>
                <a:gd name="T101" fmla="*/ 2147483647 h 753"/>
                <a:gd name="T102" fmla="*/ 2147483647 w 548"/>
                <a:gd name="T103" fmla="*/ 2147483647 h 753"/>
                <a:gd name="T104" fmla="*/ 2147483647 w 548"/>
                <a:gd name="T105" fmla="*/ 2147483647 h 753"/>
                <a:gd name="T106" fmla="*/ 2147483647 w 548"/>
                <a:gd name="T107" fmla="*/ 2147483647 h 75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48"/>
                <a:gd name="T163" fmla="*/ 0 h 753"/>
                <a:gd name="T164" fmla="*/ 548 w 548"/>
                <a:gd name="T165" fmla="*/ 753 h 75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48" h="753">
                  <a:moveTo>
                    <a:pt x="173" y="186"/>
                  </a:moveTo>
                  <a:cubicBezTo>
                    <a:pt x="173" y="186"/>
                    <a:pt x="167" y="175"/>
                    <a:pt x="157" y="160"/>
                  </a:cubicBezTo>
                  <a:cubicBezTo>
                    <a:pt x="149" y="147"/>
                    <a:pt x="126" y="119"/>
                    <a:pt x="119" y="125"/>
                  </a:cubicBezTo>
                  <a:cubicBezTo>
                    <a:pt x="109" y="125"/>
                    <a:pt x="126" y="151"/>
                    <a:pt x="139" y="163"/>
                  </a:cubicBezTo>
                  <a:cubicBezTo>
                    <a:pt x="152" y="176"/>
                    <a:pt x="162" y="186"/>
                    <a:pt x="162" y="188"/>
                  </a:cubicBezTo>
                  <a:cubicBezTo>
                    <a:pt x="162" y="199"/>
                    <a:pt x="160" y="218"/>
                    <a:pt x="145" y="208"/>
                  </a:cubicBezTo>
                  <a:cubicBezTo>
                    <a:pt x="141" y="206"/>
                    <a:pt x="129" y="196"/>
                    <a:pt x="115" y="180"/>
                  </a:cubicBezTo>
                  <a:cubicBezTo>
                    <a:pt x="108" y="172"/>
                    <a:pt x="100" y="163"/>
                    <a:pt x="94" y="150"/>
                  </a:cubicBezTo>
                  <a:cubicBezTo>
                    <a:pt x="85" y="139"/>
                    <a:pt x="87" y="106"/>
                    <a:pt x="112" y="100"/>
                  </a:cubicBezTo>
                  <a:cubicBezTo>
                    <a:pt x="137" y="95"/>
                    <a:pt x="148" y="113"/>
                    <a:pt x="156" y="121"/>
                  </a:cubicBezTo>
                  <a:cubicBezTo>
                    <a:pt x="163" y="131"/>
                    <a:pt x="169" y="141"/>
                    <a:pt x="173" y="149"/>
                  </a:cubicBezTo>
                  <a:cubicBezTo>
                    <a:pt x="181" y="167"/>
                    <a:pt x="185" y="179"/>
                    <a:pt x="184" y="181"/>
                  </a:cubicBezTo>
                  <a:cubicBezTo>
                    <a:pt x="181" y="189"/>
                    <a:pt x="177" y="196"/>
                    <a:pt x="173" y="186"/>
                  </a:cubicBezTo>
                  <a:close/>
                  <a:moveTo>
                    <a:pt x="196" y="389"/>
                  </a:moveTo>
                  <a:cubicBezTo>
                    <a:pt x="196" y="387"/>
                    <a:pt x="209" y="369"/>
                    <a:pt x="211" y="389"/>
                  </a:cubicBezTo>
                  <a:cubicBezTo>
                    <a:pt x="209" y="411"/>
                    <a:pt x="202" y="398"/>
                    <a:pt x="201" y="394"/>
                  </a:cubicBezTo>
                  <a:cubicBezTo>
                    <a:pt x="198" y="389"/>
                    <a:pt x="187" y="391"/>
                    <a:pt x="183" y="398"/>
                  </a:cubicBezTo>
                  <a:cubicBezTo>
                    <a:pt x="182" y="399"/>
                    <a:pt x="181" y="411"/>
                    <a:pt x="196" y="420"/>
                  </a:cubicBezTo>
                  <a:cubicBezTo>
                    <a:pt x="217" y="429"/>
                    <a:pt x="234" y="403"/>
                    <a:pt x="229" y="388"/>
                  </a:cubicBezTo>
                  <a:cubicBezTo>
                    <a:pt x="230" y="371"/>
                    <a:pt x="204" y="357"/>
                    <a:pt x="194" y="370"/>
                  </a:cubicBezTo>
                  <a:cubicBezTo>
                    <a:pt x="186" y="380"/>
                    <a:pt x="188" y="388"/>
                    <a:pt x="187" y="388"/>
                  </a:cubicBezTo>
                  <a:cubicBezTo>
                    <a:pt x="186" y="394"/>
                    <a:pt x="191" y="391"/>
                    <a:pt x="196" y="389"/>
                  </a:cubicBezTo>
                  <a:close/>
                  <a:moveTo>
                    <a:pt x="333" y="389"/>
                  </a:moveTo>
                  <a:cubicBezTo>
                    <a:pt x="333" y="387"/>
                    <a:pt x="346" y="369"/>
                    <a:pt x="348" y="390"/>
                  </a:cubicBezTo>
                  <a:cubicBezTo>
                    <a:pt x="346" y="411"/>
                    <a:pt x="339" y="398"/>
                    <a:pt x="338" y="395"/>
                  </a:cubicBezTo>
                  <a:cubicBezTo>
                    <a:pt x="335" y="389"/>
                    <a:pt x="325" y="391"/>
                    <a:pt x="320" y="398"/>
                  </a:cubicBezTo>
                  <a:cubicBezTo>
                    <a:pt x="319" y="399"/>
                    <a:pt x="318" y="411"/>
                    <a:pt x="334" y="420"/>
                  </a:cubicBezTo>
                  <a:cubicBezTo>
                    <a:pt x="354" y="429"/>
                    <a:pt x="371" y="404"/>
                    <a:pt x="366" y="389"/>
                  </a:cubicBezTo>
                  <a:cubicBezTo>
                    <a:pt x="367" y="371"/>
                    <a:pt x="341" y="357"/>
                    <a:pt x="331" y="371"/>
                  </a:cubicBezTo>
                  <a:cubicBezTo>
                    <a:pt x="323" y="380"/>
                    <a:pt x="325" y="388"/>
                    <a:pt x="324" y="388"/>
                  </a:cubicBezTo>
                  <a:cubicBezTo>
                    <a:pt x="324" y="394"/>
                    <a:pt x="328" y="391"/>
                    <a:pt x="333" y="389"/>
                  </a:cubicBezTo>
                  <a:close/>
                  <a:moveTo>
                    <a:pt x="313" y="448"/>
                  </a:moveTo>
                  <a:cubicBezTo>
                    <a:pt x="308" y="443"/>
                    <a:pt x="303" y="441"/>
                    <a:pt x="299" y="440"/>
                  </a:cubicBezTo>
                  <a:cubicBezTo>
                    <a:pt x="290" y="437"/>
                    <a:pt x="282" y="437"/>
                    <a:pt x="275" y="437"/>
                  </a:cubicBezTo>
                  <a:cubicBezTo>
                    <a:pt x="261" y="438"/>
                    <a:pt x="253" y="443"/>
                    <a:pt x="253" y="443"/>
                  </a:cubicBezTo>
                  <a:cubicBezTo>
                    <a:pt x="245" y="450"/>
                    <a:pt x="253" y="447"/>
                    <a:pt x="257" y="450"/>
                  </a:cubicBezTo>
                  <a:cubicBezTo>
                    <a:pt x="258" y="451"/>
                    <a:pt x="264" y="449"/>
                    <a:pt x="276" y="450"/>
                  </a:cubicBezTo>
                  <a:cubicBezTo>
                    <a:pt x="285" y="449"/>
                    <a:pt x="306" y="461"/>
                    <a:pt x="299" y="458"/>
                  </a:cubicBezTo>
                  <a:cubicBezTo>
                    <a:pt x="296" y="462"/>
                    <a:pt x="289" y="467"/>
                    <a:pt x="283" y="469"/>
                  </a:cubicBezTo>
                  <a:cubicBezTo>
                    <a:pt x="277" y="472"/>
                    <a:pt x="279" y="471"/>
                    <a:pt x="274" y="468"/>
                  </a:cubicBezTo>
                  <a:cubicBezTo>
                    <a:pt x="266" y="461"/>
                    <a:pt x="261" y="453"/>
                    <a:pt x="261" y="452"/>
                  </a:cubicBezTo>
                  <a:cubicBezTo>
                    <a:pt x="258" y="453"/>
                    <a:pt x="247" y="444"/>
                    <a:pt x="244" y="458"/>
                  </a:cubicBezTo>
                  <a:cubicBezTo>
                    <a:pt x="244" y="460"/>
                    <a:pt x="247" y="471"/>
                    <a:pt x="259" y="482"/>
                  </a:cubicBezTo>
                  <a:cubicBezTo>
                    <a:pt x="262" y="487"/>
                    <a:pt x="280" y="495"/>
                    <a:pt x="289" y="487"/>
                  </a:cubicBezTo>
                  <a:cubicBezTo>
                    <a:pt x="298" y="483"/>
                    <a:pt x="306" y="478"/>
                    <a:pt x="312" y="469"/>
                  </a:cubicBezTo>
                  <a:cubicBezTo>
                    <a:pt x="316" y="464"/>
                    <a:pt x="318" y="454"/>
                    <a:pt x="313" y="448"/>
                  </a:cubicBezTo>
                  <a:close/>
                  <a:moveTo>
                    <a:pt x="547" y="326"/>
                  </a:moveTo>
                  <a:cubicBezTo>
                    <a:pt x="547" y="330"/>
                    <a:pt x="544" y="343"/>
                    <a:pt x="534" y="347"/>
                  </a:cubicBezTo>
                  <a:cubicBezTo>
                    <a:pt x="524" y="353"/>
                    <a:pt x="517" y="349"/>
                    <a:pt x="512" y="348"/>
                  </a:cubicBezTo>
                  <a:cubicBezTo>
                    <a:pt x="473" y="332"/>
                    <a:pt x="452" y="309"/>
                    <a:pt x="431" y="290"/>
                  </a:cubicBezTo>
                  <a:cubicBezTo>
                    <a:pt x="424" y="283"/>
                    <a:pt x="417" y="276"/>
                    <a:pt x="411" y="269"/>
                  </a:cubicBezTo>
                  <a:cubicBezTo>
                    <a:pt x="410" y="270"/>
                    <a:pt x="409" y="271"/>
                    <a:pt x="408" y="272"/>
                  </a:cubicBezTo>
                  <a:cubicBezTo>
                    <a:pt x="398" y="286"/>
                    <a:pt x="391" y="295"/>
                    <a:pt x="388" y="296"/>
                  </a:cubicBezTo>
                  <a:cubicBezTo>
                    <a:pt x="388" y="296"/>
                    <a:pt x="387" y="297"/>
                    <a:pt x="387" y="297"/>
                  </a:cubicBezTo>
                  <a:cubicBezTo>
                    <a:pt x="425" y="339"/>
                    <a:pt x="442" y="382"/>
                    <a:pt x="449" y="410"/>
                  </a:cubicBezTo>
                  <a:cubicBezTo>
                    <a:pt x="476" y="401"/>
                    <a:pt x="498" y="395"/>
                    <a:pt x="500" y="396"/>
                  </a:cubicBezTo>
                  <a:cubicBezTo>
                    <a:pt x="507" y="399"/>
                    <a:pt x="519" y="407"/>
                    <a:pt x="505" y="413"/>
                  </a:cubicBezTo>
                  <a:cubicBezTo>
                    <a:pt x="501" y="415"/>
                    <a:pt x="479" y="421"/>
                    <a:pt x="454" y="429"/>
                  </a:cubicBezTo>
                  <a:cubicBezTo>
                    <a:pt x="456" y="437"/>
                    <a:pt x="456" y="442"/>
                    <a:pt x="457" y="444"/>
                  </a:cubicBezTo>
                  <a:cubicBezTo>
                    <a:pt x="457" y="450"/>
                    <a:pt x="456" y="456"/>
                    <a:pt x="456" y="462"/>
                  </a:cubicBezTo>
                  <a:cubicBezTo>
                    <a:pt x="491" y="460"/>
                    <a:pt x="520" y="459"/>
                    <a:pt x="523" y="461"/>
                  </a:cubicBezTo>
                  <a:cubicBezTo>
                    <a:pt x="529" y="466"/>
                    <a:pt x="539" y="477"/>
                    <a:pt x="523" y="479"/>
                  </a:cubicBezTo>
                  <a:cubicBezTo>
                    <a:pt x="517" y="480"/>
                    <a:pt x="488" y="481"/>
                    <a:pt x="454" y="481"/>
                  </a:cubicBezTo>
                  <a:cubicBezTo>
                    <a:pt x="450" y="505"/>
                    <a:pt x="443" y="516"/>
                    <a:pt x="436" y="482"/>
                  </a:cubicBezTo>
                  <a:cubicBezTo>
                    <a:pt x="390" y="482"/>
                    <a:pt x="344" y="482"/>
                    <a:pt x="341" y="480"/>
                  </a:cubicBezTo>
                  <a:cubicBezTo>
                    <a:pt x="335" y="475"/>
                    <a:pt x="331" y="472"/>
                    <a:pt x="341" y="471"/>
                  </a:cubicBezTo>
                  <a:cubicBezTo>
                    <a:pt x="341" y="471"/>
                    <a:pt x="387" y="467"/>
                    <a:pt x="433" y="464"/>
                  </a:cubicBezTo>
                  <a:cubicBezTo>
                    <a:pt x="432" y="460"/>
                    <a:pt x="431" y="455"/>
                    <a:pt x="431" y="449"/>
                  </a:cubicBezTo>
                  <a:cubicBezTo>
                    <a:pt x="430" y="446"/>
                    <a:pt x="429" y="442"/>
                    <a:pt x="427" y="437"/>
                  </a:cubicBezTo>
                  <a:cubicBezTo>
                    <a:pt x="388" y="448"/>
                    <a:pt x="347" y="458"/>
                    <a:pt x="344" y="457"/>
                  </a:cubicBezTo>
                  <a:cubicBezTo>
                    <a:pt x="339" y="454"/>
                    <a:pt x="334" y="451"/>
                    <a:pt x="342" y="449"/>
                  </a:cubicBezTo>
                  <a:cubicBezTo>
                    <a:pt x="342" y="449"/>
                    <a:pt x="382" y="434"/>
                    <a:pt x="422" y="420"/>
                  </a:cubicBezTo>
                  <a:cubicBezTo>
                    <a:pt x="410" y="381"/>
                    <a:pt x="382" y="316"/>
                    <a:pt x="312" y="273"/>
                  </a:cubicBezTo>
                  <a:cubicBezTo>
                    <a:pt x="265" y="243"/>
                    <a:pt x="205" y="282"/>
                    <a:pt x="167" y="336"/>
                  </a:cubicBezTo>
                  <a:cubicBezTo>
                    <a:pt x="149" y="361"/>
                    <a:pt x="135" y="389"/>
                    <a:pt x="125" y="419"/>
                  </a:cubicBezTo>
                  <a:cubicBezTo>
                    <a:pt x="170" y="431"/>
                    <a:pt x="218" y="445"/>
                    <a:pt x="220" y="448"/>
                  </a:cubicBezTo>
                  <a:cubicBezTo>
                    <a:pt x="224" y="454"/>
                    <a:pt x="227" y="458"/>
                    <a:pt x="218" y="456"/>
                  </a:cubicBezTo>
                  <a:cubicBezTo>
                    <a:pt x="218" y="456"/>
                    <a:pt x="167" y="446"/>
                    <a:pt x="119" y="436"/>
                  </a:cubicBezTo>
                  <a:cubicBezTo>
                    <a:pt x="117" y="444"/>
                    <a:pt x="115" y="452"/>
                    <a:pt x="114" y="460"/>
                  </a:cubicBezTo>
                  <a:cubicBezTo>
                    <a:pt x="161" y="462"/>
                    <a:pt x="207" y="465"/>
                    <a:pt x="210" y="467"/>
                  </a:cubicBezTo>
                  <a:cubicBezTo>
                    <a:pt x="215" y="472"/>
                    <a:pt x="219" y="476"/>
                    <a:pt x="210" y="476"/>
                  </a:cubicBezTo>
                  <a:cubicBezTo>
                    <a:pt x="210" y="476"/>
                    <a:pt x="160" y="477"/>
                    <a:pt x="111" y="477"/>
                  </a:cubicBezTo>
                  <a:cubicBezTo>
                    <a:pt x="110" y="489"/>
                    <a:pt x="109" y="500"/>
                    <a:pt x="110" y="512"/>
                  </a:cubicBezTo>
                  <a:cubicBezTo>
                    <a:pt x="154" y="506"/>
                    <a:pt x="204" y="500"/>
                    <a:pt x="207" y="502"/>
                  </a:cubicBezTo>
                  <a:cubicBezTo>
                    <a:pt x="212" y="506"/>
                    <a:pt x="216" y="509"/>
                    <a:pt x="208" y="510"/>
                  </a:cubicBezTo>
                  <a:cubicBezTo>
                    <a:pt x="208" y="510"/>
                    <a:pt x="156" y="522"/>
                    <a:pt x="110" y="530"/>
                  </a:cubicBezTo>
                  <a:cubicBezTo>
                    <a:pt x="114" y="599"/>
                    <a:pt x="139" y="670"/>
                    <a:pt x="195" y="700"/>
                  </a:cubicBezTo>
                  <a:cubicBezTo>
                    <a:pt x="249" y="729"/>
                    <a:pt x="318" y="722"/>
                    <a:pt x="359" y="697"/>
                  </a:cubicBezTo>
                  <a:cubicBezTo>
                    <a:pt x="403" y="670"/>
                    <a:pt x="420" y="625"/>
                    <a:pt x="430" y="596"/>
                  </a:cubicBezTo>
                  <a:cubicBezTo>
                    <a:pt x="439" y="565"/>
                    <a:pt x="441" y="544"/>
                    <a:pt x="442" y="540"/>
                  </a:cubicBezTo>
                  <a:cubicBezTo>
                    <a:pt x="443" y="537"/>
                    <a:pt x="443" y="535"/>
                    <a:pt x="444" y="533"/>
                  </a:cubicBezTo>
                  <a:cubicBezTo>
                    <a:pt x="401" y="524"/>
                    <a:pt x="347" y="512"/>
                    <a:pt x="345" y="508"/>
                  </a:cubicBezTo>
                  <a:cubicBezTo>
                    <a:pt x="342" y="503"/>
                    <a:pt x="339" y="499"/>
                    <a:pt x="346" y="500"/>
                  </a:cubicBezTo>
                  <a:cubicBezTo>
                    <a:pt x="346" y="500"/>
                    <a:pt x="405" y="507"/>
                    <a:pt x="449" y="514"/>
                  </a:cubicBezTo>
                  <a:cubicBezTo>
                    <a:pt x="453" y="502"/>
                    <a:pt x="455" y="498"/>
                    <a:pt x="455" y="515"/>
                  </a:cubicBezTo>
                  <a:cubicBezTo>
                    <a:pt x="477" y="519"/>
                    <a:pt x="494" y="522"/>
                    <a:pt x="496" y="524"/>
                  </a:cubicBezTo>
                  <a:cubicBezTo>
                    <a:pt x="500" y="530"/>
                    <a:pt x="505" y="542"/>
                    <a:pt x="492" y="541"/>
                  </a:cubicBezTo>
                  <a:cubicBezTo>
                    <a:pt x="488" y="541"/>
                    <a:pt x="474" y="538"/>
                    <a:pt x="455" y="535"/>
                  </a:cubicBezTo>
                  <a:cubicBezTo>
                    <a:pt x="455" y="537"/>
                    <a:pt x="455" y="539"/>
                    <a:pt x="454" y="541"/>
                  </a:cubicBezTo>
                  <a:cubicBezTo>
                    <a:pt x="454" y="541"/>
                    <a:pt x="454" y="560"/>
                    <a:pt x="447" y="592"/>
                  </a:cubicBezTo>
                  <a:cubicBezTo>
                    <a:pt x="439" y="624"/>
                    <a:pt x="423" y="673"/>
                    <a:pt x="375" y="709"/>
                  </a:cubicBezTo>
                  <a:cubicBezTo>
                    <a:pt x="327" y="743"/>
                    <a:pt x="250" y="753"/>
                    <a:pt x="183" y="719"/>
                  </a:cubicBezTo>
                  <a:cubicBezTo>
                    <a:pt x="118" y="684"/>
                    <a:pt x="90" y="607"/>
                    <a:pt x="85" y="535"/>
                  </a:cubicBezTo>
                  <a:cubicBezTo>
                    <a:pt x="61" y="539"/>
                    <a:pt x="43" y="542"/>
                    <a:pt x="40" y="541"/>
                  </a:cubicBezTo>
                  <a:cubicBezTo>
                    <a:pt x="34" y="536"/>
                    <a:pt x="24" y="527"/>
                    <a:pt x="38" y="523"/>
                  </a:cubicBezTo>
                  <a:cubicBezTo>
                    <a:pt x="42" y="522"/>
                    <a:pt x="61" y="519"/>
                    <a:pt x="84" y="516"/>
                  </a:cubicBezTo>
                  <a:cubicBezTo>
                    <a:pt x="83" y="503"/>
                    <a:pt x="83" y="490"/>
                    <a:pt x="85" y="477"/>
                  </a:cubicBezTo>
                  <a:cubicBezTo>
                    <a:pt x="49" y="477"/>
                    <a:pt x="18" y="477"/>
                    <a:pt x="16" y="475"/>
                  </a:cubicBezTo>
                  <a:cubicBezTo>
                    <a:pt x="9" y="469"/>
                    <a:pt x="0" y="458"/>
                    <a:pt x="16" y="457"/>
                  </a:cubicBezTo>
                  <a:cubicBezTo>
                    <a:pt x="23" y="457"/>
                    <a:pt x="52" y="457"/>
                    <a:pt x="87" y="459"/>
                  </a:cubicBezTo>
                  <a:cubicBezTo>
                    <a:pt x="88" y="449"/>
                    <a:pt x="90" y="439"/>
                    <a:pt x="93" y="430"/>
                  </a:cubicBezTo>
                  <a:cubicBezTo>
                    <a:pt x="63" y="423"/>
                    <a:pt x="39" y="417"/>
                    <a:pt x="38" y="415"/>
                  </a:cubicBezTo>
                  <a:cubicBezTo>
                    <a:pt x="33" y="408"/>
                    <a:pt x="26" y="395"/>
                    <a:pt x="42" y="398"/>
                  </a:cubicBezTo>
                  <a:cubicBezTo>
                    <a:pt x="47" y="399"/>
                    <a:pt x="70" y="404"/>
                    <a:pt x="98" y="411"/>
                  </a:cubicBezTo>
                  <a:cubicBezTo>
                    <a:pt x="111" y="372"/>
                    <a:pt x="130" y="335"/>
                    <a:pt x="155" y="304"/>
                  </a:cubicBezTo>
                  <a:cubicBezTo>
                    <a:pt x="160" y="298"/>
                    <a:pt x="166" y="292"/>
                    <a:pt x="171" y="287"/>
                  </a:cubicBezTo>
                  <a:cubicBezTo>
                    <a:pt x="161" y="278"/>
                    <a:pt x="128" y="250"/>
                    <a:pt x="89" y="206"/>
                  </a:cubicBezTo>
                  <a:cubicBezTo>
                    <a:pt x="70" y="184"/>
                    <a:pt x="49" y="157"/>
                    <a:pt x="34" y="123"/>
                  </a:cubicBezTo>
                  <a:cubicBezTo>
                    <a:pt x="27" y="106"/>
                    <a:pt x="22" y="86"/>
                    <a:pt x="25" y="64"/>
                  </a:cubicBezTo>
                  <a:cubicBezTo>
                    <a:pt x="29" y="42"/>
                    <a:pt x="43" y="23"/>
                    <a:pt x="62" y="13"/>
                  </a:cubicBezTo>
                  <a:cubicBezTo>
                    <a:pt x="82" y="0"/>
                    <a:pt x="111" y="6"/>
                    <a:pt x="126" y="19"/>
                  </a:cubicBezTo>
                  <a:cubicBezTo>
                    <a:pt x="143" y="31"/>
                    <a:pt x="154" y="46"/>
                    <a:pt x="163" y="60"/>
                  </a:cubicBezTo>
                  <a:cubicBezTo>
                    <a:pt x="182" y="89"/>
                    <a:pt x="194" y="118"/>
                    <a:pt x="204" y="143"/>
                  </a:cubicBezTo>
                  <a:cubicBezTo>
                    <a:pt x="224" y="194"/>
                    <a:pt x="233" y="229"/>
                    <a:pt x="233" y="234"/>
                  </a:cubicBezTo>
                  <a:cubicBezTo>
                    <a:pt x="232" y="237"/>
                    <a:pt x="232" y="240"/>
                    <a:pt x="232" y="243"/>
                  </a:cubicBezTo>
                  <a:cubicBezTo>
                    <a:pt x="236" y="241"/>
                    <a:pt x="240" y="240"/>
                    <a:pt x="244" y="238"/>
                  </a:cubicBezTo>
                  <a:cubicBezTo>
                    <a:pt x="275" y="227"/>
                    <a:pt x="307" y="236"/>
                    <a:pt x="332" y="250"/>
                  </a:cubicBezTo>
                  <a:cubicBezTo>
                    <a:pt x="335" y="243"/>
                    <a:pt x="347" y="212"/>
                    <a:pt x="371" y="172"/>
                  </a:cubicBezTo>
                  <a:cubicBezTo>
                    <a:pt x="379" y="160"/>
                    <a:pt x="385" y="147"/>
                    <a:pt x="402" y="136"/>
                  </a:cubicBezTo>
                  <a:cubicBezTo>
                    <a:pt x="430" y="129"/>
                    <a:pt x="439" y="150"/>
                    <a:pt x="453" y="159"/>
                  </a:cubicBezTo>
                  <a:cubicBezTo>
                    <a:pt x="477" y="183"/>
                    <a:pt x="500" y="212"/>
                    <a:pt x="519" y="243"/>
                  </a:cubicBezTo>
                  <a:cubicBezTo>
                    <a:pt x="528" y="259"/>
                    <a:pt x="537" y="276"/>
                    <a:pt x="542" y="295"/>
                  </a:cubicBezTo>
                  <a:cubicBezTo>
                    <a:pt x="545" y="305"/>
                    <a:pt x="548" y="313"/>
                    <a:pt x="547" y="326"/>
                  </a:cubicBezTo>
                  <a:close/>
                  <a:moveTo>
                    <a:pt x="189" y="267"/>
                  </a:moveTo>
                  <a:cubicBezTo>
                    <a:pt x="189" y="267"/>
                    <a:pt x="190" y="268"/>
                    <a:pt x="190" y="269"/>
                  </a:cubicBezTo>
                  <a:cubicBezTo>
                    <a:pt x="200" y="260"/>
                    <a:pt x="211" y="253"/>
                    <a:pt x="223" y="247"/>
                  </a:cubicBezTo>
                  <a:cubicBezTo>
                    <a:pt x="223" y="244"/>
                    <a:pt x="222" y="241"/>
                    <a:pt x="220" y="238"/>
                  </a:cubicBezTo>
                  <a:cubicBezTo>
                    <a:pt x="220" y="238"/>
                    <a:pt x="210" y="203"/>
                    <a:pt x="188" y="153"/>
                  </a:cubicBezTo>
                  <a:cubicBezTo>
                    <a:pt x="177" y="129"/>
                    <a:pt x="163" y="100"/>
                    <a:pt x="144" y="73"/>
                  </a:cubicBezTo>
                  <a:cubicBezTo>
                    <a:pt x="126" y="46"/>
                    <a:pt x="96" y="17"/>
                    <a:pt x="72" y="38"/>
                  </a:cubicBezTo>
                  <a:cubicBezTo>
                    <a:pt x="44" y="55"/>
                    <a:pt x="48" y="91"/>
                    <a:pt x="64" y="119"/>
                  </a:cubicBezTo>
                  <a:cubicBezTo>
                    <a:pt x="79" y="148"/>
                    <a:pt x="99" y="173"/>
                    <a:pt x="118" y="194"/>
                  </a:cubicBezTo>
                  <a:cubicBezTo>
                    <a:pt x="156" y="236"/>
                    <a:pt x="186" y="261"/>
                    <a:pt x="189" y="267"/>
                  </a:cubicBezTo>
                  <a:close/>
                  <a:moveTo>
                    <a:pt x="519" y="321"/>
                  </a:moveTo>
                  <a:cubicBezTo>
                    <a:pt x="518" y="315"/>
                    <a:pt x="519" y="304"/>
                    <a:pt x="514" y="296"/>
                  </a:cubicBezTo>
                  <a:cubicBezTo>
                    <a:pt x="510" y="282"/>
                    <a:pt x="502" y="267"/>
                    <a:pt x="494" y="252"/>
                  </a:cubicBezTo>
                  <a:cubicBezTo>
                    <a:pt x="478" y="224"/>
                    <a:pt x="457" y="197"/>
                    <a:pt x="436" y="175"/>
                  </a:cubicBezTo>
                  <a:cubicBezTo>
                    <a:pt x="428" y="164"/>
                    <a:pt x="410" y="152"/>
                    <a:pt x="412" y="155"/>
                  </a:cubicBezTo>
                  <a:cubicBezTo>
                    <a:pt x="405" y="158"/>
                    <a:pt x="395" y="170"/>
                    <a:pt x="389" y="180"/>
                  </a:cubicBezTo>
                  <a:cubicBezTo>
                    <a:pt x="361" y="221"/>
                    <a:pt x="346" y="254"/>
                    <a:pt x="343" y="257"/>
                  </a:cubicBezTo>
                  <a:cubicBezTo>
                    <a:pt x="343" y="257"/>
                    <a:pt x="344" y="258"/>
                    <a:pt x="345" y="258"/>
                  </a:cubicBezTo>
                  <a:cubicBezTo>
                    <a:pt x="354" y="265"/>
                    <a:pt x="361" y="272"/>
                    <a:pt x="368" y="278"/>
                  </a:cubicBezTo>
                  <a:cubicBezTo>
                    <a:pt x="372" y="273"/>
                    <a:pt x="380" y="262"/>
                    <a:pt x="390" y="249"/>
                  </a:cubicBezTo>
                  <a:cubicBezTo>
                    <a:pt x="393" y="245"/>
                    <a:pt x="396" y="241"/>
                    <a:pt x="399" y="237"/>
                  </a:cubicBezTo>
                  <a:cubicBezTo>
                    <a:pt x="399" y="236"/>
                    <a:pt x="399" y="236"/>
                    <a:pt x="399" y="236"/>
                  </a:cubicBezTo>
                  <a:cubicBezTo>
                    <a:pt x="410" y="237"/>
                    <a:pt x="375" y="235"/>
                    <a:pt x="424" y="237"/>
                  </a:cubicBezTo>
                  <a:cubicBezTo>
                    <a:pt x="424" y="238"/>
                    <a:pt x="424" y="238"/>
                    <a:pt x="424" y="238"/>
                  </a:cubicBezTo>
                  <a:cubicBezTo>
                    <a:pt x="424" y="238"/>
                    <a:pt x="424" y="238"/>
                    <a:pt x="424" y="238"/>
                  </a:cubicBezTo>
                  <a:cubicBezTo>
                    <a:pt x="424" y="238"/>
                    <a:pt x="424" y="238"/>
                    <a:pt x="424" y="238"/>
                  </a:cubicBezTo>
                  <a:cubicBezTo>
                    <a:pt x="425" y="239"/>
                    <a:pt x="425" y="239"/>
                    <a:pt x="425" y="239"/>
                  </a:cubicBezTo>
                  <a:cubicBezTo>
                    <a:pt x="426" y="240"/>
                    <a:pt x="426" y="241"/>
                    <a:pt x="427" y="242"/>
                  </a:cubicBezTo>
                  <a:cubicBezTo>
                    <a:pt x="432" y="248"/>
                    <a:pt x="432" y="248"/>
                    <a:pt x="432" y="248"/>
                  </a:cubicBezTo>
                  <a:cubicBezTo>
                    <a:pt x="440" y="257"/>
                    <a:pt x="449" y="266"/>
                    <a:pt x="458" y="275"/>
                  </a:cubicBezTo>
                  <a:cubicBezTo>
                    <a:pt x="475" y="291"/>
                    <a:pt x="502" y="314"/>
                    <a:pt x="519" y="321"/>
                  </a:cubicBezTo>
                  <a:close/>
                </a:path>
              </a:pathLst>
            </a:custGeom>
            <a:solidFill>
              <a:srgbClr val="8080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60" name="Freeform 42">
            <a:extLst>
              <a:ext uri="{FF2B5EF4-FFF2-40B4-BE49-F238E27FC236}">
                <a16:creationId xmlns:a16="http://schemas.microsoft.com/office/drawing/2014/main" id="{0A64D9A4-7472-8E46-AB12-2A0854153A1B}"/>
              </a:ext>
            </a:extLst>
          </p:cNvPr>
          <p:cNvSpPr>
            <a:spLocks/>
          </p:cNvSpPr>
          <p:nvPr/>
        </p:nvSpPr>
        <p:spPr bwMode="auto">
          <a:xfrm>
            <a:off x="4911348" y="4143054"/>
            <a:ext cx="707571" cy="683254"/>
          </a:xfrm>
          <a:custGeom>
            <a:avLst/>
            <a:gdLst>
              <a:gd name="T0" fmla="*/ 2147483647 w 303"/>
              <a:gd name="T1" fmla="*/ 2147483647 h 292"/>
              <a:gd name="T2" fmla="*/ 2147483647 w 303"/>
              <a:gd name="T3" fmla="*/ 2147483647 h 292"/>
              <a:gd name="T4" fmla="*/ 2147483647 w 303"/>
              <a:gd name="T5" fmla="*/ 2147483647 h 292"/>
              <a:gd name="T6" fmla="*/ 2076903164 w 303"/>
              <a:gd name="T7" fmla="*/ 2147483647 h 292"/>
              <a:gd name="T8" fmla="*/ 673590551 w 303"/>
              <a:gd name="T9" fmla="*/ 2147483647 h 292"/>
              <a:gd name="T10" fmla="*/ 996353124 w 303"/>
              <a:gd name="T11" fmla="*/ 2147483647 h 292"/>
              <a:gd name="T12" fmla="*/ 224528915 w 303"/>
              <a:gd name="T13" fmla="*/ 1252418709 h 292"/>
              <a:gd name="T14" fmla="*/ 1234914800 w 303"/>
              <a:gd name="T15" fmla="*/ 1182059651 h 292"/>
              <a:gd name="T16" fmla="*/ 1066517221 w 303"/>
              <a:gd name="T17" fmla="*/ 1393140576 h 292"/>
              <a:gd name="T18" fmla="*/ 813922491 w 303"/>
              <a:gd name="T19" fmla="*/ 2138963565 h 292"/>
              <a:gd name="T20" fmla="*/ 1627844982 w 303"/>
              <a:gd name="T21" fmla="*/ 2147483647 h 292"/>
              <a:gd name="T22" fmla="*/ 1712041899 w 303"/>
              <a:gd name="T23" fmla="*/ 2147483647 h 292"/>
              <a:gd name="T24" fmla="*/ 1683976260 w 303"/>
              <a:gd name="T25" fmla="*/ 2147483647 h 292"/>
              <a:gd name="T26" fmla="*/ 1473480222 w 303"/>
              <a:gd name="T27" fmla="*/ 2147483647 h 292"/>
              <a:gd name="T28" fmla="*/ 1908505117 w 303"/>
              <a:gd name="T29" fmla="*/ 2147483647 h 292"/>
              <a:gd name="T30" fmla="*/ 2034804706 w 303"/>
              <a:gd name="T31" fmla="*/ 2147483647 h 292"/>
              <a:gd name="T32" fmla="*/ 2048837525 w 303"/>
              <a:gd name="T33" fmla="*/ 2147483647 h 292"/>
              <a:gd name="T34" fmla="*/ 2147483647 w 303"/>
              <a:gd name="T35" fmla="*/ 2147483647 h 292"/>
              <a:gd name="T36" fmla="*/ 2147483647 w 303"/>
              <a:gd name="T37" fmla="*/ 2147483647 h 292"/>
              <a:gd name="T38" fmla="*/ 2147483647 w 303"/>
              <a:gd name="T39" fmla="*/ 2147483647 h 292"/>
              <a:gd name="T40" fmla="*/ 2147483647 w 303"/>
              <a:gd name="T41" fmla="*/ 2147483647 h 292"/>
              <a:gd name="T42" fmla="*/ 2147483647 w 303"/>
              <a:gd name="T43" fmla="*/ 2147483647 h 292"/>
              <a:gd name="T44" fmla="*/ 2147483647 w 303"/>
              <a:gd name="T45" fmla="*/ 2147483647 h 292"/>
              <a:gd name="T46" fmla="*/ 2147483647 w 303"/>
              <a:gd name="T47" fmla="*/ 1435357511 h 292"/>
              <a:gd name="T48" fmla="*/ 2147483647 w 303"/>
              <a:gd name="T49" fmla="*/ 1801231365 h 292"/>
              <a:gd name="T50" fmla="*/ 2147483647 w 303"/>
              <a:gd name="T51" fmla="*/ 1899736297 h 292"/>
              <a:gd name="T52" fmla="*/ 2147483647 w 303"/>
              <a:gd name="T53" fmla="*/ 1913811109 h 292"/>
              <a:gd name="T54" fmla="*/ 2147483647 w 303"/>
              <a:gd name="T55" fmla="*/ 1801231365 h 292"/>
              <a:gd name="T56" fmla="*/ 2147483647 w 303"/>
              <a:gd name="T57" fmla="*/ 1787160304 h 292"/>
              <a:gd name="T58" fmla="*/ 2147483647 w 303"/>
              <a:gd name="T59" fmla="*/ 309585974 h 292"/>
              <a:gd name="T60" fmla="*/ 1585742778 w 303"/>
              <a:gd name="T61" fmla="*/ 970978492 h 292"/>
              <a:gd name="T62" fmla="*/ 1599775597 w 303"/>
              <a:gd name="T63" fmla="*/ 239226858 h 292"/>
              <a:gd name="T64" fmla="*/ 2147483647 w 303"/>
              <a:gd name="T65" fmla="*/ 1210201774 h 292"/>
              <a:gd name="T66" fmla="*/ 2147483647 w 303"/>
              <a:gd name="T67" fmla="*/ 1322781518 h 292"/>
              <a:gd name="T68" fmla="*/ 2147483647 w 303"/>
              <a:gd name="T69" fmla="*/ 1182059651 h 29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3"/>
              <a:gd name="T106" fmla="*/ 0 h 292"/>
              <a:gd name="T107" fmla="*/ 303 w 303"/>
              <a:gd name="T108" fmla="*/ 292 h 29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3" h="292">
                <a:moveTo>
                  <a:pt x="275" y="142"/>
                </a:moveTo>
                <a:cubicBezTo>
                  <a:pt x="262" y="155"/>
                  <a:pt x="246" y="164"/>
                  <a:pt x="229" y="171"/>
                </a:cubicBezTo>
                <a:cubicBezTo>
                  <a:pt x="240" y="175"/>
                  <a:pt x="250" y="180"/>
                  <a:pt x="260" y="190"/>
                </a:cubicBezTo>
                <a:cubicBezTo>
                  <a:pt x="279" y="212"/>
                  <a:pt x="264" y="241"/>
                  <a:pt x="248" y="254"/>
                </a:cubicBezTo>
                <a:cubicBezTo>
                  <a:pt x="228" y="274"/>
                  <a:pt x="197" y="261"/>
                  <a:pt x="184" y="247"/>
                </a:cubicBezTo>
                <a:cubicBezTo>
                  <a:pt x="176" y="240"/>
                  <a:pt x="169" y="232"/>
                  <a:pt x="163" y="224"/>
                </a:cubicBezTo>
                <a:cubicBezTo>
                  <a:pt x="160" y="220"/>
                  <a:pt x="160" y="220"/>
                  <a:pt x="160" y="220"/>
                </a:cubicBezTo>
                <a:cubicBezTo>
                  <a:pt x="157" y="231"/>
                  <a:pt x="153" y="242"/>
                  <a:pt x="148" y="253"/>
                </a:cubicBezTo>
                <a:cubicBezTo>
                  <a:pt x="140" y="270"/>
                  <a:pt x="119" y="292"/>
                  <a:pt x="94" y="286"/>
                </a:cubicBezTo>
                <a:cubicBezTo>
                  <a:pt x="74" y="280"/>
                  <a:pt x="55" y="269"/>
                  <a:pt x="48" y="245"/>
                </a:cubicBezTo>
                <a:cubicBezTo>
                  <a:pt x="48" y="211"/>
                  <a:pt x="67" y="194"/>
                  <a:pt x="86" y="180"/>
                </a:cubicBezTo>
                <a:cubicBezTo>
                  <a:pt x="81" y="179"/>
                  <a:pt x="76" y="178"/>
                  <a:pt x="71" y="177"/>
                </a:cubicBezTo>
                <a:cubicBezTo>
                  <a:pt x="56" y="174"/>
                  <a:pt x="42" y="170"/>
                  <a:pt x="30" y="162"/>
                </a:cubicBezTo>
                <a:cubicBezTo>
                  <a:pt x="0" y="145"/>
                  <a:pt x="5" y="104"/>
                  <a:pt x="16" y="89"/>
                </a:cubicBezTo>
                <a:cubicBezTo>
                  <a:pt x="26" y="66"/>
                  <a:pt x="57" y="63"/>
                  <a:pt x="68" y="71"/>
                </a:cubicBezTo>
                <a:cubicBezTo>
                  <a:pt x="80" y="77"/>
                  <a:pt x="86" y="82"/>
                  <a:pt x="88" y="84"/>
                </a:cubicBezTo>
                <a:cubicBezTo>
                  <a:pt x="105" y="102"/>
                  <a:pt x="119" y="126"/>
                  <a:pt x="120" y="135"/>
                </a:cubicBezTo>
                <a:cubicBezTo>
                  <a:pt x="121" y="144"/>
                  <a:pt x="115" y="133"/>
                  <a:pt x="76" y="99"/>
                </a:cubicBezTo>
                <a:cubicBezTo>
                  <a:pt x="67" y="92"/>
                  <a:pt x="40" y="71"/>
                  <a:pt x="29" y="112"/>
                </a:cubicBezTo>
                <a:cubicBezTo>
                  <a:pt x="24" y="129"/>
                  <a:pt x="34" y="144"/>
                  <a:pt x="58" y="152"/>
                </a:cubicBezTo>
                <a:cubicBezTo>
                  <a:pt x="69" y="156"/>
                  <a:pt x="82" y="158"/>
                  <a:pt x="95" y="160"/>
                </a:cubicBezTo>
                <a:cubicBezTo>
                  <a:pt x="102" y="160"/>
                  <a:pt x="109" y="161"/>
                  <a:pt x="116" y="161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22" y="164"/>
                  <a:pt x="127" y="171"/>
                  <a:pt x="122" y="181"/>
                </a:cubicBezTo>
                <a:cubicBezTo>
                  <a:pt x="121" y="181"/>
                  <a:pt x="121" y="181"/>
                  <a:pt x="121" y="181"/>
                </a:cubicBezTo>
                <a:cubicBezTo>
                  <a:pt x="120" y="181"/>
                  <a:pt x="120" y="181"/>
                  <a:pt x="120" y="181"/>
                </a:cubicBezTo>
                <a:cubicBezTo>
                  <a:pt x="113" y="186"/>
                  <a:pt x="113" y="186"/>
                  <a:pt x="113" y="186"/>
                </a:cubicBezTo>
                <a:cubicBezTo>
                  <a:pt x="105" y="192"/>
                  <a:pt x="105" y="192"/>
                  <a:pt x="105" y="192"/>
                </a:cubicBezTo>
                <a:cubicBezTo>
                  <a:pt x="82" y="207"/>
                  <a:pt x="54" y="236"/>
                  <a:pt x="76" y="253"/>
                </a:cubicBezTo>
                <a:cubicBezTo>
                  <a:pt x="99" y="278"/>
                  <a:pt x="126" y="263"/>
                  <a:pt x="136" y="228"/>
                </a:cubicBezTo>
                <a:cubicBezTo>
                  <a:pt x="139" y="220"/>
                  <a:pt x="142" y="212"/>
                  <a:pt x="144" y="203"/>
                </a:cubicBezTo>
                <a:cubicBezTo>
                  <a:pt x="145" y="197"/>
                  <a:pt x="145" y="197"/>
                  <a:pt x="145" y="197"/>
                </a:cubicBezTo>
                <a:cubicBezTo>
                  <a:pt x="146" y="194"/>
                  <a:pt x="146" y="194"/>
                  <a:pt x="146" y="194"/>
                </a:cubicBezTo>
                <a:cubicBezTo>
                  <a:pt x="146" y="193"/>
                  <a:pt x="146" y="193"/>
                  <a:pt x="146" y="193"/>
                </a:cubicBezTo>
                <a:cubicBezTo>
                  <a:pt x="147" y="190"/>
                  <a:pt x="156" y="184"/>
                  <a:pt x="166" y="191"/>
                </a:cubicBezTo>
                <a:cubicBezTo>
                  <a:pt x="166" y="191"/>
                  <a:pt x="166" y="191"/>
                  <a:pt x="166" y="191"/>
                </a:cubicBezTo>
                <a:cubicBezTo>
                  <a:pt x="166" y="192"/>
                  <a:pt x="166" y="192"/>
                  <a:pt x="166" y="192"/>
                </a:cubicBezTo>
                <a:cubicBezTo>
                  <a:pt x="168" y="195"/>
                  <a:pt x="170" y="199"/>
                  <a:pt x="173" y="203"/>
                </a:cubicBezTo>
                <a:cubicBezTo>
                  <a:pt x="182" y="217"/>
                  <a:pt x="194" y="232"/>
                  <a:pt x="207" y="240"/>
                </a:cubicBezTo>
                <a:cubicBezTo>
                  <a:pt x="231" y="263"/>
                  <a:pt x="267" y="211"/>
                  <a:pt x="240" y="197"/>
                </a:cubicBezTo>
                <a:cubicBezTo>
                  <a:pt x="227" y="188"/>
                  <a:pt x="209" y="182"/>
                  <a:pt x="192" y="179"/>
                </a:cubicBezTo>
                <a:cubicBezTo>
                  <a:pt x="192" y="179"/>
                  <a:pt x="190" y="179"/>
                  <a:pt x="185" y="178"/>
                </a:cubicBezTo>
                <a:cubicBezTo>
                  <a:pt x="177" y="177"/>
                  <a:pt x="179" y="164"/>
                  <a:pt x="183" y="160"/>
                </a:cubicBezTo>
                <a:cubicBezTo>
                  <a:pt x="186" y="159"/>
                  <a:pt x="186" y="159"/>
                  <a:pt x="186" y="159"/>
                </a:cubicBezTo>
                <a:cubicBezTo>
                  <a:pt x="191" y="159"/>
                  <a:pt x="195" y="159"/>
                  <a:pt x="199" y="159"/>
                </a:cubicBezTo>
                <a:cubicBezTo>
                  <a:pt x="207" y="159"/>
                  <a:pt x="215" y="157"/>
                  <a:pt x="223" y="154"/>
                </a:cubicBezTo>
                <a:cubicBezTo>
                  <a:pt x="253" y="145"/>
                  <a:pt x="288" y="114"/>
                  <a:pt x="276" y="91"/>
                </a:cubicBezTo>
                <a:cubicBezTo>
                  <a:pt x="260" y="64"/>
                  <a:pt x="225" y="80"/>
                  <a:pt x="205" y="102"/>
                </a:cubicBezTo>
                <a:cubicBezTo>
                  <a:pt x="199" y="108"/>
                  <a:pt x="194" y="113"/>
                  <a:pt x="189" y="119"/>
                </a:cubicBezTo>
                <a:cubicBezTo>
                  <a:pt x="182" y="128"/>
                  <a:pt x="182" y="128"/>
                  <a:pt x="182" y="128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77" y="135"/>
                  <a:pt x="177" y="135"/>
                  <a:pt x="177" y="135"/>
                </a:cubicBezTo>
                <a:cubicBezTo>
                  <a:pt x="177" y="136"/>
                  <a:pt x="177" y="136"/>
                  <a:pt x="177" y="136"/>
                </a:cubicBezTo>
                <a:cubicBezTo>
                  <a:pt x="176" y="136"/>
                  <a:pt x="176" y="136"/>
                  <a:pt x="176" y="136"/>
                </a:cubicBezTo>
                <a:cubicBezTo>
                  <a:pt x="169" y="140"/>
                  <a:pt x="161" y="133"/>
                  <a:pt x="162" y="128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62" y="127"/>
                  <a:pt x="162" y="127"/>
                  <a:pt x="162" y="127"/>
                </a:cubicBezTo>
                <a:cubicBezTo>
                  <a:pt x="162" y="127"/>
                  <a:pt x="162" y="127"/>
                  <a:pt x="162" y="127"/>
                </a:cubicBezTo>
                <a:cubicBezTo>
                  <a:pt x="168" y="114"/>
                  <a:pt x="174" y="101"/>
                  <a:pt x="178" y="88"/>
                </a:cubicBezTo>
                <a:cubicBezTo>
                  <a:pt x="185" y="63"/>
                  <a:pt x="189" y="34"/>
                  <a:pt x="176" y="22"/>
                </a:cubicBezTo>
                <a:cubicBezTo>
                  <a:pt x="163" y="12"/>
                  <a:pt x="138" y="16"/>
                  <a:pt x="126" y="22"/>
                </a:cubicBezTo>
                <a:cubicBezTo>
                  <a:pt x="101" y="39"/>
                  <a:pt x="115" y="67"/>
                  <a:pt x="113" y="69"/>
                </a:cubicBezTo>
                <a:cubicBezTo>
                  <a:pt x="121" y="103"/>
                  <a:pt x="130" y="132"/>
                  <a:pt x="105" y="71"/>
                </a:cubicBezTo>
                <a:cubicBezTo>
                  <a:pt x="102" y="64"/>
                  <a:pt x="93" y="34"/>
                  <a:pt x="114" y="17"/>
                </a:cubicBezTo>
                <a:cubicBezTo>
                  <a:pt x="129" y="6"/>
                  <a:pt x="151" y="0"/>
                  <a:pt x="176" y="8"/>
                </a:cubicBezTo>
                <a:cubicBezTo>
                  <a:pt x="205" y="22"/>
                  <a:pt x="199" y="59"/>
                  <a:pt x="192" y="86"/>
                </a:cubicBezTo>
                <a:cubicBezTo>
                  <a:pt x="192" y="89"/>
                  <a:pt x="190" y="93"/>
                  <a:pt x="189" y="97"/>
                </a:cubicBezTo>
                <a:cubicBezTo>
                  <a:pt x="190" y="96"/>
                  <a:pt x="191" y="95"/>
                  <a:pt x="192" y="94"/>
                </a:cubicBezTo>
                <a:cubicBezTo>
                  <a:pt x="204" y="82"/>
                  <a:pt x="217" y="70"/>
                  <a:pt x="236" y="63"/>
                </a:cubicBezTo>
                <a:cubicBezTo>
                  <a:pt x="255" y="57"/>
                  <a:pt x="280" y="65"/>
                  <a:pt x="290" y="84"/>
                </a:cubicBezTo>
                <a:cubicBezTo>
                  <a:pt x="303" y="105"/>
                  <a:pt x="289" y="129"/>
                  <a:pt x="275" y="142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1" name="Freeform 22">
            <a:extLst>
              <a:ext uri="{FF2B5EF4-FFF2-40B4-BE49-F238E27FC236}">
                <a16:creationId xmlns:a16="http://schemas.microsoft.com/office/drawing/2014/main" id="{B594C41F-1717-F34C-9DE3-7290039C60C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801802" y="4764837"/>
            <a:ext cx="444733" cy="446946"/>
          </a:xfrm>
          <a:custGeom>
            <a:avLst/>
            <a:gdLst>
              <a:gd name="T0" fmla="*/ 1674301955 w 554"/>
              <a:gd name="T1" fmla="*/ 1491195328 h 557"/>
              <a:gd name="T2" fmla="*/ 2147483647 w 554"/>
              <a:gd name="T3" fmla="*/ 1420854391 h 557"/>
              <a:gd name="T4" fmla="*/ 2147483647 w 554"/>
              <a:gd name="T5" fmla="*/ 1505264265 h 557"/>
              <a:gd name="T6" fmla="*/ 2147483647 w 554"/>
              <a:gd name="T7" fmla="*/ 2147483647 h 557"/>
              <a:gd name="T8" fmla="*/ 2147483647 w 554"/>
              <a:gd name="T9" fmla="*/ 2147483647 h 557"/>
              <a:gd name="T10" fmla="*/ 2147483647 w 554"/>
              <a:gd name="T11" fmla="*/ 2147483647 h 557"/>
              <a:gd name="T12" fmla="*/ 2147483647 w 554"/>
              <a:gd name="T13" fmla="*/ 2147483647 h 557"/>
              <a:gd name="T14" fmla="*/ 2147483647 w 554"/>
              <a:gd name="T15" fmla="*/ 2147483647 h 557"/>
              <a:gd name="T16" fmla="*/ 2147483647 w 554"/>
              <a:gd name="T17" fmla="*/ 2147483647 h 557"/>
              <a:gd name="T18" fmla="*/ 2147483647 w 554"/>
              <a:gd name="T19" fmla="*/ 2147483647 h 557"/>
              <a:gd name="T20" fmla="*/ 2147483647 w 554"/>
              <a:gd name="T21" fmla="*/ 2147483647 h 557"/>
              <a:gd name="T22" fmla="*/ 2147483647 w 554"/>
              <a:gd name="T23" fmla="*/ 2147483647 h 557"/>
              <a:gd name="T24" fmla="*/ 2147483647 w 554"/>
              <a:gd name="T25" fmla="*/ 2147483647 h 557"/>
              <a:gd name="T26" fmla="*/ 2147483647 w 554"/>
              <a:gd name="T27" fmla="*/ 2147483647 h 557"/>
              <a:gd name="T28" fmla="*/ 2147483647 w 554"/>
              <a:gd name="T29" fmla="*/ 2147483647 h 557"/>
              <a:gd name="T30" fmla="*/ 2147483647 w 554"/>
              <a:gd name="T31" fmla="*/ 2147483647 h 557"/>
              <a:gd name="T32" fmla="*/ 2147483647 w 554"/>
              <a:gd name="T33" fmla="*/ 2147483647 h 557"/>
              <a:gd name="T34" fmla="*/ 2138608677 w 554"/>
              <a:gd name="T35" fmla="*/ 2147483647 h 557"/>
              <a:gd name="T36" fmla="*/ 801976261 w 554"/>
              <a:gd name="T37" fmla="*/ 2147483647 h 557"/>
              <a:gd name="T38" fmla="*/ 365813414 w 554"/>
              <a:gd name="T39" fmla="*/ 2147483647 h 557"/>
              <a:gd name="T40" fmla="*/ 56279561 w 554"/>
              <a:gd name="T41" fmla="*/ 2147483647 h 557"/>
              <a:gd name="T42" fmla="*/ 56279561 w 554"/>
              <a:gd name="T43" fmla="*/ 2147483647 h 557"/>
              <a:gd name="T44" fmla="*/ 168838696 w 554"/>
              <a:gd name="T45" fmla="*/ 2147483647 h 557"/>
              <a:gd name="T46" fmla="*/ 534652169 w 554"/>
              <a:gd name="T47" fmla="*/ 1842892511 h 557"/>
              <a:gd name="T48" fmla="*/ 84419348 w 554"/>
              <a:gd name="T49" fmla="*/ 1209839081 h 557"/>
              <a:gd name="T50" fmla="*/ 281394096 w 554"/>
              <a:gd name="T51" fmla="*/ 970685662 h 557"/>
              <a:gd name="T52" fmla="*/ 309533869 w 554"/>
              <a:gd name="T53" fmla="*/ 984751083 h 557"/>
              <a:gd name="T54" fmla="*/ 1013024793 w 554"/>
              <a:gd name="T55" fmla="*/ 1519329452 h 557"/>
              <a:gd name="T56" fmla="*/ 2147483647 w 554"/>
              <a:gd name="T57" fmla="*/ 407969300 h 557"/>
              <a:gd name="T58" fmla="*/ 2147483647 w 554"/>
              <a:gd name="T59" fmla="*/ 2147483647 h 557"/>
              <a:gd name="T60" fmla="*/ 2147483647 w 554"/>
              <a:gd name="T61" fmla="*/ 2147483647 h 557"/>
              <a:gd name="T62" fmla="*/ 2147483647 w 554"/>
              <a:gd name="T63" fmla="*/ 2147483647 h 557"/>
              <a:gd name="T64" fmla="*/ 1322558544 w 554"/>
              <a:gd name="T65" fmla="*/ 1181701206 h 557"/>
              <a:gd name="T66" fmla="*/ 520582283 w 554"/>
              <a:gd name="T67" fmla="*/ 1350517204 h 557"/>
              <a:gd name="T68" fmla="*/ 745696715 w 554"/>
              <a:gd name="T69" fmla="*/ 2082046165 h 557"/>
              <a:gd name="T70" fmla="*/ 1055234452 w 554"/>
              <a:gd name="T71" fmla="*/ 1702214388 h 557"/>
              <a:gd name="T72" fmla="*/ 2147483647 w 554"/>
              <a:gd name="T73" fmla="*/ 2147483647 h 557"/>
              <a:gd name="T74" fmla="*/ 2147483647 w 554"/>
              <a:gd name="T75" fmla="*/ 2147483647 h 557"/>
              <a:gd name="T76" fmla="*/ 2147483647 w 554"/>
              <a:gd name="T77" fmla="*/ 2147483647 h 557"/>
              <a:gd name="T78" fmla="*/ 2147483647 w 554"/>
              <a:gd name="T79" fmla="*/ 2147483647 h 557"/>
              <a:gd name="T80" fmla="*/ 2147483647 w 554"/>
              <a:gd name="T81" fmla="*/ 2147483647 h 557"/>
              <a:gd name="T82" fmla="*/ 2147483647 w 554"/>
              <a:gd name="T83" fmla="*/ 2147483647 h 557"/>
              <a:gd name="T84" fmla="*/ 2147483647 w 554"/>
              <a:gd name="T85" fmla="*/ 2147483647 h 55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54"/>
              <a:gd name="T130" fmla="*/ 0 h 557"/>
              <a:gd name="T131" fmla="*/ 554 w 554"/>
              <a:gd name="T132" fmla="*/ 557 h 55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54" h="557">
                <a:moveTo>
                  <a:pt x="171" y="107"/>
                </a:moveTo>
                <a:cubicBezTo>
                  <a:pt x="171" y="106"/>
                  <a:pt x="172" y="117"/>
                  <a:pt x="161" y="125"/>
                </a:cubicBezTo>
                <a:cubicBezTo>
                  <a:pt x="151" y="134"/>
                  <a:pt x="123" y="130"/>
                  <a:pt x="119" y="106"/>
                </a:cubicBezTo>
                <a:cubicBezTo>
                  <a:pt x="113" y="84"/>
                  <a:pt x="141" y="65"/>
                  <a:pt x="158" y="72"/>
                </a:cubicBezTo>
                <a:cubicBezTo>
                  <a:pt x="176" y="78"/>
                  <a:pt x="179" y="93"/>
                  <a:pt x="177" y="95"/>
                </a:cubicBezTo>
                <a:cubicBezTo>
                  <a:pt x="171" y="105"/>
                  <a:pt x="156" y="103"/>
                  <a:pt x="153" y="101"/>
                </a:cubicBezTo>
                <a:cubicBezTo>
                  <a:pt x="154" y="100"/>
                  <a:pt x="145" y="95"/>
                  <a:pt x="144" y="104"/>
                </a:cubicBezTo>
                <a:cubicBezTo>
                  <a:pt x="144" y="115"/>
                  <a:pt x="159" y="107"/>
                  <a:pt x="160" y="105"/>
                </a:cubicBezTo>
                <a:cubicBezTo>
                  <a:pt x="166" y="104"/>
                  <a:pt x="173" y="100"/>
                  <a:pt x="171" y="107"/>
                </a:cubicBezTo>
                <a:close/>
                <a:moveTo>
                  <a:pt x="553" y="213"/>
                </a:moveTo>
                <a:cubicBezTo>
                  <a:pt x="553" y="234"/>
                  <a:pt x="551" y="256"/>
                  <a:pt x="546" y="276"/>
                </a:cubicBezTo>
                <a:cubicBezTo>
                  <a:pt x="538" y="318"/>
                  <a:pt x="517" y="360"/>
                  <a:pt x="484" y="389"/>
                </a:cubicBezTo>
                <a:cubicBezTo>
                  <a:pt x="452" y="419"/>
                  <a:pt x="409" y="434"/>
                  <a:pt x="369" y="440"/>
                </a:cubicBezTo>
                <a:cubicBezTo>
                  <a:pt x="358" y="441"/>
                  <a:pt x="347" y="442"/>
                  <a:pt x="337" y="443"/>
                </a:cubicBezTo>
                <a:cubicBezTo>
                  <a:pt x="338" y="453"/>
                  <a:pt x="337" y="477"/>
                  <a:pt x="335" y="502"/>
                </a:cubicBezTo>
                <a:cubicBezTo>
                  <a:pt x="335" y="507"/>
                  <a:pt x="335" y="507"/>
                  <a:pt x="335" y="507"/>
                </a:cubicBezTo>
                <a:cubicBezTo>
                  <a:pt x="354" y="516"/>
                  <a:pt x="372" y="525"/>
                  <a:pt x="372" y="525"/>
                </a:cubicBezTo>
                <a:cubicBezTo>
                  <a:pt x="376" y="526"/>
                  <a:pt x="372" y="531"/>
                  <a:pt x="368" y="536"/>
                </a:cubicBezTo>
                <a:cubicBezTo>
                  <a:pt x="367" y="538"/>
                  <a:pt x="355" y="536"/>
                  <a:pt x="341" y="533"/>
                </a:cubicBezTo>
                <a:cubicBezTo>
                  <a:pt x="341" y="533"/>
                  <a:pt x="341" y="534"/>
                  <a:pt x="341" y="534"/>
                </a:cubicBezTo>
                <a:cubicBezTo>
                  <a:pt x="342" y="542"/>
                  <a:pt x="343" y="548"/>
                  <a:pt x="342" y="550"/>
                </a:cubicBezTo>
                <a:cubicBezTo>
                  <a:pt x="341" y="557"/>
                  <a:pt x="326" y="555"/>
                  <a:pt x="318" y="553"/>
                </a:cubicBezTo>
                <a:cubicBezTo>
                  <a:pt x="316" y="553"/>
                  <a:pt x="314" y="547"/>
                  <a:pt x="313" y="539"/>
                </a:cubicBezTo>
                <a:cubicBezTo>
                  <a:pt x="313" y="537"/>
                  <a:pt x="313" y="534"/>
                  <a:pt x="313" y="531"/>
                </a:cubicBezTo>
                <a:cubicBezTo>
                  <a:pt x="309" y="532"/>
                  <a:pt x="306" y="533"/>
                  <a:pt x="303" y="534"/>
                </a:cubicBezTo>
                <a:cubicBezTo>
                  <a:pt x="292" y="538"/>
                  <a:pt x="285" y="541"/>
                  <a:pt x="285" y="541"/>
                </a:cubicBezTo>
                <a:cubicBezTo>
                  <a:pt x="279" y="544"/>
                  <a:pt x="279" y="538"/>
                  <a:pt x="280" y="530"/>
                </a:cubicBezTo>
                <a:cubicBezTo>
                  <a:pt x="280" y="529"/>
                  <a:pt x="286" y="524"/>
                  <a:pt x="295" y="518"/>
                </a:cubicBezTo>
                <a:cubicBezTo>
                  <a:pt x="300" y="515"/>
                  <a:pt x="305" y="512"/>
                  <a:pt x="311" y="509"/>
                </a:cubicBezTo>
                <a:cubicBezTo>
                  <a:pt x="311" y="508"/>
                  <a:pt x="311" y="508"/>
                  <a:pt x="311" y="508"/>
                </a:cubicBezTo>
                <a:cubicBezTo>
                  <a:pt x="311" y="503"/>
                  <a:pt x="311" y="503"/>
                  <a:pt x="311" y="503"/>
                </a:cubicBezTo>
                <a:cubicBezTo>
                  <a:pt x="310" y="479"/>
                  <a:pt x="309" y="454"/>
                  <a:pt x="310" y="443"/>
                </a:cubicBezTo>
                <a:cubicBezTo>
                  <a:pt x="294" y="443"/>
                  <a:pt x="279" y="442"/>
                  <a:pt x="264" y="439"/>
                </a:cubicBezTo>
                <a:cubicBezTo>
                  <a:pt x="261" y="452"/>
                  <a:pt x="254" y="479"/>
                  <a:pt x="247" y="505"/>
                </a:cubicBezTo>
                <a:cubicBezTo>
                  <a:pt x="246" y="509"/>
                  <a:pt x="246" y="509"/>
                  <a:pt x="246" y="509"/>
                </a:cubicBezTo>
                <a:cubicBezTo>
                  <a:pt x="258" y="524"/>
                  <a:pt x="268" y="539"/>
                  <a:pt x="266" y="541"/>
                </a:cubicBezTo>
                <a:cubicBezTo>
                  <a:pt x="263" y="547"/>
                  <a:pt x="260" y="552"/>
                  <a:pt x="257" y="549"/>
                </a:cubicBezTo>
                <a:cubicBezTo>
                  <a:pt x="257" y="549"/>
                  <a:pt x="248" y="542"/>
                  <a:pt x="238" y="533"/>
                </a:cubicBezTo>
                <a:cubicBezTo>
                  <a:pt x="237" y="536"/>
                  <a:pt x="236" y="538"/>
                  <a:pt x="235" y="540"/>
                </a:cubicBezTo>
                <a:cubicBezTo>
                  <a:pt x="232" y="547"/>
                  <a:pt x="230" y="551"/>
                  <a:pt x="227" y="552"/>
                </a:cubicBezTo>
                <a:cubicBezTo>
                  <a:pt x="220" y="554"/>
                  <a:pt x="204" y="549"/>
                  <a:pt x="205" y="542"/>
                </a:cubicBezTo>
                <a:cubicBezTo>
                  <a:pt x="205" y="541"/>
                  <a:pt x="206" y="537"/>
                  <a:pt x="208" y="532"/>
                </a:cubicBezTo>
                <a:cubicBezTo>
                  <a:pt x="206" y="532"/>
                  <a:pt x="204" y="533"/>
                  <a:pt x="202" y="533"/>
                </a:cubicBezTo>
                <a:cubicBezTo>
                  <a:pt x="190" y="536"/>
                  <a:pt x="181" y="537"/>
                  <a:pt x="180" y="536"/>
                </a:cubicBezTo>
                <a:cubicBezTo>
                  <a:pt x="174" y="531"/>
                  <a:pt x="170" y="527"/>
                  <a:pt x="176" y="525"/>
                </a:cubicBezTo>
                <a:cubicBezTo>
                  <a:pt x="176" y="525"/>
                  <a:pt x="184" y="521"/>
                  <a:pt x="196" y="516"/>
                </a:cubicBezTo>
                <a:cubicBezTo>
                  <a:pt x="202" y="514"/>
                  <a:pt x="209" y="511"/>
                  <a:pt x="217" y="508"/>
                </a:cubicBezTo>
                <a:cubicBezTo>
                  <a:pt x="217" y="508"/>
                  <a:pt x="217" y="508"/>
                  <a:pt x="217" y="508"/>
                </a:cubicBezTo>
                <a:cubicBezTo>
                  <a:pt x="214" y="508"/>
                  <a:pt x="214" y="508"/>
                  <a:pt x="217" y="508"/>
                </a:cubicBezTo>
                <a:cubicBezTo>
                  <a:pt x="223" y="505"/>
                  <a:pt x="223" y="505"/>
                  <a:pt x="223" y="505"/>
                </a:cubicBezTo>
                <a:cubicBezTo>
                  <a:pt x="223" y="504"/>
                  <a:pt x="223" y="504"/>
                  <a:pt x="223" y="504"/>
                </a:cubicBezTo>
                <a:cubicBezTo>
                  <a:pt x="224" y="498"/>
                  <a:pt x="224" y="498"/>
                  <a:pt x="224" y="498"/>
                </a:cubicBezTo>
                <a:cubicBezTo>
                  <a:pt x="228" y="472"/>
                  <a:pt x="233" y="446"/>
                  <a:pt x="237" y="434"/>
                </a:cubicBezTo>
                <a:cubicBezTo>
                  <a:pt x="205" y="426"/>
                  <a:pt x="176" y="413"/>
                  <a:pt x="152" y="395"/>
                </a:cubicBezTo>
                <a:cubicBezTo>
                  <a:pt x="96" y="353"/>
                  <a:pt x="74" y="295"/>
                  <a:pt x="65" y="255"/>
                </a:cubicBezTo>
                <a:cubicBezTo>
                  <a:pt x="56" y="214"/>
                  <a:pt x="57" y="187"/>
                  <a:pt x="57" y="181"/>
                </a:cubicBezTo>
                <a:cubicBezTo>
                  <a:pt x="57" y="181"/>
                  <a:pt x="57" y="180"/>
                  <a:pt x="57" y="180"/>
                </a:cubicBezTo>
                <a:cubicBezTo>
                  <a:pt x="50" y="184"/>
                  <a:pt x="40" y="189"/>
                  <a:pt x="29" y="195"/>
                </a:cubicBezTo>
                <a:cubicBezTo>
                  <a:pt x="29" y="195"/>
                  <a:pt x="29" y="195"/>
                  <a:pt x="29" y="195"/>
                </a:cubicBezTo>
                <a:cubicBezTo>
                  <a:pt x="28" y="195"/>
                  <a:pt x="27" y="196"/>
                  <a:pt x="26" y="196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22" y="198"/>
                  <a:pt x="22" y="198"/>
                  <a:pt x="22" y="198"/>
                </a:cubicBezTo>
                <a:cubicBezTo>
                  <a:pt x="4" y="202"/>
                  <a:pt x="0" y="185"/>
                  <a:pt x="4" y="178"/>
                </a:cubicBezTo>
                <a:cubicBezTo>
                  <a:pt x="4" y="178"/>
                  <a:pt x="4" y="178"/>
                  <a:pt x="4" y="178"/>
                </a:cubicBezTo>
                <a:cubicBezTo>
                  <a:pt x="4" y="178"/>
                  <a:pt x="4" y="178"/>
                  <a:pt x="4" y="178"/>
                </a:cubicBezTo>
                <a:cubicBezTo>
                  <a:pt x="4" y="178"/>
                  <a:pt x="4" y="178"/>
                  <a:pt x="4" y="178"/>
                </a:cubicBezTo>
                <a:cubicBezTo>
                  <a:pt x="5" y="177"/>
                  <a:pt x="5" y="177"/>
                  <a:pt x="5" y="177"/>
                </a:cubicBezTo>
                <a:cubicBezTo>
                  <a:pt x="6" y="175"/>
                  <a:pt x="6" y="175"/>
                  <a:pt x="6" y="175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8" y="131"/>
                  <a:pt x="38" y="131"/>
                  <a:pt x="38" y="131"/>
                </a:cubicBezTo>
                <a:cubicBezTo>
                  <a:pt x="29" y="121"/>
                  <a:pt x="19" y="108"/>
                  <a:pt x="12" y="97"/>
                </a:cubicBezTo>
                <a:cubicBezTo>
                  <a:pt x="7" y="88"/>
                  <a:pt x="7" y="88"/>
                  <a:pt x="7" y="88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5"/>
                  <a:pt x="6" y="85"/>
                  <a:pt x="6" y="85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77"/>
                  <a:pt x="8" y="68"/>
                  <a:pt x="20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2" y="70"/>
                  <a:pt x="22" y="70"/>
                  <a:pt x="22" y="70"/>
                </a:cubicBezTo>
                <a:cubicBezTo>
                  <a:pt x="26" y="72"/>
                  <a:pt x="26" y="72"/>
                  <a:pt x="26" y="72"/>
                </a:cubicBezTo>
                <a:cubicBezTo>
                  <a:pt x="32" y="75"/>
                  <a:pt x="37" y="78"/>
                  <a:pt x="42" y="81"/>
                </a:cubicBezTo>
                <a:cubicBezTo>
                  <a:pt x="60" y="93"/>
                  <a:pt x="71" y="105"/>
                  <a:pt x="72" y="108"/>
                </a:cubicBezTo>
                <a:cubicBezTo>
                  <a:pt x="74" y="102"/>
                  <a:pt x="78" y="92"/>
                  <a:pt x="83" y="78"/>
                </a:cubicBezTo>
                <a:cubicBezTo>
                  <a:pt x="84" y="79"/>
                  <a:pt x="91" y="58"/>
                  <a:pt x="122" y="35"/>
                </a:cubicBezTo>
                <a:cubicBezTo>
                  <a:pt x="152" y="14"/>
                  <a:pt x="210" y="0"/>
                  <a:pt x="270" y="29"/>
                </a:cubicBezTo>
                <a:cubicBezTo>
                  <a:pt x="332" y="62"/>
                  <a:pt x="341" y="148"/>
                  <a:pt x="400" y="190"/>
                </a:cubicBezTo>
                <a:cubicBezTo>
                  <a:pt x="429" y="215"/>
                  <a:pt x="467" y="213"/>
                  <a:pt x="503" y="198"/>
                </a:cubicBezTo>
                <a:cubicBezTo>
                  <a:pt x="512" y="195"/>
                  <a:pt x="521" y="190"/>
                  <a:pt x="529" y="185"/>
                </a:cubicBezTo>
                <a:cubicBezTo>
                  <a:pt x="535" y="181"/>
                  <a:pt x="535" y="181"/>
                  <a:pt x="535" y="181"/>
                </a:cubicBezTo>
                <a:cubicBezTo>
                  <a:pt x="547" y="178"/>
                  <a:pt x="551" y="184"/>
                  <a:pt x="552" y="193"/>
                </a:cubicBezTo>
                <a:cubicBezTo>
                  <a:pt x="554" y="199"/>
                  <a:pt x="553" y="207"/>
                  <a:pt x="553" y="213"/>
                </a:cubicBezTo>
                <a:close/>
                <a:moveTo>
                  <a:pt x="529" y="212"/>
                </a:moveTo>
                <a:cubicBezTo>
                  <a:pt x="522" y="216"/>
                  <a:pt x="514" y="219"/>
                  <a:pt x="506" y="222"/>
                </a:cubicBezTo>
                <a:cubicBezTo>
                  <a:pt x="469" y="237"/>
                  <a:pt x="417" y="234"/>
                  <a:pt x="387" y="207"/>
                </a:cubicBezTo>
                <a:cubicBezTo>
                  <a:pt x="322" y="156"/>
                  <a:pt x="314" y="76"/>
                  <a:pt x="266" y="48"/>
                </a:cubicBezTo>
                <a:cubicBezTo>
                  <a:pt x="220" y="20"/>
                  <a:pt x="164" y="27"/>
                  <a:pt x="137" y="43"/>
                </a:cubicBezTo>
                <a:cubicBezTo>
                  <a:pt x="107" y="60"/>
                  <a:pt x="97" y="81"/>
                  <a:pt x="94" y="84"/>
                </a:cubicBezTo>
                <a:cubicBezTo>
                  <a:pt x="84" y="97"/>
                  <a:pt x="76" y="110"/>
                  <a:pt x="72" y="115"/>
                </a:cubicBezTo>
                <a:cubicBezTo>
                  <a:pt x="72" y="120"/>
                  <a:pt x="70" y="122"/>
                  <a:pt x="64" y="117"/>
                </a:cubicBezTo>
                <a:cubicBezTo>
                  <a:pt x="64" y="117"/>
                  <a:pt x="48" y="103"/>
                  <a:pt x="37" y="96"/>
                </a:cubicBezTo>
                <a:cubicBezTo>
                  <a:pt x="41" y="100"/>
                  <a:pt x="52" y="116"/>
                  <a:pt x="56" y="120"/>
                </a:cubicBezTo>
                <a:cubicBezTo>
                  <a:pt x="57" y="124"/>
                  <a:pt x="62" y="128"/>
                  <a:pt x="60" y="137"/>
                </a:cubicBezTo>
                <a:cubicBezTo>
                  <a:pt x="53" y="148"/>
                  <a:pt x="53" y="148"/>
                  <a:pt x="53" y="148"/>
                </a:cubicBezTo>
                <a:cubicBezTo>
                  <a:pt x="33" y="171"/>
                  <a:pt x="33" y="171"/>
                  <a:pt x="33" y="171"/>
                </a:cubicBezTo>
                <a:cubicBezTo>
                  <a:pt x="34" y="171"/>
                  <a:pt x="54" y="161"/>
                  <a:pt x="61" y="158"/>
                </a:cubicBezTo>
                <a:cubicBezTo>
                  <a:pt x="65" y="141"/>
                  <a:pt x="70" y="126"/>
                  <a:pt x="75" y="121"/>
                </a:cubicBezTo>
                <a:cubicBezTo>
                  <a:pt x="82" y="115"/>
                  <a:pt x="80" y="124"/>
                  <a:pt x="82" y="180"/>
                </a:cubicBezTo>
                <a:cubicBezTo>
                  <a:pt x="83" y="194"/>
                  <a:pt x="84" y="225"/>
                  <a:pt x="96" y="265"/>
                </a:cubicBezTo>
                <a:cubicBezTo>
                  <a:pt x="108" y="304"/>
                  <a:pt x="134" y="354"/>
                  <a:pt x="186" y="384"/>
                </a:cubicBezTo>
                <a:cubicBezTo>
                  <a:pt x="238" y="414"/>
                  <a:pt x="312" y="424"/>
                  <a:pt x="383" y="410"/>
                </a:cubicBezTo>
                <a:cubicBezTo>
                  <a:pt x="456" y="399"/>
                  <a:pt x="514" y="337"/>
                  <a:pt x="524" y="261"/>
                </a:cubicBezTo>
                <a:cubicBezTo>
                  <a:pt x="528" y="245"/>
                  <a:pt x="529" y="228"/>
                  <a:pt x="529" y="212"/>
                </a:cubicBezTo>
                <a:close/>
                <a:moveTo>
                  <a:pt x="409" y="253"/>
                </a:moveTo>
                <a:cubicBezTo>
                  <a:pt x="385" y="250"/>
                  <a:pt x="385" y="250"/>
                  <a:pt x="385" y="250"/>
                </a:cubicBezTo>
                <a:cubicBezTo>
                  <a:pt x="369" y="247"/>
                  <a:pt x="354" y="242"/>
                  <a:pt x="342" y="237"/>
                </a:cubicBezTo>
                <a:cubicBezTo>
                  <a:pt x="318" y="228"/>
                  <a:pt x="305" y="217"/>
                  <a:pt x="305" y="217"/>
                </a:cubicBezTo>
                <a:cubicBezTo>
                  <a:pt x="294" y="208"/>
                  <a:pt x="294" y="216"/>
                  <a:pt x="297" y="226"/>
                </a:cubicBezTo>
                <a:cubicBezTo>
                  <a:pt x="298" y="229"/>
                  <a:pt x="312" y="242"/>
                  <a:pt x="336" y="254"/>
                </a:cubicBezTo>
                <a:cubicBezTo>
                  <a:pt x="348" y="260"/>
                  <a:pt x="363" y="266"/>
                  <a:pt x="380" y="271"/>
                </a:cubicBezTo>
                <a:cubicBezTo>
                  <a:pt x="384" y="272"/>
                  <a:pt x="389" y="273"/>
                  <a:pt x="393" y="273"/>
                </a:cubicBezTo>
                <a:cubicBezTo>
                  <a:pt x="393" y="277"/>
                  <a:pt x="392" y="279"/>
                  <a:pt x="390" y="282"/>
                </a:cubicBezTo>
                <a:cubicBezTo>
                  <a:pt x="380" y="308"/>
                  <a:pt x="346" y="315"/>
                  <a:pt x="321" y="314"/>
                </a:cubicBezTo>
                <a:cubicBezTo>
                  <a:pt x="295" y="313"/>
                  <a:pt x="275" y="308"/>
                  <a:pt x="270" y="307"/>
                </a:cubicBezTo>
                <a:cubicBezTo>
                  <a:pt x="252" y="303"/>
                  <a:pt x="251" y="319"/>
                  <a:pt x="263" y="331"/>
                </a:cubicBezTo>
                <a:cubicBezTo>
                  <a:pt x="265" y="334"/>
                  <a:pt x="285" y="340"/>
                  <a:pt x="315" y="342"/>
                </a:cubicBezTo>
                <a:cubicBezTo>
                  <a:pt x="353" y="343"/>
                  <a:pt x="399" y="330"/>
                  <a:pt x="413" y="291"/>
                </a:cubicBezTo>
                <a:cubicBezTo>
                  <a:pt x="416" y="286"/>
                  <a:pt x="417" y="280"/>
                  <a:pt x="417" y="274"/>
                </a:cubicBezTo>
                <a:cubicBezTo>
                  <a:pt x="418" y="265"/>
                  <a:pt x="421" y="255"/>
                  <a:pt x="409" y="253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62" name="Grupa 33">
            <a:extLst>
              <a:ext uri="{FF2B5EF4-FFF2-40B4-BE49-F238E27FC236}">
                <a16:creationId xmlns:a16="http://schemas.microsoft.com/office/drawing/2014/main" id="{3ADECDF1-405D-DA4B-9565-46BC41FE6FC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77997" y="4473384"/>
            <a:ext cx="537849" cy="1196712"/>
            <a:chOff x="1473200" y="3122613"/>
            <a:chExt cx="1509713" cy="3357563"/>
          </a:xfrm>
        </p:grpSpPr>
        <p:sp>
          <p:nvSpPr>
            <p:cNvPr id="263" name="Freeform 33">
              <a:extLst>
                <a:ext uri="{FF2B5EF4-FFF2-40B4-BE49-F238E27FC236}">
                  <a16:creationId xmlns:a16="http://schemas.microsoft.com/office/drawing/2014/main" id="{225C4610-A923-5A40-94E0-487EFF8488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8705" y="3142585"/>
              <a:ext cx="1398705" cy="2549796"/>
            </a:xfrm>
            <a:custGeom>
              <a:avLst/>
              <a:gdLst/>
              <a:ahLst/>
              <a:cxnLst>
                <a:cxn ang="0">
                  <a:pos x="220" y="169"/>
                </a:cxn>
                <a:cxn ang="0">
                  <a:pos x="203" y="176"/>
                </a:cxn>
                <a:cxn ang="0">
                  <a:pos x="204" y="134"/>
                </a:cxn>
                <a:cxn ang="0">
                  <a:pos x="197" y="97"/>
                </a:cxn>
                <a:cxn ang="0">
                  <a:pos x="181" y="91"/>
                </a:cxn>
                <a:cxn ang="0">
                  <a:pos x="195" y="69"/>
                </a:cxn>
                <a:cxn ang="0">
                  <a:pos x="222" y="97"/>
                </a:cxn>
                <a:cxn ang="0">
                  <a:pos x="225" y="146"/>
                </a:cxn>
                <a:cxn ang="0">
                  <a:pos x="117" y="395"/>
                </a:cxn>
                <a:cxn ang="0">
                  <a:pos x="111" y="412"/>
                </a:cxn>
                <a:cxn ang="0">
                  <a:pos x="88" y="411"/>
                </a:cxn>
                <a:cxn ang="0">
                  <a:pos x="70" y="387"/>
                </a:cxn>
                <a:cxn ang="0">
                  <a:pos x="76" y="336"/>
                </a:cxn>
                <a:cxn ang="0">
                  <a:pos x="74" y="314"/>
                </a:cxn>
                <a:cxn ang="0">
                  <a:pos x="114" y="305"/>
                </a:cxn>
                <a:cxn ang="0">
                  <a:pos x="100" y="346"/>
                </a:cxn>
                <a:cxn ang="0">
                  <a:pos x="117" y="387"/>
                </a:cxn>
                <a:cxn ang="0">
                  <a:pos x="49" y="657"/>
                </a:cxn>
                <a:cxn ang="0">
                  <a:pos x="47" y="612"/>
                </a:cxn>
                <a:cxn ang="0">
                  <a:pos x="42" y="576"/>
                </a:cxn>
                <a:cxn ang="0">
                  <a:pos x="5" y="574"/>
                </a:cxn>
                <a:cxn ang="0">
                  <a:pos x="6" y="587"/>
                </a:cxn>
                <a:cxn ang="0">
                  <a:pos x="8" y="635"/>
                </a:cxn>
                <a:cxn ang="0">
                  <a:pos x="20" y="674"/>
                </a:cxn>
                <a:cxn ang="0">
                  <a:pos x="42" y="675"/>
                </a:cxn>
                <a:cxn ang="0">
                  <a:pos x="49" y="657"/>
                </a:cxn>
                <a:cxn ang="0">
                  <a:pos x="341" y="44"/>
                </a:cxn>
                <a:cxn ang="0">
                  <a:pos x="321" y="12"/>
                </a:cxn>
                <a:cxn ang="0">
                  <a:pos x="307" y="34"/>
                </a:cxn>
                <a:cxn ang="0">
                  <a:pos x="312" y="45"/>
                </a:cxn>
                <a:cxn ang="0">
                  <a:pos x="321" y="85"/>
                </a:cxn>
                <a:cxn ang="0">
                  <a:pos x="365" y="58"/>
                </a:cxn>
                <a:cxn ang="0">
                  <a:pos x="263" y="274"/>
                </a:cxn>
                <a:cxn ang="0">
                  <a:pos x="219" y="286"/>
                </a:cxn>
                <a:cxn ang="0">
                  <a:pos x="223" y="236"/>
                </a:cxn>
                <a:cxn ang="0">
                  <a:pos x="204" y="262"/>
                </a:cxn>
                <a:cxn ang="0">
                  <a:pos x="214" y="317"/>
                </a:cxn>
                <a:cxn ang="0">
                  <a:pos x="261" y="279"/>
                </a:cxn>
                <a:cxn ang="0">
                  <a:pos x="149" y="512"/>
                </a:cxn>
                <a:cxn ang="0">
                  <a:pos x="122" y="514"/>
                </a:cxn>
                <a:cxn ang="0">
                  <a:pos x="123" y="465"/>
                </a:cxn>
                <a:cxn ang="0">
                  <a:pos x="132" y="445"/>
                </a:cxn>
                <a:cxn ang="0">
                  <a:pos x="165" y="451"/>
                </a:cxn>
                <a:cxn ang="0">
                  <a:pos x="167" y="488"/>
                </a:cxn>
              </a:cxnLst>
              <a:rect l="0" t="0" r="r" b="b"/>
              <a:pathLst>
                <a:path w="373" h="680">
                  <a:moveTo>
                    <a:pt x="226" y="152"/>
                  </a:moveTo>
                  <a:cubicBezTo>
                    <a:pt x="229" y="158"/>
                    <a:pt x="227" y="165"/>
                    <a:pt x="222" y="169"/>
                  </a:cubicBezTo>
                  <a:cubicBezTo>
                    <a:pt x="221" y="169"/>
                    <a:pt x="221" y="169"/>
                    <a:pt x="220" y="169"/>
                  </a:cubicBezTo>
                  <a:cubicBezTo>
                    <a:pt x="220" y="170"/>
                    <a:pt x="219" y="170"/>
                    <a:pt x="218" y="171"/>
                  </a:cubicBezTo>
                  <a:cubicBezTo>
                    <a:pt x="217" y="172"/>
                    <a:pt x="215" y="173"/>
                    <a:pt x="214" y="173"/>
                  </a:cubicBezTo>
                  <a:cubicBezTo>
                    <a:pt x="210" y="175"/>
                    <a:pt x="207" y="176"/>
                    <a:pt x="203" y="176"/>
                  </a:cubicBezTo>
                  <a:cubicBezTo>
                    <a:pt x="200" y="175"/>
                    <a:pt x="197" y="173"/>
                    <a:pt x="196" y="170"/>
                  </a:cubicBezTo>
                  <a:cubicBezTo>
                    <a:pt x="193" y="164"/>
                    <a:pt x="193" y="164"/>
                    <a:pt x="202" y="138"/>
                  </a:cubicBezTo>
                  <a:cubicBezTo>
                    <a:pt x="202" y="137"/>
                    <a:pt x="203" y="135"/>
                    <a:pt x="204" y="134"/>
                  </a:cubicBezTo>
                  <a:cubicBezTo>
                    <a:pt x="203" y="134"/>
                    <a:pt x="202" y="134"/>
                    <a:pt x="201" y="134"/>
                  </a:cubicBezTo>
                  <a:cubicBezTo>
                    <a:pt x="197" y="133"/>
                    <a:pt x="194" y="131"/>
                    <a:pt x="193" y="128"/>
                  </a:cubicBezTo>
                  <a:cubicBezTo>
                    <a:pt x="190" y="123"/>
                    <a:pt x="190" y="122"/>
                    <a:pt x="197" y="97"/>
                  </a:cubicBezTo>
                  <a:cubicBezTo>
                    <a:pt x="197" y="96"/>
                    <a:pt x="198" y="96"/>
                    <a:pt x="198" y="95"/>
                  </a:cubicBezTo>
                  <a:cubicBezTo>
                    <a:pt x="194" y="97"/>
                    <a:pt x="192" y="97"/>
                    <a:pt x="188" y="96"/>
                  </a:cubicBezTo>
                  <a:cubicBezTo>
                    <a:pt x="185" y="96"/>
                    <a:pt x="182" y="94"/>
                    <a:pt x="181" y="91"/>
                  </a:cubicBezTo>
                  <a:cubicBezTo>
                    <a:pt x="177" y="85"/>
                    <a:pt x="179" y="78"/>
                    <a:pt x="185" y="74"/>
                  </a:cubicBezTo>
                  <a:cubicBezTo>
                    <a:pt x="186" y="74"/>
                    <a:pt x="186" y="74"/>
                    <a:pt x="187" y="74"/>
                  </a:cubicBezTo>
                  <a:cubicBezTo>
                    <a:pt x="188" y="73"/>
                    <a:pt x="192" y="70"/>
                    <a:pt x="195" y="69"/>
                  </a:cubicBezTo>
                  <a:cubicBezTo>
                    <a:pt x="212" y="58"/>
                    <a:pt x="214" y="57"/>
                    <a:pt x="220" y="58"/>
                  </a:cubicBezTo>
                  <a:cubicBezTo>
                    <a:pt x="223" y="59"/>
                    <a:pt x="225" y="61"/>
                    <a:pt x="227" y="64"/>
                  </a:cubicBezTo>
                  <a:cubicBezTo>
                    <a:pt x="230" y="69"/>
                    <a:pt x="230" y="72"/>
                    <a:pt x="222" y="97"/>
                  </a:cubicBezTo>
                  <a:cubicBezTo>
                    <a:pt x="223" y="97"/>
                    <a:pt x="225" y="97"/>
                    <a:pt x="226" y="98"/>
                  </a:cubicBezTo>
                  <a:cubicBezTo>
                    <a:pt x="229" y="98"/>
                    <a:pt x="232" y="101"/>
                    <a:pt x="234" y="104"/>
                  </a:cubicBezTo>
                  <a:cubicBezTo>
                    <a:pt x="238" y="110"/>
                    <a:pt x="237" y="112"/>
                    <a:pt x="225" y="146"/>
                  </a:cubicBezTo>
                  <a:cubicBezTo>
                    <a:pt x="224" y="147"/>
                    <a:pt x="224" y="148"/>
                    <a:pt x="224" y="149"/>
                  </a:cubicBezTo>
                  <a:cubicBezTo>
                    <a:pt x="225" y="150"/>
                    <a:pt x="225" y="151"/>
                    <a:pt x="226" y="152"/>
                  </a:cubicBezTo>
                  <a:close/>
                  <a:moveTo>
                    <a:pt x="117" y="395"/>
                  </a:moveTo>
                  <a:cubicBezTo>
                    <a:pt x="120" y="401"/>
                    <a:pt x="118" y="408"/>
                    <a:pt x="112" y="411"/>
                  </a:cubicBezTo>
                  <a:cubicBezTo>
                    <a:pt x="112" y="411"/>
                    <a:pt x="112" y="411"/>
                    <a:pt x="112" y="412"/>
                  </a:cubicBezTo>
                  <a:cubicBezTo>
                    <a:pt x="111" y="412"/>
                    <a:pt x="111" y="412"/>
                    <a:pt x="111" y="412"/>
                  </a:cubicBezTo>
                  <a:cubicBezTo>
                    <a:pt x="110" y="413"/>
                    <a:pt x="108" y="414"/>
                    <a:pt x="106" y="416"/>
                  </a:cubicBezTo>
                  <a:cubicBezTo>
                    <a:pt x="103" y="417"/>
                    <a:pt x="100" y="418"/>
                    <a:pt x="96" y="417"/>
                  </a:cubicBezTo>
                  <a:cubicBezTo>
                    <a:pt x="93" y="417"/>
                    <a:pt x="90" y="414"/>
                    <a:pt x="88" y="411"/>
                  </a:cubicBezTo>
                  <a:cubicBezTo>
                    <a:pt x="85" y="406"/>
                    <a:pt x="85" y="406"/>
                    <a:pt x="95" y="379"/>
                  </a:cubicBezTo>
                  <a:cubicBezTo>
                    <a:pt x="95" y="379"/>
                    <a:pt x="95" y="378"/>
                    <a:pt x="95" y="377"/>
                  </a:cubicBezTo>
                  <a:cubicBezTo>
                    <a:pt x="77" y="389"/>
                    <a:pt x="75" y="389"/>
                    <a:pt x="70" y="387"/>
                  </a:cubicBezTo>
                  <a:cubicBezTo>
                    <a:pt x="67" y="387"/>
                    <a:pt x="64" y="384"/>
                    <a:pt x="62" y="382"/>
                  </a:cubicBezTo>
                  <a:cubicBezTo>
                    <a:pt x="59" y="376"/>
                    <a:pt x="59" y="375"/>
                    <a:pt x="78" y="337"/>
                  </a:cubicBezTo>
                  <a:cubicBezTo>
                    <a:pt x="77" y="337"/>
                    <a:pt x="77" y="336"/>
                    <a:pt x="76" y="336"/>
                  </a:cubicBezTo>
                  <a:cubicBezTo>
                    <a:pt x="73" y="336"/>
                    <a:pt x="70" y="334"/>
                    <a:pt x="69" y="331"/>
                  </a:cubicBezTo>
                  <a:cubicBezTo>
                    <a:pt x="65" y="325"/>
                    <a:pt x="67" y="318"/>
                    <a:pt x="73" y="314"/>
                  </a:cubicBezTo>
                  <a:cubicBezTo>
                    <a:pt x="73" y="314"/>
                    <a:pt x="74" y="314"/>
                    <a:pt x="74" y="314"/>
                  </a:cubicBezTo>
                  <a:cubicBezTo>
                    <a:pt x="76" y="313"/>
                    <a:pt x="79" y="311"/>
                    <a:pt x="81" y="310"/>
                  </a:cubicBezTo>
                  <a:cubicBezTo>
                    <a:pt x="97" y="299"/>
                    <a:pt x="100" y="297"/>
                    <a:pt x="106" y="299"/>
                  </a:cubicBezTo>
                  <a:cubicBezTo>
                    <a:pt x="110" y="300"/>
                    <a:pt x="112" y="302"/>
                    <a:pt x="114" y="305"/>
                  </a:cubicBezTo>
                  <a:cubicBezTo>
                    <a:pt x="117" y="310"/>
                    <a:pt x="117" y="310"/>
                    <a:pt x="105" y="335"/>
                  </a:cubicBezTo>
                  <a:cubicBezTo>
                    <a:pt x="104" y="338"/>
                    <a:pt x="102" y="342"/>
                    <a:pt x="99" y="347"/>
                  </a:cubicBezTo>
                  <a:cubicBezTo>
                    <a:pt x="100" y="347"/>
                    <a:pt x="100" y="347"/>
                    <a:pt x="100" y="346"/>
                  </a:cubicBezTo>
                  <a:cubicBezTo>
                    <a:pt x="114" y="338"/>
                    <a:pt x="115" y="337"/>
                    <a:pt x="120" y="339"/>
                  </a:cubicBezTo>
                  <a:cubicBezTo>
                    <a:pt x="123" y="339"/>
                    <a:pt x="126" y="341"/>
                    <a:pt x="127" y="344"/>
                  </a:cubicBezTo>
                  <a:cubicBezTo>
                    <a:pt x="131" y="350"/>
                    <a:pt x="130" y="353"/>
                    <a:pt x="117" y="387"/>
                  </a:cubicBezTo>
                  <a:cubicBezTo>
                    <a:pt x="117" y="389"/>
                    <a:pt x="116" y="391"/>
                    <a:pt x="115" y="393"/>
                  </a:cubicBezTo>
                  <a:cubicBezTo>
                    <a:pt x="116" y="393"/>
                    <a:pt x="116" y="394"/>
                    <a:pt x="117" y="395"/>
                  </a:cubicBezTo>
                  <a:close/>
                  <a:moveTo>
                    <a:pt x="49" y="657"/>
                  </a:moveTo>
                  <a:cubicBezTo>
                    <a:pt x="47" y="655"/>
                    <a:pt x="46" y="654"/>
                    <a:pt x="44" y="653"/>
                  </a:cubicBezTo>
                  <a:cubicBezTo>
                    <a:pt x="45" y="643"/>
                    <a:pt x="47" y="631"/>
                    <a:pt x="49" y="620"/>
                  </a:cubicBezTo>
                  <a:cubicBezTo>
                    <a:pt x="49" y="617"/>
                    <a:pt x="48" y="615"/>
                    <a:pt x="47" y="612"/>
                  </a:cubicBezTo>
                  <a:cubicBezTo>
                    <a:pt x="45" y="609"/>
                    <a:pt x="43" y="607"/>
                    <a:pt x="40" y="607"/>
                  </a:cubicBezTo>
                  <a:cubicBezTo>
                    <a:pt x="38" y="606"/>
                    <a:pt x="36" y="606"/>
                    <a:pt x="35" y="606"/>
                  </a:cubicBezTo>
                  <a:cubicBezTo>
                    <a:pt x="37" y="597"/>
                    <a:pt x="39" y="586"/>
                    <a:pt x="42" y="576"/>
                  </a:cubicBezTo>
                  <a:cubicBezTo>
                    <a:pt x="42" y="573"/>
                    <a:pt x="42" y="570"/>
                    <a:pt x="40" y="568"/>
                  </a:cubicBezTo>
                  <a:cubicBezTo>
                    <a:pt x="39" y="565"/>
                    <a:pt x="36" y="563"/>
                    <a:pt x="33" y="562"/>
                  </a:cubicBezTo>
                  <a:cubicBezTo>
                    <a:pt x="27" y="560"/>
                    <a:pt x="25" y="562"/>
                    <a:pt x="5" y="574"/>
                  </a:cubicBezTo>
                  <a:cubicBezTo>
                    <a:pt x="3" y="575"/>
                    <a:pt x="1" y="576"/>
                    <a:pt x="0" y="577"/>
                  </a:cubicBezTo>
                  <a:cubicBezTo>
                    <a:pt x="6" y="587"/>
                    <a:pt x="6" y="587"/>
                    <a:pt x="6" y="587"/>
                  </a:cubicBezTo>
                  <a:cubicBezTo>
                    <a:pt x="6" y="587"/>
                    <a:pt x="6" y="587"/>
                    <a:pt x="6" y="587"/>
                  </a:cubicBezTo>
                  <a:cubicBezTo>
                    <a:pt x="3" y="599"/>
                    <a:pt x="3" y="599"/>
                    <a:pt x="3" y="599"/>
                  </a:cubicBezTo>
                  <a:cubicBezTo>
                    <a:pt x="6" y="600"/>
                    <a:pt x="8" y="600"/>
                    <a:pt x="12" y="598"/>
                  </a:cubicBezTo>
                  <a:cubicBezTo>
                    <a:pt x="5" y="629"/>
                    <a:pt x="6" y="631"/>
                    <a:pt x="8" y="635"/>
                  </a:cubicBezTo>
                  <a:cubicBezTo>
                    <a:pt x="10" y="638"/>
                    <a:pt x="13" y="640"/>
                    <a:pt x="16" y="640"/>
                  </a:cubicBezTo>
                  <a:cubicBezTo>
                    <a:pt x="18" y="641"/>
                    <a:pt x="19" y="641"/>
                    <a:pt x="21" y="641"/>
                  </a:cubicBezTo>
                  <a:cubicBezTo>
                    <a:pt x="17" y="669"/>
                    <a:pt x="18" y="670"/>
                    <a:pt x="20" y="674"/>
                  </a:cubicBezTo>
                  <a:cubicBezTo>
                    <a:pt x="22" y="677"/>
                    <a:pt x="25" y="679"/>
                    <a:pt x="28" y="680"/>
                  </a:cubicBezTo>
                  <a:cubicBezTo>
                    <a:pt x="32" y="680"/>
                    <a:pt x="35" y="679"/>
                    <a:pt x="38" y="678"/>
                  </a:cubicBezTo>
                  <a:cubicBezTo>
                    <a:pt x="39" y="677"/>
                    <a:pt x="40" y="676"/>
                    <a:pt x="42" y="675"/>
                  </a:cubicBezTo>
                  <a:cubicBezTo>
                    <a:pt x="42" y="675"/>
                    <a:pt x="42" y="675"/>
                    <a:pt x="42" y="674"/>
                  </a:cubicBezTo>
                  <a:cubicBezTo>
                    <a:pt x="43" y="674"/>
                    <a:pt x="44" y="674"/>
                    <a:pt x="44" y="674"/>
                  </a:cubicBezTo>
                  <a:cubicBezTo>
                    <a:pt x="50" y="670"/>
                    <a:pt x="52" y="663"/>
                    <a:pt x="49" y="657"/>
                  </a:cubicBezTo>
                  <a:close/>
                  <a:moveTo>
                    <a:pt x="369" y="42"/>
                  </a:moveTo>
                  <a:cubicBezTo>
                    <a:pt x="368" y="39"/>
                    <a:pt x="365" y="37"/>
                    <a:pt x="361" y="36"/>
                  </a:cubicBezTo>
                  <a:cubicBezTo>
                    <a:pt x="356" y="35"/>
                    <a:pt x="352" y="36"/>
                    <a:pt x="341" y="44"/>
                  </a:cubicBezTo>
                  <a:cubicBezTo>
                    <a:pt x="357" y="17"/>
                    <a:pt x="358" y="14"/>
                    <a:pt x="354" y="7"/>
                  </a:cubicBezTo>
                  <a:cubicBezTo>
                    <a:pt x="352" y="4"/>
                    <a:pt x="349" y="2"/>
                    <a:pt x="346" y="1"/>
                  </a:cubicBezTo>
                  <a:cubicBezTo>
                    <a:pt x="339" y="0"/>
                    <a:pt x="335" y="3"/>
                    <a:pt x="321" y="12"/>
                  </a:cubicBezTo>
                  <a:cubicBezTo>
                    <a:pt x="319" y="14"/>
                    <a:pt x="315" y="16"/>
                    <a:pt x="314" y="17"/>
                  </a:cubicBezTo>
                  <a:cubicBezTo>
                    <a:pt x="313" y="17"/>
                    <a:pt x="312" y="17"/>
                    <a:pt x="311" y="18"/>
                  </a:cubicBezTo>
                  <a:cubicBezTo>
                    <a:pt x="306" y="21"/>
                    <a:pt x="304" y="29"/>
                    <a:pt x="307" y="34"/>
                  </a:cubicBezTo>
                  <a:cubicBezTo>
                    <a:pt x="309" y="37"/>
                    <a:pt x="311" y="39"/>
                    <a:pt x="315" y="40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4" y="42"/>
                    <a:pt x="313" y="43"/>
                    <a:pt x="312" y="45"/>
                  </a:cubicBezTo>
                  <a:cubicBezTo>
                    <a:pt x="293" y="76"/>
                    <a:pt x="293" y="77"/>
                    <a:pt x="297" y="84"/>
                  </a:cubicBezTo>
                  <a:cubicBezTo>
                    <a:pt x="299" y="87"/>
                    <a:pt x="302" y="89"/>
                    <a:pt x="305" y="90"/>
                  </a:cubicBezTo>
                  <a:cubicBezTo>
                    <a:pt x="309" y="91"/>
                    <a:pt x="313" y="90"/>
                    <a:pt x="321" y="85"/>
                  </a:cubicBezTo>
                  <a:cubicBezTo>
                    <a:pt x="326" y="83"/>
                    <a:pt x="333" y="78"/>
                    <a:pt x="342" y="71"/>
                  </a:cubicBezTo>
                  <a:cubicBezTo>
                    <a:pt x="348" y="68"/>
                    <a:pt x="357" y="62"/>
                    <a:pt x="360" y="60"/>
                  </a:cubicBezTo>
                  <a:cubicBezTo>
                    <a:pt x="362" y="60"/>
                    <a:pt x="364" y="59"/>
                    <a:pt x="365" y="58"/>
                  </a:cubicBezTo>
                  <a:cubicBezTo>
                    <a:pt x="371" y="55"/>
                    <a:pt x="373" y="48"/>
                    <a:pt x="369" y="42"/>
                  </a:cubicBezTo>
                  <a:close/>
                  <a:moveTo>
                    <a:pt x="261" y="279"/>
                  </a:moveTo>
                  <a:cubicBezTo>
                    <a:pt x="263" y="274"/>
                    <a:pt x="263" y="274"/>
                    <a:pt x="263" y="274"/>
                  </a:cubicBezTo>
                  <a:cubicBezTo>
                    <a:pt x="266" y="262"/>
                    <a:pt x="266" y="262"/>
                    <a:pt x="266" y="262"/>
                  </a:cubicBezTo>
                  <a:cubicBezTo>
                    <a:pt x="261" y="261"/>
                    <a:pt x="261" y="261"/>
                    <a:pt x="239" y="274"/>
                  </a:cubicBezTo>
                  <a:cubicBezTo>
                    <a:pt x="234" y="277"/>
                    <a:pt x="227" y="281"/>
                    <a:pt x="219" y="286"/>
                  </a:cubicBezTo>
                  <a:cubicBezTo>
                    <a:pt x="222" y="281"/>
                    <a:pt x="224" y="277"/>
                    <a:pt x="226" y="273"/>
                  </a:cubicBezTo>
                  <a:cubicBezTo>
                    <a:pt x="238" y="248"/>
                    <a:pt x="238" y="248"/>
                    <a:pt x="235" y="243"/>
                  </a:cubicBezTo>
                  <a:cubicBezTo>
                    <a:pt x="232" y="238"/>
                    <a:pt x="228" y="236"/>
                    <a:pt x="223" y="236"/>
                  </a:cubicBezTo>
                  <a:cubicBezTo>
                    <a:pt x="218" y="236"/>
                    <a:pt x="214" y="239"/>
                    <a:pt x="212" y="242"/>
                  </a:cubicBezTo>
                  <a:cubicBezTo>
                    <a:pt x="208" y="245"/>
                    <a:pt x="207" y="250"/>
                    <a:pt x="208" y="254"/>
                  </a:cubicBezTo>
                  <a:cubicBezTo>
                    <a:pt x="207" y="257"/>
                    <a:pt x="206" y="259"/>
                    <a:pt x="204" y="262"/>
                  </a:cubicBezTo>
                  <a:cubicBezTo>
                    <a:pt x="179" y="314"/>
                    <a:pt x="179" y="314"/>
                    <a:pt x="183" y="320"/>
                  </a:cubicBezTo>
                  <a:cubicBezTo>
                    <a:pt x="184" y="323"/>
                    <a:pt x="187" y="325"/>
                    <a:pt x="190" y="326"/>
                  </a:cubicBezTo>
                  <a:cubicBezTo>
                    <a:pt x="194" y="327"/>
                    <a:pt x="196" y="327"/>
                    <a:pt x="214" y="317"/>
                  </a:cubicBezTo>
                  <a:cubicBezTo>
                    <a:pt x="223" y="312"/>
                    <a:pt x="235" y="305"/>
                    <a:pt x="252" y="294"/>
                  </a:cubicBezTo>
                  <a:cubicBezTo>
                    <a:pt x="259" y="290"/>
                    <a:pt x="267" y="285"/>
                    <a:pt x="268" y="284"/>
                  </a:cubicBezTo>
                  <a:cubicBezTo>
                    <a:pt x="263" y="287"/>
                    <a:pt x="265" y="285"/>
                    <a:pt x="261" y="279"/>
                  </a:cubicBezTo>
                  <a:close/>
                  <a:moveTo>
                    <a:pt x="163" y="504"/>
                  </a:moveTo>
                  <a:cubicBezTo>
                    <a:pt x="162" y="505"/>
                    <a:pt x="161" y="505"/>
                    <a:pt x="160" y="506"/>
                  </a:cubicBezTo>
                  <a:cubicBezTo>
                    <a:pt x="157" y="507"/>
                    <a:pt x="152" y="510"/>
                    <a:pt x="149" y="512"/>
                  </a:cubicBezTo>
                  <a:cubicBezTo>
                    <a:pt x="146" y="514"/>
                    <a:pt x="143" y="516"/>
                    <a:pt x="141" y="517"/>
                  </a:cubicBezTo>
                  <a:cubicBezTo>
                    <a:pt x="136" y="520"/>
                    <a:pt x="134" y="520"/>
                    <a:pt x="130" y="519"/>
                  </a:cubicBezTo>
                  <a:cubicBezTo>
                    <a:pt x="127" y="519"/>
                    <a:pt x="124" y="517"/>
                    <a:pt x="122" y="514"/>
                  </a:cubicBezTo>
                  <a:cubicBezTo>
                    <a:pt x="120" y="509"/>
                    <a:pt x="119" y="507"/>
                    <a:pt x="132" y="471"/>
                  </a:cubicBezTo>
                  <a:cubicBezTo>
                    <a:pt x="132" y="470"/>
                    <a:pt x="131" y="470"/>
                    <a:pt x="131" y="470"/>
                  </a:cubicBezTo>
                  <a:cubicBezTo>
                    <a:pt x="128" y="470"/>
                    <a:pt x="125" y="467"/>
                    <a:pt x="123" y="465"/>
                  </a:cubicBezTo>
                  <a:cubicBezTo>
                    <a:pt x="120" y="459"/>
                    <a:pt x="122" y="452"/>
                    <a:pt x="128" y="448"/>
                  </a:cubicBezTo>
                  <a:cubicBezTo>
                    <a:pt x="128" y="448"/>
                    <a:pt x="128" y="448"/>
                    <a:pt x="129" y="448"/>
                  </a:cubicBezTo>
                  <a:cubicBezTo>
                    <a:pt x="129" y="447"/>
                    <a:pt x="131" y="446"/>
                    <a:pt x="132" y="445"/>
                  </a:cubicBezTo>
                  <a:cubicBezTo>
                    <a:pt x="145" y="436"/>
                    <a:pt x="150" y="433"/>
                    <a:pt x="157" y="435"/>
                  </a:cubicBezTo>
                  <a:cubicBezTo>
                    <a:pt x="160" y="436"/>
                    <a:pt x="163" y="438"/>
                    <a:pt x="165" y="441"/>
                  </a:cubicBezTo>
                  <a:cubicBezTo>
                    <a:pt x="166" y="444"/>
                    <a:pt x="167" y="448"/>
                    <a:pt x="165" y="451"/>
                  </a:cubicBezTo>
                  <a:cubicBezTo>
                    <a:pt x="161" y="461"/>
                    <a:pt x="157" y="473"/>
                    <a:pt x="154" y="482"/>
                  </a:cubicBezTo>
                  <a:cubicBezTo>
                    <a:pt x="156" y="482"/>
                    <a:pt x="157" y="482"/>
                    <a:pt x="160" y="482"/>
                  </a:cubicBezTo>
                  <a:cubicBezTo>
                    <a:pt x="163" y="483"/>
                    <a:pt x="165" y="485"/>
                    <a:pt x="167" y="488"/>
                  </a:cubicBezTo>
                  <a:cubicBezTo>
                    <a:pt x="170" y="494"/>
                    <a:pt x="168" y="501"/>
                    <a:pt x="163" y="504"/>
                  </a:cubicBezTo>
                  <a:close/>
                </a:path>
              </a:pathLst>
            </a:custGeom>
            <a:solidFill>
              <a:srgbClr val="90CF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Freeform 34">
              <a:extLst>
                <a:ext uri="{FF2B5EF4-FFF2-40B4-BE49-F238E27FC236}">
                  <a16:creationId xmlns:a16="http://schemas.microsoft.com/office/drawing/2014/main" id="{03E734C5-3686-4B43-9AB0-192BB2A82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3200" y="3122613"/>
              <a:ext cx="1509713" cy="3357563"/>
            </a:xfrm>
            <a:custGeom>
              <a:avLst/>
              <a:gdLst>
                <a:gd name="T0" fmla="*/ 2147483647 w 403"/>
                <a:gd name="T1" fmla="*/ 253321611 h 895"/>
                <a:gd name="T2" fmla="*/ 2147483647 w 403"/>
                <a:gd name="T3" fmla="*/ 1308834441 h 895"/>
                <a:gd name="T4" fmla="*/ 2147483647 w 403"/>
                <a:gd name="T5" fmla="*/ 1013293949 h 895"/>
                <a:gd name="T6" fmla="*/ 2147483647 w 403"/>
                <a:gd name="T7" fmla="*/ 2147483647 h 895"/>
                <a:gd name="T8" fmla="*/ 2147483647 w 403"/>
                <a:gd name="T9" fmla="*/ 1956217429 h 895"/>
                <a:gd name="T10" fmla="*/ 2147483647 w 403"/>
                <a:gd name="T11" fmla="*/ 1041441198 h 895"/>
                <a:gd name="T12" fmla="*/ 2147483647 w 403"/>
                <a:gd name="T13" fmla="*/ 1885851181 h 895"/>
                <a:gd name="T14" fmla="*/ 2147483647 w 403"/>
                <a:gd name="T15" fmla="*/ 2147483647 h 895"/>
                <a:gd name="T16" fmla="*/ 2147483647 w 403"/>
                <a:gd name="T17" fmla="*/ 2147483647 h 895"/>
                <a:gd name="T18" fmla="*/ 1754237742 w 403"/>
                <a:gd name="T19" fmla="*/ 2147483647 h 895"/>
                <a:gd name="T20" fmla="*/ 2091053955 w 403"/>
                <a:gd name="T21" fmla="*/ 2147483647 h 895"/>
                <a:gd name="T22" fmla="*/ 1136746582 w 403"/>
                <a:gd name="T23" fmla="*/ 2147483647 h 895"/>
                <a:gd name="T24" fmla="*/ 1305152581 w 403"/>
                <a:gd name="T25" fmla="*/ 2147483647 h 895"/>
                <a:gd name="T26" fmla="*/ 1459525371 w 403"/>
                <a:gd name="T27" fmla="*/ 2147483647 h 895"/>
                <a:gd name="T28" fmla="*/ 378915488 w 403"/>
                <a:gd name="T29" fmla="*/ 2147483647 h 895"/>
                <a:gd name="T30" fmla="*/ 14033213 w 403"/>
                <a:gd name="T31" fmla="*/ 2147483647 h 895"/>
                <a:gd name="T32" fmla="*/ 519255187 w 403"/>
                <a:gd name="T33" fmla="*/ 2147483647 h 895"/>
                <a:gd name="T34" fmla="*/ 435052070 w 403"/>
                <a:gd name="T35" fmla="*/ 2147483647 h 895"/>
                <a:gd name="T36" fmla="*/ 1487595535 w 403"/>
                <a:gd name="T37" fmla="*/ 2147483647 h 895"/>
                <a:gd name="T38" fmla="*/ 2147483647 w 403"/>
                <a:gd name="T39" fmla="*/ 2147483647 h 895"/>
                <a:gd name="T40" fmla="*/ 2147190537 w 403"/>
                <a:gd name="T41" fmla="*/ 2147483647 h 895"/>
                <a:gd name="T42" fmla="*/ 1627935116 w 403"/>
                <a:gd name="T43" fmla="*/ 2147483647 h 895"/>
                <a:gd name="T44" fmla="*/ 1810374324 w 403"/>
                <a:gd name="T45" fmla="*/ 2147483647 h 895"/>
                <a:gd name="T46" fmla="*/ 2147483647 w 403"/>
                <a:gd name="T47" fmla="*/ 2147483647 h 895"/>
                <a:gd name="T48" fmla="*/ 2147483647 w 403"/>
                <a:gd name="T49" fmla="*/ 2147483647 h 895"/>
                <a:gd name="T50" fmla="*/ 2147483647 w 403"/>
                <a:gd name="T51" fmla="*/ 2147483647 h 895"/>
                <a:gd name="T52" fmla="*/ 2147483647 w 403"/>
                <a:gd name="T53" fmla="*/ 2147483647 h 895"/>
                <a:gd name="T54" fmla="*/ 2147483647 w 403"/>
                <a:gd name="T55" fmla="*/ 2147483647 h 895"/>
                <a:gd name="T56" fmla="*/ 2147483647 w 403"/>
                <a:gd name="T57" fmla="*/ 1548084186 h 895"/>
                <a:gd name="T58" fmla="*/ 2147483647 w 403"/>
                <a:gd name="T59" fmla="*/ 703673969 h 895"/>
                <a:gd name="T60" fmla="*/ 2147483647 w 403"/>
                <a:gd name="T61" fmla="*/ 2147483647 h 895"/>
                <a:gd name="T62" fmla="*/ 2147483647 w 403"/>
                <a:gd name="T63" fmla="*/ 2147483647 h 895"/>
                <a:gd name="T64" fmla="*/ 2147483647 w 403"/>
                <a:gd name="T65" fmla="*/ 2147483647 h 895"/>
                <a:gd name="T66" fmla="*/ 2147483647 w 403"/>
                <a:gd name="T67" fmla="*/ 2147483647 h 895"/>
                <a:gd name="T68" fmla="*/ 1656001534 w 403"/>
                <a:gd name="T69" fmla="*/ 2147483647 h 895"/>
                <a:gd name="T70" fmla="*/ 1487595535 w 403"/>
                <a:gd name="T71" fmla="*/ 2147483647 h 895"/>
                <a:gd name="T72" fmla="*/ 1417425744 w 403"/>
                <a:gd name="T73" fmla="*/ 2147483647 h 895"/>
                <a:gd name="T74" fmla="*/ 1599864952 w 403"/>
                <a:gd name="T75" fmla="*/ 2147483647 h 895"/>
                <a:gd name="T76" fmla="*/ 701694395 w 403"/>
                <a:gd name="T77" fmla="*/ 2147483647 h 895"/>
                <a:gd name="T78" fmla="*/ 898170558 w 403"/>
                <a:gd name="T79" fmla="*/ 2147483647 h 895"/>
                <a:gd name="T80" fmla="*/ 603458186 w 403"/>
                <a:gd name="T81" fmla="*/ 2147483647 h 895"/>
                <a:gd name="T82" fmla="*/ 224542639 w 403"/>
                <a:gd name="T83" fmla="*/ 2147483647 h 895"/>
                <a:gd name="T84" fmla="*/ 519255187 w 403"/>
                <a:gd name="T85" fmla="*/ 2147483647 h 895"/>
                <a:gd name="T86" fmla="*/ 617491395 w 403"/>
                <a:gd name="T87" fmla="*/ 2147483647 h 895"/>
                <a:gd name="T88" fmla="*/ 1487595535 w 403"/>
                <a:gd name="T89" fmla="*/ 2147483647 h 895"/>
                <a:gd name="T90" fmla="*/ 1768270951 w 403"/>
                <a:gd name="T91" fmla="*/ 2147483647 h 895"/>
                <a:gd name="T92" fmla="*/ 2147483647 w 403"/>
                <a:gd name="T93" fmla="*/ 2147483647 h 895"/>
                <a:gd name="T94" fmla="*/ 1599864952 w 403"/>
                <a:gd name="T95" fmla="*/ 2147483647 h 895"/>
                <a:gd name="T96" fmla="*/ 2147483647 w 403"/>
                <a:gd name="T97" fmla="*/ 2147483647 h 895"/>
                <a:gd name="T98" fmla="*/ 2147483647 w 403"/>
                <a:gd name="T99" fmla="*/ 2147483647 h 895"/>
                <a:gd name="T100" fmla="*/ 2147483647 w 403"/>
                <a:gd name="T101" fmla="*/ 2147483647 h 895"/>
                <a:gd name="T102" fmla="*/ 2147483647 w 403"/>
                <a:gd name="T103" fmla="*/ 2147483647 h 895"/>
                <a:gd name="T104" fmla="*/ 2147483647 w 403"/>
                <a:gd name="T105" fmla="*/ 1491793439 h 895"/>
                <a:gd name="T106" fmla="*/ 2147483647 w 403"/>
                <a:gd name="T107" fmla="*/ 1379204441 h 89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03"/>
                <a:gd name="T163" fmla="*/ 0 h 895"/>
                <a:gd name="T164" fmla="*/ 403 w 403"/>
                <a:gd name="T165" fmla="*/ 895 h 89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03" h="895">
                  <a:moveTo>
                    <a:pt x="382" y="5"/>
                  </a:moveTo>
                  <a:cubicBezTo>
                    <a:pt x="350" y="0"/>
                    <a:pt x="336" y="18"/>
                    <a:pt x="330" y="20"/>
                  </a:cubicBezTo>
                  <a:cubicBezTo>
                    <a:pt x="312" y="36"/>
                    <a:pt x="329" y="32"/>
                    <a:pt x="338" y="30"/>
                  </a:cubicBezTo>
                  <a:cubicBezTo>
                    <a:pt x="340" y="31"/>
                    <a:pt x="355" y="18"/>
                    <a:pt x="375" y="18"/>
                  </a:cubicBezTo>
                  <a:cubicBezTo>
                    <a:pt x="397" y="18"/>
                    <a:pt x="378" y="60"/>
                    <a:pt x="355" y="76"/>
                  </a:cubicBezTo>
                  <a:cubicBezTo>
                    <a:pt x="343" y="86"/>
                    <a:pt x="329" y="94"/>
                    <a:pt x="316" y="95"/>
                  </a:cubicBezTo>
                  <a:cubicBezTo>
                    <a:pt x="314" y="95"/>
                    <a:pt x="313" y="95"/>
                    <a:pt x="312" y="95"/>
                  </a:cubicBezTo>
                  <a:cubicBezTo>
                    <a:pt x="315" y="88"/>
                    <a:pt x="313" y="89"/>
                    <a:pt x="307" y="93"/>
                  </a:cubicBezTo>
                  <a:cubicBezTo>
                    <a:pt x="300" y="90"/>
                    <a:pt x="298" y="81"/>
                    <a:pt x="301" y="73"/>
                  </a:cubicBezTo>
                  <a:cubicBezTo>
                    <a:pt x="308" y="51"/>
                    <a:pt x="321" y="41"/>
                    <a:pt x="321" y="41"/>
                  </a:cubicBezTo>
                  <a:cubicBezTo>
                    <a:pt x="330" y="32"/>
                    <a:pt x="324" y="33"/>
                    <a:pt x="317" y="36"/>
                  </a:cubicBezTo>
                  <a:cubicBezTo>
                    <a:pt x="315" y="37"/>
                    <a:pt x="301" y="47"/>
                    <a:pt x="292" y="72"/>
                  </a:cubicBezTo>
                  <a:cubicBezTo>
                    <a:pt x="290" y="78"/>
                    <a:pt x="289" y="86"/>
                    <a:pt x="293" y="94"/>
                  </a:cubicBezTo>
                  <a:cubicBezTo>
                    <a:pt x="295" y="96"/>
                    <a:pt x="296" y="99"/>
                    <a:pt x="299" y="100"/>
                  </a:cubicBezTo>
                  <a:cubicBezTo>
                    <a:pt x="297" y="102"/>
                    <a:pt x="295" y="103"/>
                    <a:pt x="294" y="105"/>
                  </a:cubicBezTo>
                  <a:cubicBezTo>
                    <a:pt x="290" y="107"/>
                    <a:pt x="275" y="127"/>
                    <a:pt x="255" y="160"/>
                  </a:cubicBezTo>
                  <a:cubicBezTo>
                    <a:pt x="258" y="148"/>
                    <a:pt x="257" y="140"/>
                    <a:pt x="257" y="140"/>
                  </a:cubicBezTo>
                  <a:cubicBezTo>
                    <a:pt x="258" y="127"/>
                    <a:pt x="255" y="133"/>
                    <a:pt x="251" y="140"/>
                  </a:cubicBezTo>
                  <a:cubicBezTo>
                    <a:pt x="250" y="141"/>
                    <a:pt x="250" y="158"/>
                    <a:pt x="239" y="176"/>
                  </a:cubicBezTo>
                  <a:cubicBezTo>
                    <a:pt x="226" y="200"/>
                    <a:pt x="203" y="169"/>
                    <a:pt x="204" y="139"/>
                  </a:cubicBezTo>
                  <a:cubicBezTo>
                    <a:pt x="200" y="113"/>
                    <a:pt x="216" y="72"/>
                    <a:pt x="231" y="82"/>
                  </a:cubicBezTo>
                  <a:cubicBezTo>
                    <a:pt x="246" y="94"/>
                    <a:pt x="246" y="117"/>
                    <a:pt x="248" y="120"/>
                  </a:cubicBezTo>
                  <a:cubicBezTo>
                    <a:pt x="250" y="141"/>
                    <a:pt x="257" y="130"/>
                    <a:pt x="260" y="119"/>
                  </a:cubicBezTo>
                  <a:cubicBezTo>
                    <a:pt x="260" y="117"/>
                    <a:pt x="263" y="97"/>
                    <a:pt x="243" y="74"/>
                  </a:cubicBezTo>
                  <a:cubicBezTo>
                    <a:pt x="237" y="68"/>
                    <a:pt x="226" y="64"/>
                    <a:pt x="217" y="69"/>
                  </a:cubicBezTo>
                  <a:cubicBezTo>
                    <a:pt x="207" y="73"/>
                    <a:pt x="203" y="81"/>
                    <a:pt x="199" y="88"/>
                  </a:cubicBezTo>
                  <a:cubicBezTo>
                    <a:pt x="193" y="103"/>
                    <a:pt x="191" y="118"/>
                    <a:pt x="191" y="133"/>
                  </a:cubicBezTo>
                  <a:cubicBezTo>
                    <a:pt x="190" y="134"/>
                    <a:pt x="190" y="135"/>
                    <a:pt x="188" y="134"/>
                  </a:cubicBezTo>
                  <a:cubicBezTo>
                    <a:pt x="181" y="139"/>
                    <a:pt x="182" y="143"/>
                    <a:pt x="181" y="146"/>
                  </a:cubicBezTo>
                  <a:cubicBezTo>
                    <a:pt x="180" y="153"/>
                    <a:pt x="180" y="158"/>
                    <a:pt x="181" y="164"/>
                  </a:cubicBezTo>
                  <a:cubicBezTo>
                    <a:pt x="182" y="188"/>
                    <a:pt x="187" y="210"/>
                    <a:pt x="195" y="228"/>
                  </a:cubicBezTo>
                  <a:cubicBezTo>
                    <a:pt x="198" y="233"/>
                    <a:pt x="200" y="237"/>
                    <a:pt x="204" y="241"/>
                  </a:cubicBezTo>
                  <a:cubicBezTo>
                    <a:pt x="205" y="242"/>
                    <a:pt x="205" y="242"/>
                    <a:pt x="205" y="242"/>
                  </a:cubicBezTo>
                  <a:cubicBezTo>
                    <a:pt x="206" y="243"/>
                    <a:pt x="206" y="243"/>
                    <a:pt x="206" y="243"/>
                  </a:cubicBezTo>
                  <a:cubicBezTo>
                    <a:pt x="206" y="243"/>
                    <a:pt x="206" y="243"/>
                    <a:pt x="206" y="243"/>
                  </a:cubicBezTo>
                  <a:cubicBezTo>
                    <a:pt x="205" y="243"/>
                    <a:pt x="206" y="243"/>
                    <a:pt x="207" y="242"/>
                  </a:cubicBezTo>
                  <a:cubicBezTo>
                    <a:pt x="187" y="280"/>
                    <a:pt x="165" y="324"/>
                    <a:pt x="146" y="370"/>
                  </a:cubicBezTo>
                  <a:cubicBezTo>
                    <a:pt x="145" y="371"/>
                    <a:pt x="143" y="375"/>
                    <a:pt x="142" y="378"/>
                  </a:cubicBezTo>
                  <a:cubicBezTo>
                    <a:pt x="142" y="379"/>
                    <a:pt x="141" y="380"/>
                    <a:pt x="141" y="382"/>
                  </a:cubicBezTo>
                  <a:cubicBezTo>
                    <a:pt x="136" y="396"/>
                    <a:pt x="130" y="410"/>
                    <a:pt x="125" y="423"/>
                  </a:cubicBezTo>
                  <a:cubicBezTo>
                    <a:pt x="113" y="431"/>
                    <a:pt x="96" y="406"/>
                    <a:pt x="94" y="382"/>
                  </a:cubicBezTo>
                  <a:cubicBezTo>
                    <a:pt x="89" y="355"/>
                    <a:pt x="102" y="314"/>
                    <a:pt x="117" y="323"/>
                  </a:cubicBezTo>
                  <a:cubicBezTo>
                    <a:pt x="133" y="333"/>
                    <a:pt x="135" y="356"/>
                    <a:pt x="137" y="359"/>
                  </a:cubicBezTo>
                  <a:cubicBezTo>
                    <a:pt x="141" y="380"/>
                    <a:pt x="147" y="368"/>
                    <a:pt x="149" y="357"/>
                  </a:cubicBezTo>
                  <a:cubicBezTo>
                    <a:pt x="148" y="355"/>
                    <a:pt x="150" y="335"/>
                    <a:pt x="128" y="313"/>
                  </a:cubicBezTo>
                  <a:cubicBezTo>
                    <a:pt x="122" y="308"/>
                    <a:pt x="111" y="305"/>
                    <a:pt x="102" y="310"/>
                  </a:cubicBezTo>
                  <a:cubicBezTo>
                    <a:pt x="93" y="315"/>
                    <a:pt x="89" y="323"/>
                    <a:pt x="86" y="331"/>
                  </a:cubicBezTo>
                  <a:cubicBezTo>
                    <a:pt x="81" y="346"/>
                    <a:pt x="80" y="361"/>
                    <a:pt x="81" y="377"/>
                  </a:cubicBezTo>
                  <a:cubicBezTo>
                    <a:pt x="81" y="377"/>
                    <a:pt x="80" y="378"/>
                    <a:pt x="79" y="377"/>
                  </a:cubicBezTo>
                  <a:cubicBezTo>
                    <a:pt x="72" y="382"/>
                    <a:pt x="73" y="387"/>
                    <a:pt x="72" y="390"/>
                  </a:cubicBezTo>
                  <a:cubicBezTo>
                    <a:pt x="72" y="396"/>
                    <a:pt x="72" y="402"/>
                    <a:pt x="73" y="408"/>
                  </a:cubicBezTo>
                  <a:cubicBezTo>
                    <a:pt x="77" y="431"/>
                    <a:pt x="83" y="453"/>
                    <a:pt x="93" y="471"/>
                  </a:cubicBezTo>
                  <a:cubicBezTo>
                    <a:pt x="95" y="475"/>
                    <a:pt x="97" y="479"/>
                    <a:pt x="102" y="483"/>
                  </a:cubicBezTo>
                  <a:cubicBezTo>
                    <a:pt x="104" y="484"/>
                    <a:pt x="104" y="484"/>
                    <a:pt x="104" y="484"/>
                  </a:cubicBezTo>
                  <a:cubicBezTo>
                    <a:pt x="104" y="484"/>
                    <a:pt x="104" y="484"/>
                    <a:pt x="104" y="484"/>
                  </a:cubicBezTo>
                  <a:cubicBezTo>
                    <a:pt x="104" y="484"/>
                    <a:pt x="104" y="484"/>
                    <a:pt x="104" y="484"/>
                  </a:cubicBezTo>
                  <a:cubicBezTo>
                    <a:pt x="104" y="484"/>
                    <a:pt x="104" y="484"/>
                    <a:pt x="104" y="484"/>
                  </a:cubicBezTo>
                  <a:cubicBezTo>
                    <a:pt x="91" y="523"/>
                    <a:pt x="80" y="562"/>
                    <a:pt x="71" y="599"/>
                  </a:cubicBezTo>
                  <a:cubicBezTo>
                    <a:pt x="68" y="592"/>
                    <a:pt x="63" y="583"/>
                    <a:pt x="54" y="575"/>
                  </a:cubicBezTo>
                  <a:cubicBezTo>
                    <a:pt x="48" y="571"/>
                    <a:pt x="36" y="568"/>
                    <a:pt x="27" y="574"/>
                  </a:cubicBezTo>
                  <a:cubicBezTo>
                    <a:pt x="19" y="579"/>
                    <a:pt x="15" y="587"/>
                    <a:pt x="12" y="595"/>
                  </a:cubicBezTo>
                  <a:cubicBezTo>
                    <a:pt x="8" y="610"/>
                    <a:pt x="8" y="626"/>
                    <a:pt x="10" y="641"/>
                  </a:cubicBezTo>
                  <a:cubicBezTo>
                    <a:pt x="9" y="641"/>
                    <a:pt x="9" y="642"/>
                    <a:pt x="7" y="642"/>
                  </a:cubicBezTo>
                  <a:cubicBezTo>
                    <a:pt x="0" y="647"/>
                    <a:pt x="2" y="652"/>
                    <a:pt x="1" y="655"/>
                  </a:cubicBezTo>
                  <a:cubicBezTo>
                    <a:pt x="1" y="661"/>
                    <a:pt x="2" y="667"/>
                    <a:pt x="3" y="673"/>
                  </a:cubicBezTo>
                  <a:cubicBezTo>
                    <a:pt x="8" y="696"/>
                    <a:pt x="15" y="718"/>
                    <a:pt x="25" y="735"/>
                  </a:cubicBezTo>
                  <a:cubicBezTo>
                    <a:pt x="28" y="739"/>
                    <a:pt x="31" y="743"/>
                    <a:pt x="35" y="746"/>
                  </a:cubicBezTo>
                  <a:cubicBezTo>
                    <a:pt x="37" y="747"/>
                    <a:pt x="37" y="747"/>
                    <a:pt x="37" y="747"/>
                  </a:cubicBezTo>
                  <a:cubicBezTo>
                    <a:pt x="37" y="748"/>
                    <a:pt x="37" y="748"/>
                    <a:pt x="37" y="748"/>
                  </a:cubicBezTo>
                  <a:cubicBezTo>
                    <a:pt x="37" y="748"/>
                    <a:pt x="37" y="748"/>
                    <a:pt x="37" y="748"/>
                  </a:cubicBezTo>
                  <a:cubicBezTo>
                    <a:pt x="36" y="748"/>
                    <a:pt x="39" y="747"/>
                    <a:pt x="42" y="746"/>
                  </a:cubicBezTo>
                  <a:cubicBezTo>
                    <a:pt x="35" y="788"/>
                    <a:pt x="32" y="818"/>
                    <a:pt x="31" y="829"/>
                  </a:cubicBezTo>
                  <a:cubicBezTo>
                    <a:pt x="26" y="895"/>
                    <a:pt x="42" y="858"/>
                    <a:pt x="50" y="831"/>
                  </a:cubicBezTo>
                  <a:cubicBezTo>
                    <a:pt x="53" y="822"/>
                    <a:pt x="65" y="708"/>
                    <a:pt x="98" y="577"/>
                  </a:cubicBezTo>
                  <a:cubicBezTo>
                    <a:pt x="98" y="577"/>
                    <a:pt x="98" y="577"/>
                    <a:pt x="98" y="577"/>
                  </a:cubicBezTo>
                  <a:cubicBezTo>
                    <a:pt x="100" y="576"/>
                    <a:pt x="103" y="576"/>
                    <a:pt x="106" y="575"/>
                  </a:cubicBezTo>
                  <a:cubicBezTo>
                    <a:pt x="125" y="569"/>
                    <a:pt x="145" y="557"/>
                    <a:pt x="164" y="542"/>
                  </a:cubicBezTo>
                  <a:cubicBezTo>
                    <a:pt x="169" y="538"/>
                    <a:pt x="174" y="534"/>
                    <a:pt x="178" y="529"/>
                  </a:cubicBezTo>
                  <a:cubicBezTo>
                    <a:pt x="180" y="526"/>
                    <a:pt x="183" y="524"/>
                    <a:pt x="182" y="517"/>
                  </a:cubicBezTo>
                  <a:cubicBezTo>
                    <a:pt x="182" y="516"/>
                    <a:pt x="182" y="516"/>
                    <a:pt x="181" y="515"/>
                  </a:cubicBezTo>
                  <a:cubicBezTo>
                    <a:pt x="192" y="505"/>
                    <a:pt x="202" y="494"/>
                    <a:pt x="208" y="481"/>
                  </a:cubicBezTo>
                  <a:cubicBezTo>
                    <a:pt x="216" y="469"/>
                    <a:pt x="217" y="441"/>
                    <a:pt x="197" y="436"/>
                  </a:cubicBezTo>
                  <a:cubicBezTo>
                    <a:pt x="164" y="432"/>
                    <a:pt x="150" y="450"/>
                    <a:pt x="145" y="452"/>
                  </a:cubicBezTo>
                  <a:cubicBezTo>
                    <a:pt x="127" y="468"/>
                    <a:pt x="144" y="464"/>
                    <a:pt x="153" y="462"/>
                  </a:cubicBezTo>
                  <a:cubicBezTo>
                    <a:pt x="155" y="463"/>
                    <a:pt x="169" y="449"/>
                    <a:pt x="190" y="449"/>
                  </a:cubicBezTo>
                  <a:cubicBezTo>
                    <a:pt x="211" y="448"/>
                    <a:pt x="194" y="490"/>
                    <a:pt x="171" y="507"/>
                  </a:cubicBezTo>
                  <a:cubicBezTo>
                    <a:pt x="159" y="517"/>
                    <a:pt x="145" y="526"/>
                    <a:pt x="132" y="527"/>
                  </a:cubicBezTo>
                  <a:cubicBezTo>
                    <a:pt x="121" y="529"/>
                    <a:pt x="116" y="520"/>
                    <a:pt x="116" y="512"/>
                  </a:cubicBezTo>
                  <a:cubicBezTo>
                    <a:pt x="118" y="506"/>
                    <a:pt x="119" y="500"/>
                    <a:pt x="121" y="494"/>
                  </a:cubicBezTo>
                  <a:cubicBezTo>
                    <a:pt x="128" y="480"/>
                    <a:pt x="136" y="472"/>
                    <a:pt x="136" y="472"/>
                  </a:cubicBezTo>
                  <a:cubicBezTo>
                    <a:pt x="145" y="463"/>
                    <a:pt x="139" y="465"/>
                    <a:pt x="131" y="468"/>
                  </a:cubicBezTo>
                  <a:cubicBezTo>
                    <a:pt x="131" y="468"/>
                    <a:pt x="130" y="469"/>
                    <a:pt x="129" y="470"/>
                  </a:cubicBezTo>
                  <a:cubicBezTo>
                    <a:pt x="132" y="462"/>
                    <a:pt x="134" y="454"/>
                    <a:pt x="137" y="446"/>
                  </a:cubicBezTo>
                  <a:cubicBezTo>
                    <a:pt x="147" y="417"/>
                    <a:pt x="158" y="387"/>
                    <a:pt x="169" y="359"/>
                  </a:cubicBezTo>
                  <a:cubicBezTo>
                    <a:pt x="170" y="360"/>
                    <a:pt x="170" y="360"/>
                    <a:pt x="170" y="360"/>
                  </a:cubicBezTo>
                  <a:cubicBezTo>
                    <a:pt x="172" y="359"/>
                    <a:pt x="175" y="359"/>
                    <a:pt x="178" y="359"/>
                  </a:cubicBezTo>
                  <a:cubicBezTo>
                    <a:pt x="198" y="356"/>
                    <a:pt x="220" y="346"/>
                    <a:pt x="240" y="334"/>
                  </a:cubicBezTo>
                  <a:cubicBezTo>
                    <a:pt x="246" y="331"/>
                    <a:pt x="251" y="328"/>
                    <a:pt x="255" y="323"/>
                  </a:cubicBezTo>
                  <a:cubicBezTo>
                    <a:pt x="257" y="321"/>
                    <a:pt x="261" y="319"/>
                    <a:pt x="262" y="312"/>
                  </a:cubicBezTo>
                  <a:cubicBezTo>
                    <a:pt x="261" y="311"/>
                    <a:pt x="261" y="310"/>
                    <a:pt x="261" y="309"/>
                  </a:cubicBezTo>
                  <a:cubicBezTo>
                    <a:pt x="273" y="301"/>
                    <a:pt x="284" y="291"/>
                    <a:pt x="292" y="279"/>
                  </a:cubicBezTo>
                  <a:cubicBezTo>
                    <a:pt x="301" y="268"/>
                    <a:pt x="306" y="241"/>
                    <a:pt x="286" y="233"/>
                  </a:cubicBezTo>
                  <a:cubicBezTo>
                    <a:pt x="255" y="225"/>
                    <a:pt x="239" y="241"/>
                    <a:pt x="233" y="242"/>
                  </a:cubicBezTo>
                  <a:cubicBezTo>
                    <a:pt x="214" y="256"/>
                    <a:pt x="230" y="254"/>
                    <a:pt x="239" y="253"/>
                  </a:cubicBezTo>
                  <a:cubicBezTo>
                    <a:pt x="241" y="254"/>
                    <a:pt x="257" y="243"/>
                    <a:pt x="278" y="245"/>
                  </a:cubicBezTo>
                  <a:cubicBezTo>
                    <a:pt x="299" y="247"/>
                    <a:pt x="276" y="287"/>
                    <a:pt x="251" y="301"/>
                  </a:cubicBezTo>
                  <a:cubicBezTo>
                    <a:pt x="239" y="309"/>
                    <a:pt x="224" y="315"/>
                    <a:pt x="211" y="315"/>
                  </a:cubicBezTo>
                  <a:cubicBezTo>
                    <a:pt x="199" y="315"/>
                    <a:pt x="195" y="307"/>
                    <a:pt x="196" y="298"/>
                  </a:cubicBezTo>
                  <a:cubicBezTo>
                    <a:pt x="199" y="291"/>
                    <a:pt x="203" y="285"/>
                    <a:pt x="206" y="278"/>
                  </a:cubicBezTo>
                  <a:cubicBezTo>
                    <a:pt x="214" y="267"/>
                    <a:pt x="222" y="262"/>
                    <a:pt x="221" y="261"/>
                  </a:cubicBezTo>
                  <a:cubicBezTo>
                    <a:pt x="231" y="254"/>
                    <a:pt x="226" y="255"/>
                    <a:pt x="218" y="257"/>
                  </a:cubicBezTo>
                  <a:cubicBezTo>
                    <a:pt x="217" y="257"/>
                    <a:pt x="217" y="257"/>
                    <a:pt x="216" y="258"/>
                  </a:cubicBezTo>
                  <a:cubicBezTo>
                    <a:pt x="240" y="210"/>
                    <a:pt x="263" y="170"/>
                    <a:pt x="279" y="144"/>
                  </a:cubicBezTo>
                  <a:cubicBezTo>
                    <a:pt x="281" y="144"/>
                    <a:pt x="281" y="144"/>
                    <a:pt x="281" y="144"/>
                  </a:cubicBezTo>
                  <a:cubicBezTo>
                    <a:pt x="283" y="143"/>
                    <a:pt x="286" y="143"/>
                    <a:pt x="288" y="142"/>
                  </a:cubicBezTo>
                  <a:cubicBezTo>
                    <a:pt x="308" y="137"/>
                    <a:pt x="329" y="125"/>
                    <a:pt x="348" y="110"/>
                  </a:cubicBezTo>
                  <a:cubicBezTo>
                    <a:pt x="353" y="107"/>
                    <a:pt x="357" y="103"/>
                    <a:pt x="361" y="98"/>
                  </a:cubicBezTo>
                  <a:cubicBezTo>
                    <a:pt x="363" y="95"/>
                    <a:pt x="366" y="93"/>
                    <a:pt x="366" y="86"/>
                  </a:cubicBezTo>
                  <a:cubicBezTo>
                    <a:pt x="366" y="86"/>
                    <a:pt x="366" y="85"/>
                    <a:pt x="365" y="84"/>
                  </a:cubicBezTo>
                  <a:cubicBezTo>
                    <a:pt x="376" y="75"/>
                    <a:pt x="386" y="63"/>
                    <a:pt x="393" y="50"/>
                  </a:cubicBezTo>
                  <a:cubicBezTo>
                    <a:pt x="401" y="38"/>
                    <a:pt x="403" y="11"/>
                    <a:pt x="382" y="5"/>
                  </a:cubicBezTo>
                  <a:close/>
                  <a:moveTo>
                    <a:pt x="215" y="215"/>
                  </a:moveTo>
                  <a:cubicBezTo>
                    <a:pt x="215" y="216"/>
                    <a:pt x="213" y="219"/>
                    <a:pt x="210" y="224"/>
                  </a:cubicBezTo>
                  <a:cubicBezTo>
                    <a:pt x="209" y="224"/>
                    <a:pt x="209" y="224"/>
                    <a:pt x="209" y="224"/>
                  </a:cubicBezTo>
                  <a:cubicBezTo>
                    <a:pt x="202" y="210"/>
                    <a:pt x="196" y="187"/>
                    <a:pt x="193" y="165"/>
                  </a:cubicBezTo>
                  <a:cubicBezTo>
                    <a:pt x="193" y="161"/>
                    <a:pt x="193" y="157"/>
                    <a:pt x="192" y="153"/>
                  </a:cubicBezTo>
                  <a:cubicBezTo>
                    <a:pt x="193" y="155"/>
                    <a:pt x="194" y="156"/>
                    <a:pt x="194" y="158"/>
                  </a:cubicBezTo>
                  <a:cubicBezTo>
                    <a:pt x="197" y="168"/>
                    <a:pt x="201" y="177"/>
                    <a:pt x="207" y="185"/>
                  </a:cubicBezTo>
                  <a:cubicBezTo>
                    <a:pt x="209" y="187"/>
                    <a:pt x="210" y="189"/>
                    <a:pt x="212" y="190"/>
                  </a:cubicBezTo>
                  <a:cubicBezTo>
                    <a:pt x="216" y="196"/>
                    <a:pt x="219" y="199"/>
                    <a:pt x="219" y="199"/>
                  </a:cubicBezTo>
                  <a:cubicBezTo>
                    <a:pt x="225" y="207"/>
                    <a:pt x="224" y="202"/>
                    <a:pt x="224" y="196"/>
                  </a:cubicBezTo>
                  <a:cubicBezTo>
                    <a:pt x="224" y="195"/>
                    <a:pt x="224" y="195"/>
                    <a:pt x="223" y="195"/>
                  </a:cubicBezTo>
                  <a:cubicBezTo>
                    <a:pt x="226" y="195"/>
                    <a:pt x="228" y="195"/>
                    <a:pt x="231" y="194"/>
                  </a:cubicBezTo>
                  <a:cubicBezTo>
                    <a:pt x="232" y="193"/>
                    <a:pt x="234" y="193"/>
                    <a:pt x="235" y="192"/>
                  </a:cubicBezTo>
                  <a:cubicBezTo>
                    <a:pt x="232" y="198"/>
                    <a:pt x="228" y="205"/>
                    <a:pt x="224" y="212"/>
                  </a:cubicBezTo>
                  <a:cubicBezTo>
                    <a:pt x="221" y="212"/>
                    <a:pt x="218" y="214"/>
                    <a:pt x="215" y="215"/>
                  </a:cubicBezTo>
                  <a:close/>
                  <a:moveTo>
                    <a:pt x="121" y="435"/>
                  </a:moveTo>
                  <a:cubicBezTo>
                    <a:pt x="121" y="437"/>
                    <a:pt x="120" y="439"/>
                    <a:pt x="119" y="441"/>
                  </a:cubicBezTo>
                  <a:cubicBezTo>
                    <a:pt x="119" y="440"/>
                    <a:pt x="119" y="438"/>
                    <a:pt x="118" y="436"/>
                  </a:cubicBezTo>
                  <a:cubicBezTo>
                    <a:pt x="118" y="436"/>
                    <a:pt x="118" y="436"/>
                    <a:pt x="118" y="435"/>
                  </a:cubicBezTo>
                  <a:cubicBezTo>
                    <a:pt x="119" y="435"/>
                    <a:pt x="120" y="435"/>
                    <a:pt x="121" y="435"/>
                  </a:cubicBezTo>
                  <a:close/>
                  <a:moveTo>
                    <a:pt x="112" y="456"/>
                  </a:moveTo>
                  <a:cubicBezTo>
                    <a:pt x="111" y="457"/>
                    <a:pt x="109" y="460"/>
                    <a:pt x="106" y="465"/>
                  </a:cubicBezTo>
                  <a:cubicBezTo>
                    <a:pt x="106" y="465"/>
                    <a:pt x="106" y="466"/>
                    <a:pt x="106" y="466"/>
                  </a:cubicBezTo>
                  <a:cubicBezTo>
                    <a:pt x="98" y="452"/>
                    <a:pt x="90" y="429"/>
                    <a:pt x="86" y="408"/>
                  </a:cubicBezTo>
                  <a:cubicBezTo>
                    <a:pt x="85" y="404"/>
                    <a:pt x="84" y="400"/>
                    <a:pt x="84" y="396"/>
                  </a:cubicBezTo>
                  <a:cubicBezTo>
                    <a:pt x="85" y="398"/>
                    <a:pt x="86" y="399"/>
                    <a:pt x="86" y="401"/>
                  </a:cubicBezTo>
                  <a:cubicBezTo>
                    <a:pt x="89" y="410"/>
                    <a:pt x="94" y="419"/>
                    <a:pt x="101" y="427"/>
                  </a:cubicBezTo>
                  <a:cubicBezTo>
                    <a:pt x="103" y="429"/>
                    <a:pt x="105" y="430"/>
                    <a:pt x="107" y="431"/>
                  </a:cubicBezTo>
                  <a:cubicBezTo>
                    <a:pt x="111" y="437"/>
                    <a:pt x="114" y="440"/>
                    <a:pt x="114" y="440"/>
                  </a:cubicBezTo>
                  <a:cubicBezTo>
                    <a:pt x="116" y="443"/>
                    <a:pt x="117" y="444"/>
                    <a:pt x="118" y="444"/>
                  </a:cubicBezTo>
                  <a:cubicBezTo>
                    <a:pt x="117" y="447"/>
                    <a:pt x="115" y="451"/>
                    <a:pt x="114" y="455"/>
                  </a:cubicBezTo>
                  <a:cubicBezTo>
                    <a:pt x="113" y="455"/>
                    <a:pt x="112" y="456"/>
                    <a:pt x="112" y="456"/>
                  </a:cubicBezTo>
                  <a:close/>
                  <a:moveTo>
                    <a:pt x="50" y="699"/>
                  </a:moveTo>
                  <a:cubicBezTo>
                    <a:pt x="50" y="698"/>
                    <a:pt x="49" y="698"/>
                    <a:pt x="49" y="698"/>
                  </a:cubicBezTo>
                  <a:cubicBezTo>
                    <a:pt x="49" y="698"/>
                    <a:pt x="50" y="698"/>
                    <a:pt x="50" y="698"/>
                  </a:cubicBezTo>
                  <a:cubicBezTo>
                    <a:pt x="50" y="698"/>
                    <a:pt x="50" y="699"/>
                    <a:pt x="50" y="699"/>
                  </a:cubicBezTo>
                  <a:cubicBezTo>
                    <a:pt x="50" y="699"/>
                    <a:pt x="50" y="699"/>
                    <a:pt x="50" y="699"/>
                  </a:cubicBezTo>
                  <a:close/>
                  <a:moveTo>
                    <a:pt x="43" y="585"/>
                  </a:moveTo>
                  <a:cubicBezTo>
                    <a:pt x="59" y="595"/>
                    <a:pt x="63" y="618"/>
                    <a:pt x="64" y="621"/>
                  </a:cubicBezTo>
                  <a:cubicBezTo>
                    <a:pt x="65" y="622"/>
                    <a:pt x="65" y="623"/>
                    <a:pt x="65" y="624"/>
                  </a:cubicBezTo>
                  <a:cubicBezTo>
                    <a:pt x="60" y="646"/>
                    <a:pt x="56" y="667"/>
                    <a:pt x="52" y="687"/>
                  </a:cubicBezTo>
                  <a:cubicBezTo>
                    <a:pt x="40" y="689"/>
                    <a:pt x="25" y="667"/>
                    <a:pt x="23" y="645"/>
                  </a:cubicBezTo>
                  <a:cubicBezTo>
                    <a:pt x="16" y="619"/>
                    <a:pt x="27" y="577"/>
                    <a:pt x="43" y="585"/>
                  </a:cubicBezTo>
                  <a:close/>
                  <a:moveTo>
                    <a:pt x="44" y="719"/>
                  </a:moveTo>
                  <a:cubicBezTo>
                    <a:pt x="43" y="720"/>
                    <a:pt x="41" y="723"/>
                    <a:pt x="39" y="728"/>
                  </a:cubicBezTo>
                  <a:cubicBezTo>
                    <a:pt x="39" y="728"/>
                    <a:pt x="39" y="729"/>
                    <a:pt x="39" y="729"/>
                  </a:cubicBezTo>
                  <a:cubicBezTo>
                    <a:pt x="30" y="715"/>
                    <a:pt x="21" y="693"/>
                    <a:pt x="16" y="672"/>
                  </a:cubicBezTo>
                  <a:cubicBezTo>
                    <a:pt x="15" y="668"/>
                    <a:pt x="14" y="664"/>
                    <a:pt x="13" y="661"/>
                  </a:cubicBezTo>
                  <a:cubicBezTo>
                    <a:pt x="14" y="662"/>
                    <a:pt x="15" y="663"/>
                    <a:pt x="16" y="665"/>
                  </a:cubicBezTo>
                  <a:cubicBezTo>
                    <a:pt x="19" y="674"/>
                    <a:pt x="25" y="683"/>
                    <a:pt x="32" y="690"/>
                  </a:cubicBezTo>
                  <a:cubicBezTo>
                    <a:pt x="34" y="692"/>
                    <a:pt x="35" y="693"/>
                    <a:pt x="37" y="694"/>
                  </a:cubicBezTo>
                  <a:cubicBezTo>
                    <a:pt x="42" y="700"/>
                    <a:pt x="45" y="703"/>
                    <a:pt x="45" y="703"/>
                  </a:cubicBezTo>
                  <a:cubicBezTo>
                    <a:pt x="47" y="704"/>
                    <a:pt x="48" y="705"/>
                    <a:pt x="48" y="706"/>
                  </a:cubicBezTo>
                  <a:cubicBezTo>
                    <a:pt x="48" y="710"/>
                    <a:pt x="47" y="714"/>
                    <a:pt x="46" y="717"/>
                  </a:cubicBezTo>
                  <a:cubicBezTo>
                    <a:pt x="45" y="718"/>
                    <a:pt x="45" y="719"/>
                    <a:pt x="44" y="719"/>
                  </a:cubicBezTo>
                  <a:close/>
                  <a:moveTo>
                    <a:pt x="158" y="531"/>
                  </a:moveTo>
                  <a:cubicBezTo>
                    <a:pt x="141" y="544"/>
                    <a:pt x="121" y="555"/>
                    <a:pt x="105" y="560"/>
                  </a:cubicBezTo>
                  <a:cubicBezTo>
                    <a:pt x="104" y="561"/>
                    <a:pt x="103" y="561"/>
                    <a:pt x="103" y="561"/>
                  </a:cubicBezTo>
                  <a:cubicBezTo>
                    <a:pt x="104" y="556"/>
                    <a:pt x="105" y="553"/>
                    <a:pt x="106" y="551"/>
                  </a:cubicBezTo>
                  <a:cubicBezTo>
                    <a:pt x="106" y="548"/>
                    <a:pt x="107" y="546"/>
                    <a:pt x="107" y="544"/>
                  </a:cubicBezTo>
                  <a:cubicBezTo>
                    <a:pt x="107" y="541"/>
                    <a:pt x="108" y="538"/>
                    <a:pt x="109" y="535"/>
                  </a:cubicBezTo>
                  <a:cubicBezTo>
                    <a:pt x="110" y="536"/>
                    <a:pt x="112" y="537"/>
                    <a:pt x="115" y="538"/>
                  </a:cubicBezTo>
                  <a:cubicBezTo>
                    <a:pt x="116" y="538"/>
                    <a:pt x="120" y="538"/>
                    <a:pt x="126" y="537"/>
                  </a:cubicBezTo>
                  <a:cubicBezTo>
                    <a:pt x="128" y="538"/>
                    <a:pt x="131" y="538"/>
                    <a:pt x="133" y="538"/>
                  </a:cubicBezTo>
                  <a:cubicBezTo>
                    <a:pt x="143" y="537"/>
                    <a:pt x="152" y="534"/>
                    <a:pt x="160" y="529"/>
                  </a:cubicBezTo>
                  <a:cubicBezTo>
                    <a:pt x="160" y="529"/>
                    <a:pt x="160" y="529"/>
                    <a:pt x="160" y="529"/>
                  </a:cubicBezTo>
                  <a:cubicBezTo>
                    <a:pt x="160" y="530"/>
                    <a:pt x="159" y="530"/>
                    <a:pt x="158" y="531"/>
                  </a:cubicBezTo>
                  <a:close/>
                  <a:moveTo>
                    <a:pt x="114" y="532"/>
                  </a:moveTo>
                  <a:cubicBezTo>
                    <a:pt x="112" y="532"/>
                    <a:pt x="111" y="532"/>
                    <a:pt x="110" y="533"/>
                  </a:cubicBezTo>
                  <a:cubicBezTo>
                    <a:pt x="110" y="531"/>
                    <a:pt x="111" y="530"/>
                    <a:pt x="111" y="529"/>
                  </a:cubicBezTo>
                  <a:cubicBezTo>
                    <a:pt x="112" y="530"/>
                    <a:pt x="113" y="531"/>
                    <a:pt x="114" y="532"/>
                  </a:cubicBezTo>
                  <a:close/>
                  <a:moveTo>
                    <a:pt x="235" y="322"/>
                  </a:moveTo>
                  <a:cubicBezTo>
                    <a:pt x="217" y="333"/>
                    <a:pt x="195" y="342"/>
                    <a:pt x="179" y="345"/>
                  </a:cubicBezTo>
                  <a:cubicBezTo>
                    <a:pt x="178" y="345"/>
                    <a:pt x="177" y="345"/>
                    <a:pt x="177" y="345"/>
                  </a:cubicBezTo>
                  <a:cubicBezTo>
                    <a:pt x="179" y="340"/>
                    <a:pt x="180" y="337"/>
                    <a:pt x="181" y="335"/>
                  </a:cubicBezTo>
                  <a:cubicBezTo>
                    <a:pt x="182" y="332"/>
                    <a:pt x="183" y="330"/>
                    <a:pt x="183" y="328"/>
                  </a:cubicBezTo>
                  <a:cubicBezTo>
                    <a:pt x="184" y="325"/>
                    <a:pt x="185" y="322"/>
                    <a:pt x="187" y="319"/>
                  </a:cubicBezTo>
                  <a:cubicBezTo>
                    <a:pt x="187" y="321"/>
                    <a:pt x="189" y="322"/>
                    <a:pt x="192" y="323"/>
                  </a:cubicBezTo>
                  <a:cubicBezTo>
                    <a:pt x="192" y="324"/>
                    <a:pt x="197" y="324"/>
                    <a:pt x="203" y="324"/>
                  </a:cubicBezTo>
                  <a:cubicBezTo>
                    <a:pt x="205" y="325"/>
                    <a:pt x="207" y="326"/>
                    <a:pt x="209" y="326"/>
                  </a:cubicBezTo>
                  <a:cubicBezTo>
                    <a:pt x="219" y="326"/>
                    <a:pt x="229" y="324"/>
                    <a:pt x="238" y="321"/>
                  </a:cubicBezTo>
                  <a:cubicBezTo>
                    <a:pt x="238" y="321"/>
                    <a:pt x="238" y="321"/>
                    <a:pt x="238" y="321"/>
                  </a:cubicBezTo>
                  <a:cubicBezTo>
                    <a:pt x="237" y="322"/>
                    <a:pt x="236" y="322"/>
                    <a:pt x="235" y="322"/>
                  </a:cubicBezTo>
                  <a:close/>
                  <a:moveTo>
                    <a:pt x="192" y="317"/>
                  </a:moveTo>
                  <a:cubicBezTo>
                    <a:pt x="190" y="317"/>
                    <a:pt x="188" y="317"/>
                    <a:pt x="187" y="318"/>
                  </a:cubicBezTo>
                  <a:cubicBezTo>
                    <a:pt x="188" y="316"/>
                    <a:pt x="189" y="315"/>
                    <a:pt x="189" y="314"/>
                  </a:cubicBezTo>
                  <a:cubicBezTo>
                    <a:pt x="190" y="315"/>
                    <a:pt x="191" y="316"/>
                    <a:pt x="192" y="317"/>
                  </a:cubicBezTo>
                  <a:close/>
                  <a:moveTo>
                    <a:pt x="342" y="100"/>
                  </a:moveTo>
                  <a:cubicBezTo>
                    <a:pt x="324" y="112"/>
                    <a:pt x="305" y="123"/>
                    <a:pt x="289" y="127"/>
                  </a:cubicBezTo>
                  <a:cubicBezTo>
                    <a:pt x="296" y="116"/>
                    <a:pt x="301" y="110"/>
                    <a:pt x="301" y="110"/>
                  </a:cubicBezTo>
                  <a:cubicBezTo>
                    <a:pt x="302" y="108"/>
                    <a:pt x="303" y="107"/>
                    <a:pt x="304" y="106"/>
                  </a:cubicBezTo>
                  <a:cubicBezTo>
                    <a:pt x="306" y="106"/>
                    <a:pt x="308" y="105"/>
                    <a:pt x="310" y="105"/>
                  </a:cubicBezTo>
                  <a:cubicBezTo>
                    <a:pt x="312" y="106"/>
                    <a:pt x="314" y="106"/>
                    <a:pt x="316" y="106"/>
                  </a:cubicBezTo>
                  <a:cubicBezTo>
                    <a:pt x="326" y="105"/>
                    <a:pt x="335" y="102"/>
                    <a:pt x="344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3" y="98"/>
                    <a:pt x="342" y="99"/>
                    <a:pt x="342" y="100"/>
                  </a:cubicBezTo>
                  <a:close/>
                </a:path>
              </a:pathLst>
            </a:custGeom>
            <a:solidFill>
              <a:srgbClr val="80808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560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8650" y="106331"/>
            <a:ext cx="78867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What might help meet need most right now?</a:t>
            </a: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3860354" y="3283031"/>
            <a:ext cx="1423291" cy="3023765"/>
          </a:xfrm>
          <a:custGeom>
            <a:avLst/>
            <a:gdLst>
              <a:gd name="connsiteX0" fmla="*/ 653346 w 1423291"/>
              <a:gd name="connsiteY0" fmla="*/ 926 h 3023765"/>
              <a:gd name="connsiteX1" fmla="*/ 683584 w 1423291"/>
              <a:gd name="connsiteY1" fmla="*/ 9666 h 3023765"/>
              <a:gd name="connsiteX2" fmla="*/ 945657 w 1423291"/>
              <a:gd name="connsiteY2" fmla="*/ 798336 h 3023765"/>
              <a:gd name="connsiteX3" fmla="*/ 1255777 w 1423291"/>
              <a:gd name="connsiteY3" fmla="*/ 513308 h 3023765"/>
              <a:gd name="connsiteX4" fmla="*/ 1421757 w 1423291"/>
              <a:gd name="connsiteY4" fmla="*/ 469032 h 3023765"/>
              <a:gd name="connsiteX5" fmla="*/ 1089797 w 1423291"/>
              <a:gd name="connsiteY5" fmla="*/ 1451410 h 3023765"/>
              <a:gd name="connsiteX6" fmla="*/ 1115305 w 1423291"/>
              <a:gd name="connsiteY6" fmla="*/ 2944490 h 3023765"/>
              <a:gd name="connsiteX7" fmla="*/ 1126210 w 1423291"/>
              <a:gd name="connsiteY7" fmla="*/ 3023765 h 3023765"/>
              <a:gd name="connsiteX8" fmla="*/ 566894 w 1423291"/>
              <a:gd name="connsiteY8" fmla="*/ 3023765 h 3023765"/>
              <a:gd name="connsiteX9" fmla="*/ 567862 w 1423291"/>
              <a:gd name="connsiteY9" fmla="*/ 3011717 h 3023765"/>
              <a:gd name="connsiteX10" fmla="*/ 622433 w 1423291"/>
              <a:gd name="connsiteY10" fmla="*/ 1789017 h 3023765"/>
              <a:gd name="connsiteX11" fmla="*/ 146333 w 1423291"/>
              <a:gd name="connsiteY11" fmla="*/ 1069528 h 3023765"/>
              <a:gd name="connsiteX12" fmla="*/ 56792 w 1423291"/>
              <a:gd name="connsiteY12" fmla="*/ 817707 h 3023765"/>
              <a:gd name="connsiteX13" fmla="*/ 353808 w 1423291"/>
              <a:gd name="connsiteY13" fmla="*/ 1014183 h 3023765"/>
              <a:gd name="connsiteX14" fmla="*/ 41504 w 1423291"/>
              <a:gd name="connsiteY14" fmla="*/ 560351 h 3023765"/>
              <a:gd name="connsiteX15" fmla="*/ 48056 w 1423291"/>
              <a:gd name="connsiteY15" fmla="*/ 355574 h 3023765"/>
              <a:gd name="connsiteX16" fmla="*/ 432430 w 1423291"/>
              <a:gd name="connsiteY16" fmla="*/ 801103 h 3023765"/>
              <a:gd name="connsiteX17" fmla="*/ 200932 w 1423291"/>
              <a:gd name="connsiteY17" fmla="*/ 136960 h 3023765"/>
              <a:gd name="connsiteX18" fmla="*/ 395303 w 1423291"/>
              <a:gd name="connsiteY18" fmla="*/ 325134 h 3023765"/>
              <a:gd name="connsiteX19" fmla="*/ 657376 w 1423291"/>
              <a:gd name="connsiteY19" fmla="*/ 532679 h 3023765"/>
              <a:gd name="connsiteX20" fmla="*/ 653346 w 1423291"/>
              <a:gd name="connsiteY20" fmla="*/ 926 h 3023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23291" h="3023765">
                <a:moveTo>
                  <a:pt x="653346" y="926"/>
                </a:moveTo>
                <a:cubicBezTo>
                  <a:pt x="661574" y="-1619"/>
                  <a:pt x="671572" y="1018"/>
                  <a:pt x="683584" y="9666"/>
                </a:cubicBezTo>
                <a:cubicBezTo>
                  <a:pt x="779677" y="76080"/>
                  <a:pt x="814620" y="762362"/>
                  <a:pt x="945657" y="798336"/>
                </a:cubicBezTo>
                <a:cubicBezTo>
                  <a:pt x="1078878" y="834310"/>
                  <a:pt x="1220834" y="612929"/>
                  <a:pt x="1255777" y="513308"/>
                </a:cubicBezTo>
                <a:cubicBezTo>
                  <a:pt x="1290720" y="410919"/>
                  <a:pt x="1402101" y="358341"/>
                  <a:pt x="1421757" y="469032"/>
                </a:cubicBezTo>
                <a:cubicBezTo>
                  <a:pt x="1443596" y="579722"/>
                  <a:pt x="1227386" y="729154"/>
                  <a:pt x="1089797" y="1451410"/>
                </a:cubicBezTo>
                <a:cubicBezTo>
                  <a:pt x="1005169" y="1901091"/>
                  <a:pt x="1061304" y="2533454"/>
                  <a:pt x="1115305" y="2944490"/>
                </a:cubicBezTo>
                <a:lnTo>
                  <a:pt x="1126210" y="3023765"/>
                </a:lnTo>
                <a:lnTo>
                  <a:pt x="566894" y="3023765"/>
                </a:lnTo>
                <a:lnTo>
                  <a:pt x="567862" y="3011717"/>
                </a:lnTo>
                <a:cubicBezTo>
                  <a:pt x="585392" y="2790258"/>
                  <a:pt x="631306" y="2164500"/>
                  <a:pt x="622433" y="1789017"/>
                </a:cubicBezTo>
                <a:cubicBezTo>
                  <a:pt x="611514" y="1326883"/>
                  <a:pt x="281738" y="1191288"/>
                  <a:pt x="146333" y="1069528"/>
                </a:cubicBezTo>
                <a:cubicBezTo>
                  <a:pt x="10929" y="947768"/>
                  <a:pt x="-19646" y="812172"/>
                  <a:pt x="56792" y="817707"/>
                </a:cubicBezTo>
                <a:cubicBezTo>
                  <a:pt x="131046" y="823241"/>
                  <a:pt x="338520" y="1058459"/>
                  <a:pt x="353808" y="1014183"/>
                </a:cubicBezTo>
                <a:cubicBezTo>
                  <a:pt x="369096" y="972674"/>
                  <a:pt x="120126" y="715318"/>
                  <a:pt x="41504" y="560351"/>
                </a:cubicBezTo>
                <a:cubicBezTo>
                  <a:pt x="-39302" y="408152"/>
                  <a:pt x="17481" y="369410"/>
                  <a:pt x="48056" y="355574"/>
                </a:cubicBezTo>
                <a:cubicBezTo>
                  <a:pt x="80815" y="341737"/>
                  <a:pt x="414958" y="828776"/>
                  <a:pt x="432430" y="801103"/>
                </a:cubicBezTo>
                <a:cubicBezTo>
                  <a:pt x="452086" y="770663"/>
                  <a:pt x="187828" y="184003"/>
                  <a:pt x="200932" y="136960"/>
                </a:cubicBezTo>
                <a:cubicBezTo>
                  <a:pt x="211852" y="89916"/>
                  <a:pt x="279554" y="-4171"/>
                  <a:pt x="395303" y="325134"/>
                </a:cubicBezTo>
                <a:cubicBezTo>
                  <a:pt x="511052" y="654438"/>
                  <a:pt x="694503" y="806638"/>
                  <a:pt x="657376" y="532679"/>
                </a:cubicBezTo>
                <a:cubicBezTo>
                  <a:pt x="624890" y="290543"/>
                  <a:pt x="595748" y="18746"/>
                  <a:pt x="653346" y="926"/>
                </a:cubicBezTo>
                <a:close/>
              </a:path>
            </a:pathLst>
          </a:custGeom>
          <a:solidFill>
            <a:srgbClr val="894C2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0126" y="4644796"/>
            <a:ext cx="1987436" cy="1292662"/>
            <a:chOff x="297053" y="4528321"/>
            <a:chExt cx="1503821" cy="1292662"/>
          </a:xfrm>
        </p:grpSpPr>
        <p:sp>
          <p:nvSpPr>
            <p:cNvPr id="5" name="Rectangle 4"/>
            <p:cNvSpPr/>
            <p:nvPr/>
          </p:nvSpPr>
          <p:spPr>
            <a:xfrm>
              <a:off x="297053" y="4897653"/>
              <a:ext cx="1503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Personal Planner</a:t>
              </a:r>
            </a:p>
            <a:p>
              <a:pPr algn="just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Citymapper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Work-Life Balance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053" y="4528321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Time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8313" y="2906309"/>
            <a:ext cx="1519623" cy="1553821"/>
            <a:chOff x="281251" y="4544161"/>
            <a:chExt cx="1519623" cy="1553821"/>
          </a:xfrm>
        </p:grpSpPr>
        <p:sp>
          <p:nvSpPr>
            <p:cNvPr id="8" name="Rectangle 7"/>
            <p:cNvSpPr/>
            <p:nvPr/>
          </p:nvSpPr>
          <p:spPr>
            <a:xfrm>
              <a:off x="297053" y="4897653"/>
              <a:ext cx="150382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Mentors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Connections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Confidants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(Tough) love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251" y="4544161"/>
              <a:ext cx="838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People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8314" y="1351777"/>
            <a:ext cx="1999332" cy="1292662"/>
            <a:chOff x="297053" y="4528321"/>
            <a:chExt cx="1503821" cy="1292662"/>
          </a:xfrm>
        </p:grpSpPr>
        <p:sp>
          <p:nvSpPr>
            <p:cNvPr id="11" name="Rectangle 10"/>
            <p:cNvSpPr/>
            <p:nvPr/>
          </p:nvSpPr>
          <p:spPr>
            <a:xfrm>
              <a:off x="297053" y="4897653"/>
              <a:ext cx="1503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Affordable courses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Scholarships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Barters/exchanges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053" y="4528321"/>
              <a:ext cx="855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Money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04555" y="1115862"/>
            <a:ext cx="1503821" cy="1528577"/>
            <a:chOff x="297053" y="4292406"/>
            <a:chExt cx="1503821" cy="1528577"/>
          </a:xfrm>
        </p:grpSpPr>
        <p:sp>
          <p:nvSpPr>
            <p:cNvPr id="14" name="Rectangle 13"/>
            <p:cNvSpPr/>
            <p:nvPr/>
          </p:nvSpPr>
          <p:spPr>
            <a:xfrm>
              <a:off x="297053" y="4897653"/>
              <a:ext cx="1503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Soft, Hard, or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Tech Skills?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Mind Hacks?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7053" y="4292406"/>
              <a:ext cx="15036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Vocational </a:t>
              </a:r>
            </a:p>
            <a:p>
              <a:r>
                <a:rPr lang="en-US" b="1" dirty="0"/>
                <a:t>Qualifications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3379" y="2955999"/>
            <a:ext cx="1503821" cy="1292662"/>
            <a:chOff x="297053" y="4528321"/>
            <a:chExt cx="1503821" cy="1292662"/>
          </a:xfrm>
        </p:grpSpPr>
        <p:sp>
          <p:nvSpPr>
            <p:cNvPr id="17" name="Rectangle 16"/>
            <p:cNvSpPr/>
            <p:nvPr/>
          </p:nvSpPr>
          <p:spPr>
            <a:xfrm>
              <a:off x="297053" y="4897653"/>
              <a:ext cx="1503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Libraries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Colleges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Workshops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7053" y="4528321"/>
              <a:ext cx="742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Space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70244" y="4586313"/>
            <a:ext cx="1805444" cy="1015663"/>
            <a:chOff x="297053" y="4528321"/>
            <a:chExt cx="1805444" cy="1015663"/>
          </a:xfrm>
        </p:grpSpPr>
        <p:sp>
          <p:nvSpPr>
            <p:cNvPr id="20" name="Rectangle 19"/>
            <p:cNvSpPr/>
            <p:nvPr/>
          </p:nvSpPr>
          <p:spPr>
            <a:xfrm>
              <a:off x="297053" y="4897653"/>
              <a:ext cx="18054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Tombolo</a:t>
              </a:r>
            </a:p>
            <a:p>
              <a:pPr algn="just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More options?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7053" y="4528321"/>
              <a:ext cx="13898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Data &amp; Tools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03210" y="1568462"/>
            <a:ext cx="4939774" cy="4003308"/>
            <a:chOff x="2103210" y="1568462"/>
            <a:chExt cx="4939774" cy="4003308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 rot="18501521">
              <a:off x="3951665" y="1661202"/>
              <a:ext cx="1243013" cy="1057533"/>
            </a:xfrm>
            <a:custGeom>
              <a:avLst/>
              <a:gdLst>
                <a:gd name="connsiteX0" fmla="*/ 1241823 w 1243013"/>
                <a:gd name="connsiteY0" fmla="*/ 38358 h 1057533"/>
                <a:gd name="connsiteX1" fmla="*/ 1243013 w 1243013"/>
                <a:gd name="connsiteY1" fmla="*/ 66525 h 1057533"/>
                <a:gd name="connsiteX2" fmla="*/ 1242894 w 1243013"/>
                <a:gd name="connsiteY2" fmla="*/ 83759 h 1057533"/>
                <a:gd name="connsiteX3" fmla="*/ 1242616 w 1243013"/>
                <a:gd name="connsiteY3" fmla="*/ 123653 h 1057533"/>
                <a:gd name="connsiteX4" fmla="*/ 1239044 w 1243013"/>
                <a:gd name="connsiteY4" fmla="*/ 180384 h 1057533"/>
                <a:gd name="connsiteX5" fmla="*/ 1232298 w 1243013"/>
                <a:gd name="connsiteY5" fmla="*/ 236718 h 1057533"/>
                <a:gd name="connsiteX6" fmla="*/ 1221979 w 1243013"/>
                <a:gd name="connsiteY6" fmla="*/ 292259 h 1057533"/>
                <a:gd name="connsiteX7" fmla="*/ 1208882 w 1243013"/>
                <a:gd name="connsiteY7" fmla="*/ 347800 h 1057533"/>
                <a:gd name="connsiteX8" fmla="*/ 1192213 w 1243013"/>
                <a:gd name="connsiteY8" fmla="*/ 402150 h 1057533"/>
                <a:gd name="connsiteX9" fmla="*/ 1172369 w 1243013"/>
                <a:gd name="connsiteY9" fmla="*/ 455708 h 1057533"/>
                <a:gd name="connsiteX10" fmla="*/ 1148954 w 1243013"/>
                <a:gd name="connsiteY10" fmla="*/ 507678 h 1057533"/>
                <a:gd name="connsiteX11" fmla="*/ 1122760 w 1243013"/>
                <a:gd name="connsiteY11" fmla="*/ 559252 h 1057533"/>
                <a:gd name="connsiteX12" fmla="*/ 1093391 w 1243013"/>
                <a:gd name="connsiteY12" fmla="*/ 608842 h 1057533"/>
                <a:gd name="connsiteX13" fmla="*/ 1061245 w 1243013"/>
                <a:gd name="connsiteY13" fmla="*/ 656845 h 1057533"/>
                <a:gd name="connsiteX14" fmla="*/ 1025526 w 1243013"/>
                <a:gd name="connsiteY14" fmla="*/ 703262 h 1057533"/>
                <a:gd name="connsiteX15" fmla="*/ 986632 w 1243013"/>
                <a:gd name="connsiteY15" fmla="*/ 747694 h 1057533"/>
                <a:gd name="connsiteX16" fmla="*/ 944960 w 1243013"/>
                <a:gd name="connsiteY16" fmla="*/ 790540 h 1057533"/>
                <a:gd name="connsiteX17" fmla="*/ 899716 w 1243013"/>
                <a:gd name="connsiteY17" fmla="*/ 830609 h 1057533"/>
                <a:gd name="connsiteX18" fmla="*/ 875904 w 1243013"/>
                <a:gd name="connsiteY18" fmla="*/ 849651 h 1057533"/>
                <a:gd name="connsiteX19" fmla="*/ 842566 w 1243013"/>
                <a:gd name="connsiteY19" fmla="*/ 875438 h 1057533"/>
                <a:gd name="connsiteX20" fmla="*/ 773113 w 1243013"/>
                <a:gd name="connsiteY20" fmla="*/ 921061 h 1057533"/>
                <a:gd name="connsiteX21" fmla="*/ 700882 w 1243013"/>
                <a:gd name="connsiteY21" fmla="*/ 960336 h 1057533"/>
                <a:gd name="connsiteX22" fmla="*/ 627063 w 1243013"/>
                <a:gd name="connsiteY22" fmla="*/ 992470 h 1057533"/>
                <a:gd name="connsiteX23" fmla="*/ 550863 w 1243013"/>
                <a:gd name="connsiteY23" fmla="*/ 1018258 h 1057533"/>
                <a:gd name="connsiteX24" fmla="*/ 473472 w 1243013"/>
                <a:gd name="connsiteY24" fmla="*/ 1037697 h 1057533"/>
                <a:gd name="connsiteX25" fmla="*/ 396082 w 1243013"/>
                <a:gd name="connsiteY25" fmla="*/ 1050788 h 1057533"/>
                <a:gd name="connsiteX26" fmla="*/ 317103 w 1243013"/>
                <a:gd name="connsiteY26" fmla="*/ 1056739 h 1057533"/>
                <a:gd name="connsiteX27" fmla="*/ 277813 w 1243013"/>
                <a:gd name="connsiteY27" fmla="*/ 1057533 h 1057533"/>
                <a:gd name="connsiteX28" fmla="*/ 242491 w 1243013"/>
                <a:gd name="connsiteY28" fmla="*/ 1056739 h 1057533"/>
                <a:gd name="connsiteX29" fmla="*/ 173038 w 1243013"/>
                <a:gd name="connsiteY29" fmla="*/ 1052375 h 1057533"/>
                <a:gd name="connsiteX30" fmla="*/ 103585 w 1243013"/>
                <a:gd name="connsiteY30" fmla="*/ 1042061 h 1057533"/>
                <a:gd name="connsiteX31" fmla="*/ 35322 w 1243013"/>
                <a:gd name="connsiteY31" fmla="*/ 1026985 h 1057533"/>
                <a:gd name="connsiteX32" fmla="*/ 2532 w 1243013"/>
                <a:gd name="connsiteY32" fmla="*/ 1018116 h 1057533"/>
                <a:gd name="connsiteX33" fmla="*/ 1191 w 1243013"/>
                <a:gd name="connsiteY33" fmla="*/ 1019175 h 1057533"/>
                <a:gd name="connsiteX34" fmla="*/ 0 w 1243013"/>
                <a:gd name="connsiteY34" fmla="*/ 991008 h 1057533"/>
                <a:gd name="connsiteX35" fmla="*/ 120 w 1243013"/>
                <a:gd name="connsiteY35" fmla="*/ 973775 h 1057533"/>
                <a:gd name="connsiteX36" fmla="*/ 397 w 1243013"/>
                <a:gd name="connsiteY36" fmla="*/ 933880 h 1057533"/>
                <a:gd name="connsiteX37" fmla="*/ 3969 w 1243013"/>
                <a:gd name="connsiteY37" fmla="*/ 877149 h 1057533"/>
                <a:gd name="connsiteX38" fmla="*/ 10716 w 1243013"/>
                <a:gd name="connsiteY38" fmla="*/ 820815 h 1057533"/>
                <a:gd name="connsiteX39" fmla="*/ 21034 w 1243013"/>
                <a:gd name="connsiteY39" fmla="*/ 765274 h 1057533"/>
                <a:gd name="connsiteX40" fmla="*/ 34131 w 1243013"/>
                <a:gd name="connsiteY40" fmla="*/ 709733 h 1057533"/>
                <a:gd name="connsiteX41" fmla="*/ 50800 w 1243013"/>
                <a:gd name="connsiteY41" fmla="*/ 655383 h 1057533"/>
                <a:gd name="connsiteX42" fmla="*/ 70644 w 1243013"/>
                <a:gd name="connsiteY42" fmla="*/ 601825 h 1057533"/>
                <a:gd name="connsiteX43" fmla="*/ 94059 w 1243013"/>
                <a:gd name="connsiteY43" fmla="*/ 549854 h 1057533"/>
                <a:gd name="connsiteX44" fmla="*/ 120253 w 1243013"/>
                <a:gd name="connsiteY44" fmla="*/ 498281 h 1057533"/>
                <a:gd name="connsiteX45" fmla="*/ 149622 w 1243013"/>
                <a:gd name="connsiteY45" fmla="*/ 448691 h 1057533"/>
                <a:gd name="connsiteX46" fmla="*/ 181769 w 1243013"/>
                <a:gd name="connsiteY46" fmla="*/ 400688 h 1057533"/>
                <a:gd name="connsiteX47" fmla="*/ 217487 w 1243013"/>
                <a:gd name="connsiteY47" fmla="*/ 354271 h 1057533"/>
                <a:gd name="connsiteX48" fmla="*/ 256381 w 1243013"/>
                <a:gd name="connsiteY48" fmla="*/ 309839 h 1057533"/>
                <a:gd name="connsiteX49" fmla="*/ 298053 w 1243013"/>
                <a:gd name="connsiteY49" fmla="*/ 266993 h 1057533"/>
                <a:gd name="connsiteX50" fmla="*/ 343297 w 1243013"/>
                <a:gd name="connsiteY50" fmla="*/ 226924 h 1057533"/>
                <a:gd name="connsiteX51" fmla="*/ 367109 w 1243013"/>
                <a:gd name="connsiteY51" fmla="*/ 207881 h 1057533"/>
                <a:gd name="connsiteX52" fmla="*/ 400447 w 1243013"/>
                <a:gd name="connsiteY52" fmla="*/ 182095 h 1057533"/>
                <a:gd name="connsiteX53" fmla="*/ 469900 w 1243013"/>
                <a:gd name="connsiteY53" fmla="*/ 136472 h 1057533"/>
                <a:gd name="connsiteX54" fmla="*/ 542131 w 1243013"/>
                <a:gd name="connsiteY54" fmla="*/ 97197 h 1057533"/>
                <a:gd name="connsiteX55" fmla="*/ 615950 w 1243013"/>
                <a:gd name="connsiteY55" fmla="*/ 65062 h 1057533"/>
                <a:gd name="connsiteX56" fmla="*/ 692150 w 1243013"/>
                <a:gd name="connsiteY56" fmla="*/ 39275 h 1057533"/>
                <a:gd name="connsiteX57" fmla="*/ 769541 w 1243013"/>
                <a:gd name="connsiteY57" fmla="*/ 19836 h 1057533"/>
                <a:gd name="connsiteX58" fmla="*/ 846932 w 1243013"/>
                <a:gd name="connsiteY58" fmla="*/ 6744 h 1057533"/>
                <a:gd name="connsiteX59" fmla="*/ 925910 w 1243013"/>
                <a:gd name="connsiteY59" fmla="*/ 794 h 1057533"/>
                <a:gd name="connsiteX60" fmla="*/ 965201 w 1243013"/>
                <a:gd name="connsiteY60" fmla="*/ 0 h 1057533"/>
                <a:gd name="connsiteX61" fmla="*/ 1000522 w 1243013"/>
                <a:gd name="connsiteY61" fmla="*/ 793 h 1057533"/>
                <a:gd name="connsiteX62" fmla="*/ 1069975 w 1243013"/>
                <a:gd name="connsiteY62" fmla="*/ 5157 h 1057533"/>
                <a:gd name="connsiteX63" fmla="*/ 1139429 w 1243013"/>
                <a:gd name="connsiteY63" fmla="*/ 15472 h 1057533"/>
                <a:gd name="connsiteX64" fmla="*/ 1207691 w 1243013"/>
                <a:gd name="connsiteY64" fmla="*/ 30548 h 1057533"/>
                <a:gd name="connsiteX65" fmla="*/ 1240482 w 1243013"/>
                <a:gd name="connsiteY65" fmla="*/ 39417 h 105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43013" h="1057533">
                  <a:moveTo>
                    <a:pt x="1241823" y="38358"/>
                  </a:moveTo>
                  <a:lnTo>
                    <a:pt x="1243013" y="66525"/>
                  </a:lnTo>
                  <a:lnTo>
                    <a:pt x="1242894" y="83759"/>
                  </a:lnTo>
                  <a:lnTo>
                    <a:pt x="1242616" y="123653"/>
                  </a:lnTo>
                  <a:lnTo>
                    <a:pt x="1239044" y="180384"/>
                  </a:lnTo>
                  <a:lnTo>
                    <a:pt x="1232298" y="236718"/>
                  </a:lnTo>
                  <a:lnTo>
                    <a:pt x="1221979" y="292259"/>
                  </a:lnTo>
                  <a:lnTo>
                    <a:pt x="1208882" y="347800"/>
                  </a:lnTo>
                  <a:lnTo>
                    <a:pt x="1192213" y="402150"/>
                  </a:lnTo>
                  <a:lnTo>
                    <a:pt x="1172369" y="455708"/>
                  </a:lnTo>
                  <a:lnTo>
                    <a:pt x="1148954" y="507678"/>
                  </a:lnTo>
                  <a:lnTo>
                    <a:pt x="1122760" y="559252"/>
                  </a:lnTo>
                  <a:lnTo>
                    <a:pt x="1093391" y="608842"/>
                  </a:lnTo>
                  <a:lnTo>
                    <a:pt x="1061245" y="656845"/>
                  </a:lnTo>
                  <a:lnTo>
                    <a:pt x="1025526" y="703262"/>
                  </a:lnTo>
                  <a:lnTo>
                    <a:pt x="986632" y="747694"/>
                  </a:lnTo>
                  <a:lnTo>
                    <a:pt x="944960" y="790540"/>
                  </a:lnTo>
                  <a:lnTo>
                    <a:pt x="899716" y="830609"/>
                  </a:lnTo>
                  <a:lnTo>
                    <a:pt x="875904" y="849651"/>
                  </a:lnTo>
                  <a:lnTo>
                    <a:pt x="842566" y="875438"/>
                  </a:lnTo>
                  <a:lnTo>
                    <a:pt x="773113" y="921061"/>
                  </a:lnTo>
                  <a:lnTo>
                    <a:pt x="700882" y="960336"/>
                  </a:lnTo>
                  <a:lnTo>
                    <a:pt x="627063" y="992470"/>
                  </a:lnTo>
                  <a:lnTo>
                    <a:pt x="550863" y="1018258"/>
                  </a:lnTo>
                  <a:lnTo>
                    <a:pt x="473472" y="1037697"/>
                  </a:lnTo>
                  <a:lnTo>
                    <a:pt x="396082" y="1050788"/>
                  </a:lnTo>
                  <a:lnTo>
                    <a:pt x="317103" y="1056739"/>
                  </a:lnTo>
                  <a:lnTo>
                    <a:pt x="277813" y="1057533"/>
                  </a:lnTo>
                  <a:lnTo>
                    <a:pt x="242491" y="1056739"/>
                  </a:lnTo>
                  <a:lnTo>
                    <a:pt x="173038" y="1052375"/>
                  </a:lnTo>
                  <a:lnTo>
                    <a:pt x="103585" y="1042061"/>
                  </a:lnTo>
                  <a:lnTo>
                    <a:pt x="35322" y="1026985"/>
                  </a:lnTo>
                  <a:lnTo>
                    <a:pt x="2532" y="1018116"/>
                  </a:lnTo>
                  <a:lnTo>
                    <a:pt x="1191" y="1019175"/>
                  </a:lnTo>
                  <a:lnTo>
                    <a:pt x="0" y="991008"/>
                  </a:lnTo>
                  <a:lnTo>
                    <a:pt x="120" y="973775"/>
                  </a:lnTo>
                  <a:lnTo>
                    <a:pt x="397" y="933880"/>
                  </a:lnTo>
                  <a:lnTo>
                    <a:pt x="3969" y="877149"/>
                  </a:lnTo>
                  <a:lnTo>
                    <a:pt x="10716" y="820815"/>
                  </a:lnTo>
                  <a:lnTo>
                    <a:pt x="21034" y="765274"/>
                  </a:lnTo>
                  <a:lnTo>
                    <a:pt x="34131" y="709733"/>
                  </a:lnTo>
                  <a:lnTo>
                    <a:pt x="50800" y="655383"/>
                  </a:lnTo>
                  <a:lnTo>
                    <a:pt x="70644" y="601825"/>
                  </a:lnTo>
                  <a:lnTo>
                    <a:pt x="94059" y="549854"/>
                  </a:lnTo>
                  <a:lnTo>
                    <a:pt x="120253" y="498281"/>
                  </a:lnTo>
                  <a:lnTo>
                    <a:pt x="149622" y="448691"/>
                  </a:lnTo>
                  <a:lnTo>
                    <a:pt x="181769" y="400688"/>
                  </a:lnTo>
                  <a:lnTo>
                    <a:pt x="217487" y="354271"/>
                  </a:lnTo>
                  <a:lnTo>
                    <a:pt x="256381" y="309839"/>
                  </a:lnTo>
                  <a:lnTo>
                    <a:pt x="298053" y="266993"/>
                  </a:lnTo>
                  <a:lnTo>
                    <a:pt x="343297" y="226924"/>
                  </a:lnTo>
                  <a:lnTo>
                    <a:pt x="367109" y="207881"/>
                  </a:lnTo>
                  <a:lnTo>
                    <a:pt x="400447" y="182095"/>
                  </a:lnTo>
                  <a:lnTo>
                    <a:pt x="469900" y="136472"/>
                  </a:lnTo>
                  <a:lnTo>
                    <a:pt x="542131" y="97197"/>
                  </a:lnTo>
                  <a:lnTo>
                    <a:pt x="615950" y="65062"/>
                  </a:lnTo>
                  <a:lnTo>
                    <a:pt x="692150" y="39275"/>
                  </a:lnTo>
                  <a:lnTo>
                    <a:pt x="769541" y="19836"/>
                  </a:lnTo>
                  <a:lnTo>
                    <a:pt x="846932" y="6744"/>
                  </a:lnTo>
                  <a:lnTo>
                    <a:pt x="925910" y="794"/>
                  </a:lnTo>
                  <a:lnTo>
                    <a:pt x="965201" y="0"/>
                  </a:lnTo>
                  <a:lnTo>
                    <a:pt x="1000522" y="793"/>
                  </a:lnTo>
                  <a:lnTo>
                    <a:pt x="1069975" y="5157"/>
                  </a:lnTo>
                  <a:lnTo>
                    <a:pt x="1139429" y="15472"/>
                  </a:lnTo>
                  <a:lnTo>
                    <a:pt x="1207691" y="30548"/>
                  </a:lnTo>
                  <a:lnTo>
                    <a:pt x="1240482" y="39417"/>
                  </a:lnTo>
                  <a:close/>
                </a:path>
              </a:pathLst>
            </a:custGeom>
            <a:solidFill>
              <a:srgbClr val="AEC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269191" y="2201870"/>
              <a:ext cx="1243013" cy="1057533"/>
            </a:xfrm>
            <a:custGeom>
              <a:avLst/>
              <a:gdLst>
                <a:gd name="connsiteX0" fmla="*/ 965201 w 1243013"/>
                <a:gd name="connsiteY0" fmla="*/ 0 h 1057533"/>
                <a:gd name="connsiteX1" fmla="*/ 1000522 w 1243013"/>
                <a:gd name="connsiteY1" fmla="*/ 794 h 1057533"/>
                <a:gd name="connsiteX2" fmla="*/ 1069976 w 1243013"/>
                <a:gd name="connsiteY2" fmla="*/ 5157 h 1057533"/>
                <a:gd name="connsiteX3" fmla="*/ 1139429 w 1243013"/>
                <a:gd name="connsiteY3" fmla="*/ 15472 h 1057533"/>
                <a:gd name="connsiteX4" fmla="*/ 1207691 w 1243013"/>
                <a:gd name="connsiteY4" fmla="*/ 30548 h 1057533"/>
                <a:gd name="connsiteX5" fmla="*/ 1240482 w 1243013"/>
                <a:gd name="connsiteY5" fmla="*/ 39417 h 1057533"/>
                <a:gd name="connsiteX6" fmla="*/ 1241823 w 1243013"/>
                <a:gd name="connsiteY6" fmla="*/ 38358 h 1057533"/>
                <a:gd name="connsiteX7" fmla="*/ 1243013 w 1243013"/>
                <a:gd name="connsiteY7" fmla="*/ 66525 h 1057533"/>
                <a:gd name="connsiteX8" fmla="*/ 1242894 w 1243013"/>
                <a:gd name="connsiteY8" fmla="*/ 83749 h 1057533"/>
                <a:gd name="connsiteX9" fmla="*/ 1242616 w 1243013"/>
                <a:gd name="connsiteY9" fmla="*/ 123653 h 1057533"/>
                <a:gd name="connsiteX10" fmla="*/ 1239044 w 1243013"/>
                <a:gd name="connsiteY10" fmla="*/ 180384 h 1057533"/>
                <a:gd name="connsiteX11" fmla="*/ 1232298 w 1243013"/>
                <a:gd name="connsiteY11" fmla="*/ 236718 h 1057533"/>
                <a:gd name="connsiteX12" fmla="*/ 1221979 w 1243013"/>
                <a:gd name="connsiteY12" fmla="*/ 292259 h 1057533"/>
                <a:gd name="connsiteX13" fmla="*/ 1208882 w 1243013"/>
                <a:gd name="connsiteY13" fmla="*/ 347800 h 1057533"/>
                <a:gd name="connsiteX14" fmla="*/ 1192213 w 1243013"/>
                <a:gd name="connsiteY14" fmla="*/ 402151 h 1057533"/>
                <a:gd name="connsiteX15" fmla="*/ 1172369 w 1243013"/>
                <a:gd name="connsiteY15" fmla="*/ 455708 h 1057533"/>
                <a:gd name="connsiteX16" fmla="*/ 1148954 w 1243013"/>
                <a:gd name="connsiteY16" fmla="*/ 507679 h 1057533"/>
                <a:gd name="connsiteX17" fmla="*/ 1122760 w 1243013"/>
                <a:gd name="connsiteY17" fmla="*/ 559252 h 1057533"/>
                <a:gd name="connsiteX18" fmla="*/ 1093391 w 1243013"/>
                <a:gd name="connsiteY18" fmla="*/ 608842 h 1057533"/>
                <a:gd name="connsiteX19" fmla="*/ 1061244 w 1243013"/>
                <a:gd name="connsiteY19" fmla="*/ 656845 h 1057533"/>
                <a:gd name="connsiteX20" fmla="*/ 1025526 w 1243013"/>
                <a:gd name="connsiteY20" fmla="*/ 703262 h 1057533"/>
                <a:gd name="connsiteX21" fmla="*/ 986632 w 1243013"/>
                <a:gd name="connsiteY21" fmla="*/ 747694 h 1057533"/>
                <a:gd name="connsiteX22" fmla="*/ 944960 w 1243013"/>
                <a:gd name="connsiteY22" fmla="*/ 790540 h 1057533"/>
                <a:gd name="connsiteX23" fmla="*/ 899716 w 1243013"/>
                <a:gd name="connsiteY23" fmla="*/ 830609 h 1057533"/>
                <a:gd name="connsiteX24" fmla="*/ 875904 w 1243013"/>
                <a:gd name="connsiteY24" fmla="*/ 849652 h 1057533"/>
                <a:gd name="connsiteX25" fmla="*/ 842566 w 1243013"/>
                <a:gd name="connsiteY25" fmla="*/ 875438 h 1057533"/>
                <a:gd name="connsiteX26" fmla="*/ 773113 w 1243013"/>
                <a:gd name="connsiteY26" fmla="*/ 921061 h 1057533"/>
                <a:gd name="connsiteX27" fmla="*/ 700882 w 1243013"/>
                <a:gd name="connsiteY27" fmla="*/ 960337 h 1057533"/>
                <a:gd name="connsiteX28" fmla="*/ 627063 w 1243013"/>
                <a:gd name="connsiteY28" fmla="*/ 992471 h 1057533"/>
                <a:gd name="connsiteX29" fmla="*/ 550863 w 1243013"/>
                <a:gd name="connsiteY29" fmla="*/ 1018258 h 1057533"/>
                <a:gd name="connsiteX30" fmla="*/ 473472 w 1243013"/>
                <a:gd name="connsiteY30" fmla="*/ 1037697 h 1057533"/>
                <a:gd name="connsiteX31" fmla="*/ 396082 w 1243013"/>
                <a:gd name="connsiteY31" fmla="*/ 1050789 h 1057533"/>
                <a:gd name="connsiteX32" fmla="*/ 317103 w 1243013"/>
                <a:gd name="connsiteY32" fmla="*/ 1056740 h 1057533"/>
                <a:gd name="connsiteX33" fmla="*/ 277813 w 1243013"/>
                <a:gd name="connsiteY33" fmla="*/ 1057533 h 1057533"/>
                <a:gd name="connsiteX34" fmla="*/ 242491 w 1243013"/>
                <a:gd name="connsiteY34" fmla="*/ 1056740 h 1057533"/>
                <a:gd name="connsiteX35" fmla="*/ 173038 w 1243013"/>
                <a:gd name="connsiteY35" fmla="*/ 1052376 h 1057533"/>
                <a:gd name="connsiteX36" fmla="*/ 103585 w 1243013"/>
                <a:gd name="connsiteY36" fmla="*/ 1042061 h 1057533"/>
                <a:gd name="connsiteX37" fmla="*/ 35322 w 1243013"/>
                <a:gd name="connsiteY37" fmla="*/ 1026986 h 1057533"/>
                <a:gd name="connsiteX38" fmla="*/ 2531 w 1243013"/>
                <a:gd name="connsiteY38" fmla="*/ 1018116 h 1057533"/>
                <a:gd name="connsiteX39" fmla="*/ 1191 w 1243013"/>
                <a:gd name="connsiteY39" fmla="*/ 1019175 h 1057533"/>
                <a:gd name="connsiteX40" fmla="*/ 0 w 1243013"/>
                <a:gd name="connsiteY40" fmla="*/ 991008 h 1057533"/>
                <a:gd name="connsiteX41" fmla="*/ 120 w 1243013"/>
                <a:gd name="connsiteY41" fmla="*/ 973785 h 1057533"/>
                <a:gd name="connsiteX42" fmla="*/ 397 w 1243013"/>
                <a:gd name="connsiteY42" fmla="*/ 933880 h 1057533"/>
                <a:gd name="connsiteX43" fmla="*/ 3969 w 1243013"/>
                <a:gd name="connsiteY43" fmla="*/ 877149 h 1057533"/>
                <a:gd name="connsiteX44" fmla="*/ 10716 w 1243013"/>
                <a:gd name="connsiteY44" fmla="*/ 820815 h 1057533"/>
                <a:gd name="connsiteX45" fmla="*/ 21035 w 1243013"/>
                <a:gd name="connsiteY45" fmla="*/ 765274 h 1057533"/>
                <a:gd name="connsiteX46" fmla="*/ 34132 w 1243013"/>
                <a:gd name="connsiteY46" fmla="*/ 709733 h 1057533"/>
                <a:gd name="connsiteX47" fmla="*/ 50800 w 1243013"/>
                <a:gd name="connsiteY47" fmla="*/ 655382 h 1057533"/>
                <a:gd name="connsiteX48" fmla="*/ 70644 w 1243013"/>
                <a:gd name="connsiteY48" fmla="*/ 601825 h 1057533"/>
                <a:gd name="connsiteX49" fmla="*/ 94060 w 1243013"/>
                <a:gd name="connsiteY49" fmla="*/ 549855 h 1057533"/>
                <a:gd name="connsiteX50" fmla="*/ 120253 w 1243013"/>
                <a:gd name="connsiteY50" fmla="*/ 498281 h 1057533"/>
                <a:gd name="connsiteX51" fmla="*/ 149622 w 1243013"/>
                <a:gd name="connsiteY51" fmla="*/ 448691 h 1057533"/>
                <a:gd name="connsiteX52" fmla="*/ 181769 w 1243013"/>
                <a:gd name="connsiteY52" fmla="*/ 400688 h 1057533"/>
                <a:gd name="connsiteX53" fmla="*/ 217488 w 1243013"/>
                <a:gd name="connsiteY53" fmla="*/ 354272 h 1057533"/>
                <a:gd name="connsiteX54" fmla="*/ 256382 w 1243013"/>
                <a:gd name="connsiteY54" fmla="*/ 309839 h 1057533"/>
                <a:gd name="connsiteX55" fmla="*/ 298053 w 1243013"/>
                <a:gd name="connsiteY55" fmla="*/ 266993 h 1057533"/>
                <a:gd name="connsiteX56" fmla="*/ 343297 w 1243013"/>
                <a:gd name="connsiteY56" fmla="*/ 226924 h 1057533"/>
                <a:gd name="connsiteX57" fmla="*/ 367110 w 1243013"/>
                <a:gd name="connsiteY57" fmla="*/ 207882 h 1057533"/>
                <a:gd name="connsiteX58" fmla="*/ 400447 w 1243013"/>
                <a:gd name="connsiteY58" fmla="*/ 182095 h 1057533"/>
                <a:gd name="connsiteX59" fmla="*/ 469900 w 1243013"/>
                <a:gd name="connsiteY59" fmla="*/ 136472 h 1057533"/>
                <a:gd name="connsiteX60" fmla="*/ 542132 w 1243013"/>
                <a:gd name="connsiteY60" fmla="*/ 97197 h 1057533"/>
                <a:gd name="connsiteX61" fmla="*/ 615950 w 1243013"/>
                <a:gd name="connsiteY61" fmla="*/ 65062 h 1057533"/>
                <a:gd name="connsiteX62" fmla="*/ 692150 w 1243013"/>
                <a:gd name="connsiteY62" fmla="*/ 39275 h 1057533"/>
                <a:gd name="connsiteX63" fmla="*/ 769541 w 1243013"/>
                <a:gd name="connsiteY63" fmla="*/ 19836 h 1057533"/>
                <a:gd name="connsiteX64" fmla="*/ 846932 w 1243013"/>
                <a:gd name="connsiteY64" fmla="*/ 6744 h 1057533"/>
                <a:gd name="connsiteX65" fmla="*/ 925910 w 1243013"/>
                <a:gd name="connsiteY65" fmla="*/ 794 h 105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43013" h="1057533">
                  <a:moveTo>
                    <a:pt x="965201" y="0"/>
                  </a:moveTo>
                  <a:lnTo>
                    <a:pt x="1000522" y="794"/>
                  </a:lnTo>
                  <a:lnTo>
                    <a:pt x="1069976" y="5157"/>
                  </a:lnTo>
                  <a:lnTo>
                    <a:pt x="1139429" y="15472"/>
                  </a:lnTo>
                  <a:lnTo>
                    <a:pt x="1207691" y="30548"/>
                  </a:lnTo>
                  <a:lnTo>
                    <a:pt x="1240482" y="39417"/>
                  </a:lnTo>
                  <a:lnTo>
                    <a:pt x="1241823" y="38358"/>
                  </a:lnTo>
                  <a:lnTo>
                    <a:pt x="1243013" y="66525"/>
                  </a:lnTo>
                  <a:lnTo>
                    <a:pt x="1242894" y="83749"/>
                  </a:lnTo>
                  <a:lnTo>
                    <a:pt x="1242616" y="123653"/>
                  </a:lnTo>
                  <a:lnTo>
                    <a:pt x="1239044" y="180384"/>
                  </a:lnTo>
                  <a:lnTo>
                    <a:pt x="1232298" y="236718"/>
                  </a:lnTo>
                  <a:lnTo>
                    <a:pt x="1221979" y="292259"/>
                  </a:lnTo>
                  <a:lnTo>
                    <a:pt x="1208882" y="347800"/>
                  </a:lnTo>
                  <a:lnTo>
                    <a:pt x="1192213" y="402151"/>
                  </a:lnTo>
                  <a:lnTo>
                    <a:pt x="1172369" y="455708"/>
                  </a:lnTo>
                  <a:lnTo>
                    <a:pt x="1148954" y="507679"/>
                  </a:lnTo>
                  <a:lnTo>
                    <a:pt x="1122760" y="559252"/>
                  </a:lnTo>
                  <a:lnTo>
                    <a:pt x="1093391" y="608842"/>
                  </a:lnTo>
                  <a:lnTo>
                    <a:pt x="1061244" y="656845"/>
                  </a:lnTo>
                  <a:lnTo>
                    <a:pt x="1025526" y="703262"/>
                  </a:lnTo>
                  <a:lnTo>
                    <a:pt x="986632" y="747694"/>
                  </a:lnTo>
                  <a:lnTo>
                    <a:pt x="944960" y="790540"/>
                  </a:lnTo>
                  <a:lnTo>
                    <a:pt x="899716" y="830609"/>
                  </a:lnTo>
                  <a:lnTo>
                    <a:pt x="875904" y="849652"/>
                  </a:lnTo>
                  <a:lnTo>
                    <a:pt x="842566" y="875438"/>
                  </a:lnTo>
                  <a:lnTo>
                    <a:pt x="773113" y="921061"/>
                  </a:lnTo>
                  <a:lnTo>
                    <a:pt x="700882" y="960337"/>
                  </a:lnTo>
                  <a:lnTo>
                    <a:pt x="627063" y="992471"/>
                  </a:lnTo>
                  <a:lnTo>
                    <a:pt x="550863" y="1018258"/>
                  </a:lnTo>
                  <a:lnTo>
                    <a:pt x="473472" y="1037697"/>
                  </a:lnTo>
                  <a:lnTo>
                    <a:pt x="396082" y="1050789"/>
                  </a:lnTo>
                  <a:lnTo>
                    <a:pt x="317103" y="1056740"/>
                  </a:lnTo>
                  <a:lnTo>
                    <a:pt x="277813" y="1057533"/>
                  </a:lnTo>
                  <a:lnTo>
                    <a:pt x="242491" y="1056740"/>
                  </a:lnTo>
                  <a:lnTo>
                    <a:pt x="173038" y="1052376"/>
                  </a:lnTo>
                  <a:lnTo>
                    <a:pt x="103585" y="1042061"/>
                  </a:lnTo>
                  <a:lnTo>
                    <a:pt x="35322" y="1026986"/>
                  </a:lnTo>
                  <a:lnTo>
                    <a:pt x="2531" y="1018116"/>
                  </a:lnTo>
                  <a:lnTo>
                    <a:pt x="1191" y="1019175"/>
                  </a:lnTo>
                  <a:lnTo>
                    <a:pt x="0" y="991008"/>
                  </a:lnTo>
                  <a:lnTo>
                    <a:pt x="120" y="973785"/>
                  </a:lnTo>
                  <a:lnTo>
                    <a:pt x="397" y="933880"/>
                  </a:lnTo>
                  <a:lnTo>
                    <a:pt x="3969" y="877149"/>
                  </a:lnTo>
                  <a:lnTo>
                    <a:pt x="10716" y="820815"/>
                  </a:lnTo>
                  <a:lnTo>
                    <a:pt x="21035" y="765274"/>
                  </a:lnTo>
                  <a:lnTo>
                    <a:pt x="34132" y="709733"/>
                  </a:lnTo>
                  <a:lnTo>
                    <a:pt x="50800" y="655382"/>
                  </a:lnTo>
                  <a:lnTo>
                    <a:pt x="70644" y="601825"/>
                  </a:lnTo>
                  <a:lnTo>
                    <a:pt x="94060" y="549855"/>
                  </a:lnTo>
                  <a:lnTo>
                    <a:pt x="120253" y="498281"/>
                  </a:lnTo>
                  <a:lnTo>
                    <a:pt x="149622" y="448691"/>
                  </a:lnTo>
                  <a:lnTo>
                    <a:pt x="181769" y="400688"/>
                  </a:lnTo>
                  <a:lnTo>
                    <a:pt x="217488" y="354272"/>
                  </a:lnTo>
                  <a:lnTo>
                    <a:pt x="256382" y="309839"/>
                  </a:lnTo>
                  <a:lnTo>
                    <a:pt x="298053" y="266993"/>
                  </a:lnTo>
                  <a:lnTo>
                    <a:pt x="343297" y="226924"/>
                  </a:lnTo>
                  <a:lnTo>
                    <a:pt x="367110" y="207882"/>
                  </a:lnTo>
                  <a:lnTo>
                    <a:pt x="400447" y="182095"/>
                  </a:lnTo>
                  <a:lnTo>
                    <a:pt x="469900" y="136472"/>
                  </a:lnTo>
                  <a:lnTo>
                    <a:pt x="542132" y="97197"/>
                  </a:lnTo>
                  <a:lnTo>
                    <a:pt x="615950" y="65062"/>
                  </a:lnTo>
                  <a:lnTo>
                    <a:pt x="692150" y="39275"/>
                  </a:lnTo>
                  <a:lnTo>
                    <a:pt x="769541" y="19836"/>
                  </a:lnTo>
                  <a:lnTo>
                    <a:pt x="846932" y="6744"/>
                  </a:lnTo>
                  <a:lnTo>
                    <a:pt x="925910" y="794"/>
                  </a:lnTo>
                  <a:close/>
                </a:path>
              </a:pathLst>
            </a:custGeom>
            <a:solidFill>
              <a:srgbClr val="E436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 rot="4500000">
              <a:off x="5412610" y="4416533"/>
              <a:ext cx="1243014" cy="1057532"/>
            </a:xfrm>
            <a:custGeom>
              <a:avLst/>
              <a:gdLst>
                <a:gd name="connsiteX0" fmla="*/ 34131 w 1243014"/>
                <a:gd name="connsiteY0" fmla="*/ 709733 h 1057532"/>
                <a:gd name="connsiteX1" fmla="*/ 50800 w 1243014"/>
                <a:gd name="connsiteY1" fmla="*/ 655382 h 1057532"/>
                <a:gd name="connsiteX2" fmla="*/ 70644 w 1243014"/>
                <a:gd name="connsiteY2" fmla="*/ 601825 h 1057532"/>
                <a:gd name="connsiteX3" fmla="*/ 94059 w 1243014"/>
                <a:gd name="connsiteY3" fmla="*/ 549855 h 1057532"/>
                <a:gd name="connsiteX4" fmla="*/ 120253 w 1243014"/>
                <a:gd name="connsiteY4" fmla="*/ 498281 h 1057532"/>
                <a:gd name="connsiteX5" fmla="*/ 149622 w 1243014"/>
                <a:gd name="connsiteY5" fmla="*/ 448691 h 1057532"/>
                <a:gd name="connsiteX6" fmla="*/ 181769 w 1243014"/>
                <a:gd name="connsiteY6" fmla="*/ 400688 h 1057532"/>
                <a:gd name="connsiteX7" fmla="*/ 217488 w 1243014"/>
                <a:gd name="connsiteY7" fmla="*/ 354271 h 1057532"/>
                <a:gd name="connsiteX8" fmla="*/ 256381 w 1243014"/>
                <a:gd name="connsiteY8" fmla="*/ 309839 h 1057532"/>
                <a:gd name="connsiteX9" fmla="*/ 298053 w 1243014"/>
                <a:gd name="connsiteY9" fmla="*/ 266993 h 1057532"/>
                <a:gd name="connsiteX10" fmla="*/ 343297 w 1243014"/>
                <a:gd name="connsiteY10" fmla="*/ 226924 h 1057532"/>
                <a:gd name="connsiteX11" fmla="*/ 367109 w 1243014"/>
                <a:gd name="connsiteY11" fmla="*/ 207881 h 1057532"/>
                <a:gd name="connsiteX12" fmla="*/ 400447 w 1243014"/>
                <a:gd name="connsiteY12" fmla="*/ 182095 h 1057532"/>
                <a:gd name="connsiteX13" fmla="*/ 469900 w 1243014"/>
                <a:gd name="connsiteY13" fmla="*/ 136472 h 1057532"/>
                <a:gd name="connsiteX14" fmla="*/ 542132 w 1243014"/>
                <a:gd name="connsiteY14" fmla="*/ 97196 h 1057532"/>
                <a:gd name="connsiteX15" fmla="*/ 615950 w 1243014"/>
                <a:gd name="connsiteY15" fmla="*/ 65062 h 1057532"/>
                <a:gd name="connsiteX16" fmla="*/ 692150 w 1243014"/>
                <a:gd name="connsiteY16" fmla="*/ 39275 h 1057532"/>
                <a:gd name="connsiteX17" fmla="*/ 769541 w 1243014"/>
                <a:gd name="connsiteY17" fmla="*/ 19836 h 1057532"/>
                <a:gd name="connsiteX18" fmla="*/ 846932 w 1243014"/>
                <a:gd name="connsiteY18" fmla="*/ 6744 h 1057532"/>
                <a:gd name="connsiteX19" fmla="*/ 925910 w 1243014"/>
                <a:gd name="connsiteY19" fmla="*/ 794 h 1057532"/>
                <a:gd name="connsiteX20" fmla="*/ 965200 w 1243014"/>
                <a:gd name="connsiteY20" fmla="*/ 0 h 1057532"/>
                <a:gd name="connsiteX21" fmla="*/ 1000522 w 1243014"/>
                <a:gd name="connsiteY21" fmla="*/ 793 h 1057532"/>
                <a:gd name="connsiteX22" fmla="*/ 1069975 w 1243014"/>
                <a:gd name="connsiteY22" fmla="*/ 5157 h 1057532"/>
                <a:gd name="connsiteX23" fmla="*/ 1139429 w 1243014"/>
                <a:gd name="connsiteY23" fmla="*/ 15472 h 1057532"/>
                <a:gd name="connsiteX24" fmla="*/ 1207691 w 1243014"/>
                <a:gd name="connsiteY24" fmla="*/ 30547 h 1057532"/>
                <a:gd name="connsiteX25" fmla="*/ 1240481 w 1243014"/>
                <a:gd name="connsiteY25" fmla="*/ 39416 h 1057532"/>
                <a:gd name="connsiteX26" fmla="*/ 1241823 w 1243014"/>
                <a:gd name="connsiteY26" fmla="*/ 38357 h 1057532"/>
                <a:gd name="connsiteX27" fmla="*/ 1243014 w 1243014"/>
                <a:gd name="connsiteY27" fmla="*/ 66524 h 1057532"/>
                <a:gd name="connsiteX28" fmla="*/ 1242894 w 1243014"/>
                <a:gd name="connsiteY28" fmla="*/ 83773 h 1057532"/>
                <a:gd name="connsiteX29" fmla="*/ 1242617 w 1243014"/>
                <a:gd name="connsiteY29" fmla="*/ 123652 h 1057532"/>
                <a:gd name="connsiteX30" fmla="*/ 1239044 w 1243014"/>
                <a:gd name="connsiteY30" fmla="*/ 180383 h 1057532"/>
                <a:gd name="connsiteX31" fmla="*/ 1232298 w 1243014"/>
                <a:gd name="connsiteY31" fmla="*/ 236718 h 1057532"/>
                <a:gd name="connsiteX32" fmla="*/ 1221979 w 1243014"/>
                <a:gd name="connsiteY32" fmla="*/ 292258 h 1057532"/>
                <a:gd name="connsiteX33" fmla="*/ 1208882 w 1243014"/>
                <a:gd name="connsiteY33" fmla="*/ 347799 h 1057532"/>
                <a:gd name="connsiteX34" fmla="*/ 1192213 w 1243014"/>
                <a:gd name="connsiteY34" fmla="*/ 402150 h 1057532"/>
                <a:gd name="connsiteX35" fmla="*/ 1172370 w 1243014"/>
                <a:gd name="connsiteY35" fmla="*/ 455707 h 1057532"/>
                <a:gd name="connsiteX36" fmla="*/ 1148954 w 1243014"/>
                <a:gd name="connsiteY36" fmla="*/ 507677 h 1057532"/>
                <a:gd name="connsiteX37" fmla="*/ 1122760 w 1243014"/>
                <a:gd name="connsiteY37" fmla="*/ 559251 h 1057532"/>
                <a:gd name="connsiteX38" fmla="*/ 1093391 w 1243014"/>
                <a:gd name="connsiteY38" fmla="*/ 608841 h 1057532"/>
                <a:gd name="connsiteX39" fmla="*/ 1061245 w 1243014"/>
                <a:gd name="connsiteY39" fmla="*/ 656844 h 1057532"/>
                <a:gd name="connsiteX40" fmla="*/ 1025526 w 1243014"/>
                <a:gd name="connsiteY40" fmla="*/ 703261 h 1057532"/>
                <a:gd name="connsiteX41" fmla="*/ 986632 w 1243014"/>
                <a:gd name="connsiteY41" fmla="*/ 747693 h 1057532"/>
                <a:gd name="connsiteX42" fmla="*/ 944960 w 1243014"/>
                <a:gd name="connsiteY42" fmla="*/ 790539 h 1057532"/>
                <a:gd name="connsiteX43" fmla="*/ 899717 w 1243014"/>
                <a:gd name="connsiteY43" fmla="*/ 830608 h 1057532"/>
                <a:gd name="connsiteX44" fmla="*/ 875904 w 1243014"/>
                <a:gd name="connsiteY44" fmla="*/ 849651 h 1057532"/>
                <a:gd name="connsiteX45" fmla="*/ 842567 w 1243014"/>
                <a:gd name="connsiteY45" fmla="*/ 875438 h 1057532"/>
                <a:gd name="connsiteX46" fmla="*/ 773113 w 1243014"/>
                <a:gd name="connsiteY46" fmla="*/ 921060 h 1057532"/>
                <a:gd name="connsiteX47" fmla="*/ 700882 w 1243014"/>
                <a:gd name="connsiteY47" fmla="*/ 960336 h 1057532"/>
                <a:gd name="connsiteX48" fmla="*/ 627063 w 1243014"/>
                <a:gd name="connsiteY48" fmla="*/ 992470 h 1057532"/>
                <a:gd name="connsiteX49" fmla="*/ 550863 w 1243014"/>
                <a:gd name="connsiteY49" fmla="*/ 1018257 h 1057532"/>
                <a:gd name="connsiteX50" fmla="*/ 473472 w 1243014"/>
                <a:gd name="connsiteY50" fmla="*/ 1037696 h 1057532"/>
                <a:gd name="connsiteX51" fmla="*/ 396082 w 1243014"/>
                <a:gd name="connsiteY51" fmla="*/ 1050788 h 1057532"/>
                <a:gd name="connsiteX52" fmla="*/ 317104 w 1243014"/>
                <a:gd name="connsiteY52" fmla="*/ 1056739 h 1057532"/>
                <a:gd name="connsiteX53" fmla="*/ 277813 w 1243014"/>
                <a:gd name="connsiteY53" fmla="*/ 1057532 h 1057532"/>
                <a:gd name="connsiteX54" fmla="*/ 242491 w 1243014"/>
                <a:gd name="connsiteY54" fmla="*/ 1056739 h 1057532"/>
                <a:gd name="connsiteX55" fmla="*/ 173038 w 1243014"/>
                <a:gd name="connsiteY55" fmla="*/ 1052375 h 1057532"/>
                <a:gd name="connsiteX56" fmla="*/ 103585 w 1243014"/>
                <a:gd name="connsiteY56" fmla="*/ 1042060 h 1057532"/>
                <a:gd name="connsiteX57" fmla="*/ 35322 w 1243014"/>
                <a:gd name="connsiteY57" fmla="*/ 1026985 h 1057532"/>
                <a:gd name="connsiteX58" fmla="*/ 2532 w 1243014"/>
                <a:gd name="connsiteY58" fmla="*/ 1018116 h 1057532"/>
                <a:gd name="connsiteX59" fmla="*/ 1191 w 1243014"/>
                <a:gd name="connsiteY59" fmla="*/ 1019175 h 1057532"/>
                <a:gd name="connsiteX60" fmla="*/ 0 w 1243014"/>
                <a:gd name="connsiteY60" fmla="*/ 991008 h 1057532"/>
                <a:gd name="connsiteX61" fmla="*/ 120 w 1243014"/>
                <a:gd name="connsiteY61" fmla="*/ 973759 h 1057532"/>
                <a:gd name="connsiteX62" fmla="*/ 397 w 1243014"/>
                <a:gd name="connsiteY62" fmla="*/ 933880 h 1057532"/>
                <a:gd name="connsiteX63" fmla="*/ 3969 w 1243014"/>
                <a:gd name="connsiteY63" fmla="*/ 877149 h 1057532"/>
                <a:gd name="connsiteX64" fmla="*/ 10716 w 1243014"/>
                <a:gd name="connsiteY64" fmla="*/ 820815 h 1057532"/>
                <a:gd name="connsiteX65" fmla="*/ 21034 w 1243014"/>
                <a:gd name="connsiteY65" fmla="*/ 765274 h 10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43014" h="1057532">
                  <a:moveTo>
                    <a:pt x="34131" y="709733"/>
                  </a:moveTo>
                  <a:lnTo>
                    <a:pt x="50800" y="655382"/>
                  </a:lnTo>
                  <a:lnTo>
                    <a:pt x="70644" y="601825"/>
                  </a:lnTo>
                  <a:lnTo>
                    <a:pt x="94059" y="549855"/>
                  </a:lnTo>
                  <a:lnTo>
                    <a:pt x="120253" y="498281"/>
                  </a:lnTo>
                  <a:lnTo>
                    <a:pt x="149622" y="448691"/>
                  </a:lnTo>
                  <a:lnTo>
                    <a:pt x="181769" y="400688"/>
                  </a:lnTo>
                  <a:lnTo>
                    <a:pt x="217488" y="354271"/>
                  </a:lnTo>
                  <a:lnTo>
                    <a:pt x="256381" y="309839"/>
                  </a:lnTo>
                  <a:lnTo>
                    <a:pt x="298053" y="266993"/>
                  </a:lnTo>
                  <a:lnTo>
                    <a:pt x="343297" y="226924"/>
                  </a:lnTo>
                  <a:lnTo>
                    <a:pt x="367109" y="207881"/>
                  </a:lnTo>
                  <a:lnTo>
                    <a:pt x="400447" y="182095"/>
                  </a:lnTo>
                  <a:lnTo>
                    <a:pt x="469900" y="136472"/>
                  </a:lnTo>
                  <a:lnTo>
                    <a:pt x="542132" y="97196"/>
                  </a:lnTo>
                  <a:lnTo>
                    <a:pt x="615950" y="65062"/>
                  </a:lnTo>
                  <a:lnTo>
                    <a:pt x="692150" y="39275"/>
                  </a:lnTo>
                  <a:lnTo>
                    <a:pt x="769541" y="19836"/>
                  </a:lnTo>
                  <a:lnTo>
                    <a:pt x="846932" y="6744"/>
                  </a:lnTo>
                  <a:lnTo>
                    <a:pt x="925910" y="794"/>
                  </a:lnTo>
                  <a:lnTo>
                    <a:pt x="965200" y="0"/>
                  </a:lnTo>
                  <a:lnTo>
                    <a:pt x="1000522" y="793"/>
                  </a:lnTo>
                  <a:lnTo>
                    <a:pt x="1069975" y="5157"/>
                  </a:lnTo>
                  <a:lnTo>
                    <a:pt x="1139429" y="15472"/>
                  </a:lnTo>
                  <a:lnTo>
                    <a:pt x="1207691" y="30547"/>
                  </a:lnTo>
                  <a:lnTo>
                    <a:pt x="1240481" y="39416"/>
                  </a:lnTo>
                  <a:lnTo>
                    <a:pt x="1241823" y="38357"/>
                  </a:lnTo>
                  <a:lnTo>
                    <a:pt x="1243014" y="66524"/>
                  </a:lnTo>
                  <a:lnTo>
                    <a:pt x="1242894" y="83773"/>
                  </a:lnTo>
                  <a:lnTo>
                    <a:pt x="1242617" y="123652"/>
                  </a:lnTo>
                  <a:lnTo>
                    <a:pt x="1239044" y="180383"/>
                  </a:lnTo>
                  <a:lnTo>
                    <a:pt x="1232298" y="236718"/>
                  </a:lnTo>
                  <a:lnTo>
                    <a:pt x="1221979" y="292258"/>
                  </a:lnTo>
                  <a:lnTo>
                    <a:pt x="1208882" y="347799"/>
                  </a:lnTo>
                  <a:lnTo>
                    <a:pt x="1192213" y="402150"/>
                  </a:lnTo>
                  <a:lnTo>
                    <a:pt x="1172370" y="455707"/>
                  </a:lnTo>
                  <a:lnTo>
                    <a:pt x="1148954" y="507677"/>
                  </a:lnTo>
                  <a:lnTo>
                    <a:pt x="1122760" y="559251"/>
                  </a:lnTo>
                  <a:lnTo>
                    <a:pt x="1093391" y="608841"/>
                  </a:lnTo>
                  <a:lnTo>
                    <a:pt x="1061245" y="656844"/>
                  </a:lnTo>
                  <a:lnTo>
                    <a:pt x="1025526" y="703261"/>
                  </a:lnTo>
                  <a:lnTo>
                    <a:pt x="986632" y="747693"/>
                  </a:lnTo>
                  <a:lnTo>
                    <a:pt x="944960" y="790539"/>
                  </a:lnTo>
                  <a:lnTo>
                    <a:pt x="899717" y="830608"/>
                  </a:lnTo>
                  <a:lnTo>
                    <a:pt x="875904" y="849651"/>
                  </a:lnTo>
                  <a:lnTo>
                    <a:pt x="842567" y="875438"/>
                  </a:lnTo>
                  <a:lnTo>
                    <a:pt x="773113" y="921060"/>
                  </a:lnTo>
                  <a:lnTo>
                    <a:pt x="700882" y="960336"/>
                  </a:lnTo>
                  <a:lnTo>
                    <a:pt x="627063" y="992470"/>
                  </a:lnTo>
                  <a:lnTo>
                    <a:pt x="550863" y="1018257"/>
                  </a:lnTo>
                  <a:lnTo>
                    <a:pt x="473472" y="1037696"/>
                  </a:lnTo>
                  <a:lnTo>
                    <a:pt x="396082" y="1050788"/>
                  </a:lnTo>
                  <a:lnTo>
                    <a:pt x="317104" y="1056739"/>
                  </a:lnTo>
                  <a:lnTo>
                    <a:pt x="277813" y="1057532"/>
                  </a:lnTo>
                  <a:lnTo>
                    <a:pt x="242491" y="1056739"/>
                  </a:lnTo>
                  <a:lnTo>
                    <a:pt x="173038" y="1052375"/>
                  </a:lnTo>
                  <a:lnTo>
                    <a:pt x="103585" y="1042060"/>
                  </a:lnTo>
                  <a:lnTo>
                    <a:pt x="35322" y="1026985"/>
                  </a:lnTo>
                  <a:lnTo>
                    <a:pt x="2532" y="1018116"/>
                  </a:lnTo>
                  <a:lnTo>
                    <a:pt x="1191" y="1019175"/>
                  </a:lnTo>
                  <a:lnTo>
                    <a:pt x="0" y="991008"/>
                  </a:lnTo>
                  <a:lnTo>
                    <a:pt x="120" y="973759"/>
                  </a:lnTo>
                  <a:lnTo>
                    <a:pt x="397" y="933880"/>
                  </a:lnTo>
                  <a:lnTo>
                    <a:pt x="3969" y="877149"/>
                  </a:lnTo>
                  <a:lnTo>
                    <a:pt x="10716" y="820815"/>
                  </a:lnTo>
                  <a:lnTo>
                    <a:pt x="21034" y="765274"/>
                  </a:lnTo>
                  <a:close/>
                </a:path>
              </a:pathLst>
            </a:custGeom>
            <a:solidFill>
              <a:srgbClr val="2B9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 rot="2293793">
              <a:off x="5799970" y="3227229"/>
              <a:ext cx="1243014" cy="1057533"/>
            </a:xfrm>
            <a:custGeom>
              <a:avLst/>
              <a:gdLst>
                <a:gd name="connsiteX0" fmla="*/ 367110 w 1243014"/>
                <a:gd name="connsiteY0" fmla="*/ 207882 h 1057533"/>
                <a:gd name="connsiteX1" fmla="*/ 400447 w 1243014"/>
                <a:gd name="connsiteY1" fmla="*/ 182095 h 1057533"/>
                <a:gd name="connsiteX2" fmla="*/ 469900 w 1243014"/>
                <a:gd name="connsiteY2" fmla="*/ 136472 h 1057533"/>
                <a:gd name="connsiteX3" fmla="*/ 542131 w 1243014"/>
                <a:gd name="connsiteY3" fmla="*/ 97197 h 1057533"/>
                <a:gd name="connsiteX4" fmla="*/ 615950 w 1243014"/>
                <a:gd name="connsiteY4" fmla="*/ 65062 h 1057533"/>
                <a:gd name="connsiteX5" fmla="*/ 692150 w 1243014"/>
                <a:gd name="connsiteY5" fmla="*/ 39275 h 1057533"/>
                <a:gd name="connsiteX6" fmla="*/ 769541 w 1243014"/>
                <a:gd name="connsiteY6" fmla="*/ 19836 h 1057533"/>
                <a:gd name="connsiteX7" fmla="*/ 846931 w 1243014"/>
                <a:gd name="connsiteY7" fmla="*/ 6744 h 1057533"/>
                <a:gd name="connsiteX8" fmla="*/ 925910 w 1243014"/>
                <a:gd name="connsiteY8" fmla="*/ 793 h 1057533"/>
                <a:gd name="connsiteX9" fmla="*/ 965200 w 1243014"/>
                <a:gd name="connsiteY9" fmla="*/ 0 h 1057533"/>
                <a:gd name="connsiteX10" fmla="*/ 1000522 w 1243014"/>
                <a:gd name="connsiteY10" fmla="*/ 794 h 1057533"/>
                <a:gd name="connsiteX11" fmla="*/ 1069976 w 1243014"/>
                <a:gd name="connsiteY11" fmla="*/ 5157 h 1057533"/>
                <a:gd name="connsiteX12" fmla="*/ 1139429 w 1243014"/>
                <a:gd name="connsiteY12" fmla="*/ 15472 h 1057533"/>
                <a:gd name="connsiteX13" fmla="*/ 1207691 w 1243014"/>
                <a:gd name="connsiteY13" fmla="*/ 30548 h 1057533"/>
                <a:gd name="connsiteX14" fmla="*/ 1240482 w 1243014"/>
                <a:gd name="connsiteY14" fmla="*/ 39417 h 1057533"/>
                <a:gd name="connsiteX15" fmla="*/ 1241823 w 1243014"/>
                <a:gd name="connsiteY15" fmla="*/ 38358 h 1057533"/>
                <a:gd name="connsiteX16" fmla="*/ 1243014 w 1243014"/>
                <a:gd name="connsiteY16" fmla="*/ 66525 h 1057533"/>
                <a:gd name="connsiteX17" fmla="*/ 1242894 w 1243014"/>
                <a:gd name="connsiteY17" fmla="*/ 83796 h 1057533"/>
                <a:gd name="connsiteX18" fmla="*/ 1242617 w 1243014"/>
                <a:gd name="connsiteY18" fmla="*/ 123653 h 1057533"/>
                <a:gd name="connsiteX19" fmla="*/ 1239045 w 1243014"/>
                <a:gd name="connsiteY19" fmla="*/ 180384 h 1057533"/>
                <a:gd name="connsiteX20" fmla="*/ 1232298 w 1243014"/>
                <a:gd name="connsiteY20" fmla="*/ 236718 h 1057533"/>
                <a:gd name="connsiteX21" fmla="*/ 1221979 w 1243014"/>
                <a:gd name="connsiteY21" fmla="*/ 292259 h 1057533"/>
                <a:gd name="connsiteX22" fmla="*/ 1208883 w 1243014"/>
                <a:gd name="connsiteY22" fmla="*/ 347800 h 1057533"/>
                <a:gd name="connsiteX23" fmla="*/ 1192213 w 1243014"/>
                <a:gd name="connsiteY23" fmla="*/ 402151 h 1057533"/>
                <a:gd name="connsiteX24" fmla="*/ 1172370 w 1243014"/>
                <a:gd name="connsiteY24" fmla="*/ 455708 h 1057533"/>
                <a:gd name="connsiteX25" fmla="*/ 1148955 w 1243014"/>
                <a:gd name="connsiteY25" fmla="*/ 507678 h 1057533"/>
                <a:gd name="connsiteX26" fmla="*/ 1122761 w 1243014"/>
                <a:gd name="connsiteY26" fmla="*/ 559252 h 1057533"/>
                <a:gd name="connsiteX27" fmla="*/ 1093392 w 1243014"/>
                <a:gd name="connsiteY27" fmla="*/ 608842 h 1057533"/>
                <a:gd name="connsiteX28" fmla="*/ 1061245 w 1243014"/>
                <a:gd name="connsiteY28" fmla="*/ 656845 h 1057533"/>
                <a:gd name="connsiteX29" fmla="*/ 1025526 w 1243014"/>
                <a:gd name="connsiteY29" fmla="*/ 703261 h 1057533"/>
                <a:gd name="connsiteX30" fmla="*/ 986632 w 1243014"/>
                <a:gd name="connsiteY30" fmla="*/ 747694 h 1057533"/>
                <a:gd name="connsiteX31" fmla="*/ 944960 w 1243014"/>
                <a:gd name="connsiteY31" fmla="*/ 790540 h 1057533"/>
                <a:gd name="connsiteX32" fmla="*/ 899717 w 1243014"/>
                <a:gd name="connsiteY32" fmla="*/ 830609 h 1057533"/>
                <a:gd name="connsiteX33" fmla="*/ 875904 w 1243014"/>
                <a:gd name="connsiteY33" fmla="*/ 849651 h 1057533"/>
                <a:gd name="connsiteX34" fmla="*/ 842567 w 1243014"/>
                <a:gd name="connsiteY34" fmla="*/ 875438 h 1057533"/>
                <a:gd name="connsiteX35" fmla="*/ 773113 w 1243014"/>
                <a:gd name="connsiteY35" fmla="*/ 921061 h 1057533"/>
                <a:gd name="connsiteX36" fmla="*/ 700883 w 1243014"/>
                <a:gd name="connsiteY36" fmla="*/ 960336 h 1057533"/>
                <a:gd name="connsiteX37" fmla="*/ 627064 w 1243014"/>
                <a:gd name="connsiteY37" fmla="*/ 992471 h 1057533"/>
                <a:gd name="connsiteX38" fmla="*/ 550863 w 1243014"/>
                <a:gd name="connsiteY38" fmla="*/ 1018258 h 1057533"/>
                <a:gd name="connsiteX39" fmla="*/ 473473 w 1243014"/>
                <a:gd name="connsiteY39" fmla="*/ 1037697 h 1057533"/>
                <a:gd name="connsiteX40" fmla="*/ 396082 w 1243014"/>
                <a:gd name="connsiteY40" fmla="*/ 1050789 h 1057533"/>
                <a:gd name="connsiteX41" fmla="*/ 317104 w 1243014"/>
                <a:gd name="connsiteY41" fmla="*/ 1056740 h 1057533"/>
                <a:gd name="connsiteX42" fmla="*/ 277813 w 1243014"/>
                <a:gd name="connsiteY42" fmla="*/ 1057533 h 1057533"/>
                <a:gd name="connsiteX43" fmla="*/ 242491 w 1243014"/>
                <a:gd name="connsiteY43" fmla="*/ 1056740 h 1057533"/>
                <a:gd name="connsiteX44" fmla="*/ 173039 w 1243014"/>
                <a:gd name="connsiteY44" fmla="*/ 1052376 h 1057533"/>
                <a:gd name="connsiteX45" fmla="*/ 103585 w 1243014"/>
                <a:gd name="connsiteY45" fmla="*/ 1042061 h 1057533"/>
                <a:gd name="connsiteX46" fmla="*/ 35323 w 1243014"/>
                <a:gd name="connsiteY46" fmla="*/ 1026986 h 1057533"/>
                <a:gd name="connsiteX47" fmla="*/ 2531 w 1243014"/>
                <a:gd name="connsiteY47" fmla="*/ 1018116 h 1057533"/>
                <a:gd name="connsiteX48" fmla="*/ 1191 w 1243014"/>
                <a:gd name="connsiteY48" fmla="*/ 1019175 h 1057533"/>
                <a:gd name="connsiteX49" fmla="*/ 0 w 1243014"/>
                <a:gd name="connsiteY49" fmla="*/ 991008 h 1057533"/>
                <a:gd name="connsiteX50" fmla="*/ 120 w 1243014"/>
                <a:gd name="connsiteY50" fmla="*/ 973731 h 1057533"/>
                <a:gd name="connsiteX51" fmla="*/ 397 w 1243014"/>
                <a:gd name="connsiteY51" fmla="*/ 933880 h 1057533"/>
                <a:gd name="connsiteX52" fmla="*/ 3969 w 1243014"/>
                <a:gd name="connsiteY52" fmla="*/ 877149 h 1057533"/>
                <a:gd name="connsiteX53" fmla="*/ 10716 w 1243014"/>
                <a:gd name="connsiteY53" fmla="*/ 820815 h 1057533"/>
                <a:gd name="connsiteX54" fmla="*/ 21034 w 1243014"/>
                <a:gd name="connsiteY54" fmla="*/ 765274 h 1057533"/>
                <a:gd name="connsiteX55" fmla="*/ 34131 w 1243014"/>
                <a:gd name="connsiteY55" fmla="*/ 709733 h 1057533"/>
                <a:gd name="connsiteX56" fmla="*/ 50800 w 1243014"/>
                <a:gd name="connsiteY56" fmla="*/ 655382 h 1057533"/>
                <a:gd name="connsiteX57" fmla="*/ 70644 w 1243014"/>
                <a:gd name="connsiteY57" fmla="*/ 601825 h 1057533"/>
                <a:gd name="connsiteX58" fmla="*/ 94059 w 1243014"/>
                <a:gd name="connsiteY58" fmla="*/ 549855 h 1057533"/>
                <a:gd name="connsiteX59" fmla="*/ 120253 w 1243014"/>
                <a:gd name="connsiteY59" fmla="*/ 498281 h 1057533"/>
                <a:gd name="connsiteX60" fmla="*/ 149622 w 1243014"/>
                <a:gd name="connsiteY60" fmla="*/ 448691 h 1057533"/>
                <a:gd name="connsiteX61" fmla="*/ 181769 w 1243014"/>
                <a:gd name="connsiteY61" fmla="*/ 400688 h 1057533"/>
                <a:gd name="connsiteX62" fmla="*/ 217487 w 1243014"/>
                <a:gd name="connsiteY62" fmla="*/ 354272 h 1057533"/>
                <a:gd name="connsiteX63" fmla="*/ 256382 w 1243014"/>
                <a:gd name="connsiteY63" fmla="*/ 309839 h 1057533"/>
                <a:gd name="connsiteX64" fmla="*/ 298053 w 1243014"/>
                <a:gd name="connsiteY64" fmla="*/ 266993 h 1057533"/>
                <a:gd name="connsiteX65" fmla="*/ 343297 w 1243014"/>
                <a:gd name="connsiteY65" fmla="*/ 226924 h 105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43014" h="1057533">
                  <a:moveTo>
                    <a:pt x="367110" y="207882"/>
                  </a:moveTo>
                  <a:lnTo>
                    <a:pt x="400447" y="182095"/>
                  </a:lnTo>
                  <a:lnTo>
                    <a:pt x="469900" y="136472"/>
                  </a:lnTo>
                  <a:lnTo>
                    <a:pt x="542131" y="97197"/>
                  </a:lnTo>
                  <a:lnTo>
                    <a:pt x="615950" y="65062"/>
                  </a:lnTo>
                  <a:lnTo>
                    <a:pt x="692150" y="39275"/>
                  </a:lnTo>
                  <a:lnTo>
                    <a:pt x="769541" y="19836"/>
                  </a:lnTo>
                  <a:lnTo>
                    <a:pt x="846931" y="6744"/>
                  </a:lnTo>
                  <a:lnTo>
                    <a:pt x="925910" y="793"/>
                  </a:lnTo>
                  <a:lnTo>
                    <a:pt x="965200" y="0"/>
                  </a:lnTo>
                  <a:lnTo>
                    <a:pt x="1000522" y="794"/>
                  </a:lnTo>
                  <a:lnTo>
                    <a:pt x="1069976" y="5157"/>
                  </a:lnTo>
                  <a:lnTo>
                    <a:pt x="1139429" y="15472"/>
                  </a:lnTo>
                  <a:lnTo>
                    <a:pt x="1207691" y="30548"/>
                  </a:lnTo>
                  <a:lnTo>
                    <a:pt x="1240482" y="39417"/>
                  </a:lnTo>
                  <a:lnTo>
                    <a:pt x="1241823" y="38358"/>
                  </a:lnTo>
                  <a:lnTo>
                    <a:pt x="1243014" y="66525"/>
                  </a:lnTo>
                  <a:lnTo>
                    <a:pt x="1242894" y="83796"/>
                  </a:lnTo>
                  <a:lnTo>
                    <a:pt x="1242617" y="123653"/>
                  </a:lnTo>
                  <a:lnTo>
                    <a:pt x="1239045" y="180384"/>
                  </a:lnTo>
                  <a:lnTo>
                    <a:pt x="1232298" y="236718"/>
                  </a:lnTo>
                  <a:lnTo>
                    <a:pt x="1221979" y="292259"/>
                  </a:lnTo>
                  <a:lnTo>
                    <a:pt x="1208883" y="347800"/>
                  </a:lnTo>
                  <a:lnTo>
                    <a:pt x="1192213" y="402151"/>
                  </a:lnTo>
                  <a:lnTo>
                    <a:pt x="1172370" y="455708"/>
                  </a:lnTo>
                  <a:lnTo>
                    <a:pt x="1148955" y="507678"/>
                  </a:lnTo>
                  <a:lnTo>
                    <a:pt x="1122761" y="559252"/>
                  </a:lnTo>
                  <a:lnTo>
                    <a:pt x="1093392" y="608842"/>
                  </a:lnTo>
                  <a:lnTo>
                    <a:pt x="1061245" y="656845"/>
                  </a:lnTo>
                  <a:lnTo>
                    <a:pt x="1025526" y="703261"/>
                  </a:lnTo>
                  <a:lnTo>
                    <a:pt x="986632" y="747694"/>
                  </a:lnTo>
                  <a:lnTo>
                    <a:pt x="944960" y="790540"/>
                  </a:lnTo>
                  <a:lnTo>
                    <a:pt x="899717" y="830609"/>
                  </a:lnTo>
                  <a:lnTo>
                    <a:pt x="875904" y="849651"/>
                  </a:lnTo>
                  <a:lnTo>
                    <a:pt x="842567" y="875438"/>
                  </a:lnTo>
                  <a:lnTo>
                    <a:pt x="773113" y="921061"/>
                  </a:lnTo>
                  <a:lnTo>
                    <a:pt x="700883" y="960336"/>
                  </a:lnTo>
                  <a:lnTo>
                    <a:pt x="627064" y="992471"/>
                  </a:lnTo>
                  <a:lnTo>
                    <a:pt x="550863" y="1018258"/>
                  </a:lnTo>
                  <a:lnTo>
                    <a:pt x="473473" y="1037697"/>
                  </a:lnTo>
                  <a:lnTo>
                    <a:pt x="396082" y="1050789"/>
                  </a:lnTo>
                  <a:lnTo>
                    <a:pt x="317104" y="1056740"/>
                  </a:lnTo>
                  <a:lnTo>
                    <a:pt x="277813" y="1057533"/>
                  </a:lnTo>
                  <a:lnTo>
                    <a:pt x="242491" y="1056740"/>
                  </a:lnTo>
                  <a:lnTo>
                    <a:pt x="173039" y="1052376"/>
                  </a:lnTo>
                  <a:lnTo>
                    <a:pt x="103585" y="1042061"/>
                  </a:lnTo>
                  <a:lnTo>
                    <a:pt x="35323" y="1026986"/>
                  </a:lnTo>
                  <a:lnTo>
                    <a:pt x="2531" y="1018116"/>
                  </a:lnTo>
                  <a:lnTo>
                    <a:pt x="1191" y="1019175"/>
                  </a:lnTo>
                  <a:lnTo>
                    <a:pt x="0" y="991008"/>
                  </a:lnTo>
                  <a:lnTo>
                    <a:pt x="120" y="973731"/>
                  </a:lnTo>
                  <a:lnTo>
                    <a:pt x="397" y="933880"/>
                  </a:lnTo>
                  <a:lnTo>
                    <a:pt x="3969" y="877149"/>
                  </a:lnTo>
                  <a:lnTo>
                    <a:pt x="10716" y="820815"/>
                  </a:lnTo>
                  <a:lnTo>
                    <a:pt x="21034" y="765274"/>
                  </a:lnTo>
                  <a:lnTo>
                    <a:pt x="34131" y="709733"/>
                  </a:lnTo>
                  <a:lnTo>
                    <a:pt x="50800" y="655382"/>
                  </a:lnTo>
                  <a:lnTo>
                    <a:pt x="70644" y="601825"/>
                  </a:lnTo>
                  <a:lnTo>
                    <a:pt x="94059" y="549855"/>
                  </a:lnTo>
                  <a:lnTo>
                    <a:pt x="120253" y="498281"/>
                  </a:lnTo>
                  <a:lnTo>
                    <a:pt x="149622" y="448691"/>
                  </a:lnTo>
                  <a:lnTo>
                    <a:pt x="181769" y="400688"/>
                  </a:lnTo>
                  <a:lnTo>
                    <a:pt x="217487" y="354272"/>
                  </a:lnTo>
                  <a:lnTo>
                    <a:pt x="256382" y="309839"/>
                  </a:lnTo>
                  <a:lnTo>
                    <a:pt x="298053" y="266993"/>
                  </a:lnTo>
                  <a:lnTo>
                    <a:pt x="343297" y="226924"/>
                  </a:lnTo>
                  <a:close/>
                </a:path>
              </a:pathLst>
            </a:custGeom>
            <a:solidFill>
              <a:srgbClr val="ED7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 rot="10800000" flipH="1">
              <a:off x="2634033" y="2201870"/>
              <a:ext cx="1243113" cy="1057533"/>
            </a:xfrm>
            <a:custGeom>
              <a:avLst/>
              <a:gdLst>
                <a:gd name="connsiteX0" fmla="*/ 277835 w 1243113"/>
                <a:gd name="connsiteY0" fmla="*/ 1057533 h 1057533"/>
                <a:gd name="connsiteX1" fmla="*/ 317129 w 1243113"/>
                <a:gd name="connsiteY1" fmla="*/ 1056740 h 1057533"/>
                <a:gd name="connsiteX2" fmla="*/ 396113 w 1243113"/>
                <a:gd name="connsiteY2" fmla="*/ 1050789 h 1057533"/>
                <a:gd name="connsiteX3" fmla="*/ 473510 w 1243113"/>
                <a:gd name="connsiteY3" fmla="*/ 1037697 h 1057533"/>
                <a:gd name="connsiteX4" fmla="*/ 550907 w 1243113"/>
                <a:gd name="connsiteY4" fmla="*/ 1018258 h 1057533"/>
                <a:gd name="connsiteX5" fmla="*/ 627113 w 1243113"/>
                <a:gd name="connsiteY5" fmla="*/ 992471 h 1057533"/>
                <a:gd name="connsiteX6" fmla="*/ 700938 w 1243113"/>
                <a:gd name="connsiteY6" fmla="*/ 960337 h 1057533"/>
                <a:gd name="connsiteX7" fmla="*/ 773175 w 1243113"/>
                <a:gd name="connsiteY7" fmla="*/ 921061 h 1057533"/>
                <a:gd name="connsiteX8" fmla="*/ 842634 w 1243113"/>
                <a:gd name="connsiteY8" fmla="*/ 875438 h 1057533"/>
                <a:gd name="connsiteX9" fmla="*/ 875974 w 1243113"/>
                <a:gd name="connsiteY9" fmla="*/ 849652 h 1057533"/>
                <a:gd name="connsiteX10" fmla="*/ 899789 w 1243113"/>
                <a:gd name="connsiteY10" fmla="*/ 830609 h 1057533"/>
                <a:gd name="connsiteX11" fmla="*/ 945036 w 1243113"/>
                <a:gd name="connsiteY11" fmla="*/ 790540 h 1057533"/>
                <a:gd name="connsiteX12" fmla="*/ 986711 w 1243113"/>
                <a:gd name="connsiteY12" fmla="*/ 747694 h 1057533"/>
                <a:gd name="connsiteX13" fmla="*/ 1025608 w 1243113"/>
                <a:gd name="connsiteY13" fmla="*/ 703262 h 1057533"/>
                <a:gd name="connsiteX14" fmla="*/ 1061330 w 1243113"/>
                <a:gd name="connsiteY14" fmla="*/ 656845 h 1057533"/>
                <a:gd name="connsiteX15" fmla="*/ 1093479 w 1243113"/>
                <a:gd name="connsiteY15" fmla="*/ 608842 h 1057533"/>
                <a:gd name="connsiteX16" fmla="*/ 1122850 w 1243113"/>
                <a:gd name="connsiteY16" fmla="*/ 559252 h 1057533"/>
                <a:gd name="connsiteX17" fmla="*/ 1149046 w 1243113"/>
                <a:gd name="connsiteY17" fmla="*/ 507679 h 1057533"/>
                <a:gd name="connsiteX18" fmla="*/ 1172464 w 1243113"/>
                <a:gd name="connsiteY18" fmla="*/ 455708 h 1057533"/>
                <a:gd name="connsiteX19" fmla="*/ 1192309 w 1243113"/>
                <a:gd name="connsiteY19" fmla="*/ 402151 h 1057533"/>
                <a:gd name="connsiteX20" fmla="*/ 1208979 w 1243113"/>
                <a:gd name="connsiteY20" fmla="*/ 347800 h 1057533"/>
                <a:gd name="connsiteX21" fmla="*/ 1222077 w 1243113"/>
                <a:gd name="connsiteY21" fmla="*/ 292259 h 1057533"/>
                <a:gd name="connsiteX22" fmla="*/ 1232397 w 1243113"/>
                <a:gd name="connsiteY22" fmla="*/ 236718 h 1057533"/>
                <a:gd name="connsiteX23" fmla="*/ 1239144 w 1243113"/>
                <a:gd name="connsiteY23" fmla="*/ 180384 h 1057533"/>
                <a:gd name="connsiteX24" fmla="*/ 1242716 w 1243113"/>
                <a:gd name="connsiteY24" fmla="*/ 123653 h 1057533"/>
                <a:gd name="connsiteX25" fmla="*/ 1242994 w 1243113"/>
                <a:gd name="connsiteY25" fmla="*/ 83749 h 1057533"/>
                <a:gd name="connsiteX26" fmla="*/ 1243113 w 1243113"/>
                <a:gd name="connsiteY26" fmla="*/ 66525 h 1057533"/>
                <a:gd name="connsiteX27" fmla="*/ 1241923 w 1243113"/>
                <a:gd name="connsiteY27" fmla="*/ 38358 h 1057533"/>
                <a:gd name="connsiteX28" fmla="*/ 1240582 w 1243113"/>
                <a:gd name="connsiteY28" fmla="*/ 39417 h 1057533"/>
                <a:gd name="connsiteX29" fmla="*/ 1207788 w 1243113"/>
                <a:gd name="connsiteY29" fmla="*/ 30548 h 1057533"/>
                <a:gd name="connsiteX30" fmla="*/ 1139520 w 1243113"/>
                <a:gd name="connsiteY30" fmla="*/ 15472 h 1057533"/>
                <a:gd name="connsiteX31" fmla="*/ 1070062 w 1243113"/>
                <a:gd name="connsiteY31" fmla="*/ 5157 h 1057533"/>
                <a:gd name="connsiteX32" fmla="*/ 1000603 w 1243113"/>
                <a:gd name="connsiteY32" fmla="*/ 794 h 1057533"/>
                <a:gd name="connsiteX33" fmla="*/ 965278 w 1243113"/>
                <a:gd name="connsiteY33" fmla="*/ 0 h 1057533"/>
                <a:gd name="connsiteX34" fmla="*/ 925984 w 1243113"/>
                <a:gd name="connsiteY34" fmla="*/ 794 h 1057533"/>
                <a:gd name="connsiteX35" fmla="*/ 847000 w 1243113"/>
                <a:gd name="connsiteY35" fmla="*/ 6744 h 1057533"/>
                <a:gd name="connsiteX36" fmla="*/ 769603 w 1243113"/>
                <a:gd name="connsiteY36" fmla="*/ 19836 h 1057533"/>
                <a:gd name="connsiteX37" fmla="*/ 692206 w 1243113"/>
                <a:gd name="connsiteY37" fmla="*/ 39275 h 1057533"/>
                <a:gd name="connsiteX38" fmla="*/ 616000 w 1243113"/>
                <a:gd name="connsiteY38" fmla="*/ 65062 h 1057533"/>
                <a:gd name="connsiteX39" fmla="*/ 542175 w 1243113"/>
                <a:gd name="connsiteY39" fmla="*/ 97197 h 1057533"/>
                <a:gd name="connsiteX40" fmla="*/ 469938 w 1243113"/>
                <a:gd name="connsiteY40" fmla="*/ 136472 h 1057533"/>
                <a:gd name="connsiteX41" fmla="*/ 400479 w 1243113"/>
                <a:gd name="connsiteY41" fmla="*/ 182095 h 1057533"/>
                <a:gd name="connsiteX42" fmla="*/ 367139 w 1243113"/>
                <a:gd name="connsiteY42" fmla="*/ 207882 h 1057533"/>
                <a:gd name="connsiteX43" fmla="*/ 343325 w 1243113"/>
                <a:gd name="connsiteY43" fmla="*/ 226924 h 1057533"/>
                <a:gd name="connsiteX44" fmla="*/ 298077 w 1243113"/>
                <a:gd name="connsiteY44" fmla="*/ 266993 h 1057533"/>
                <a:gd name="connsiteX45" fmla="*/ 256402 w 1243113"/>
                <a:gd name="connsiteY45" fmla="*/ 309839 h 1057533"/>
                <a:gd name="connsiteX46" fmla="*/ 217505 w 1243113"/>
                <a:gd name="connsiteY46" fmla="*/ 354272 h 1057533"/>
                <a:gd name="connsiteX47" fmla="*/ 181784 w 1243113"/>
                <a:gd name="connsiteY47" fmla="*/ 400688 h 1057533"/>
                <a:gd name="connsiteX48" fmla="*/ 149634 w 1243113"/>
                <a:gd name="connsiteY48" fmla="*/ 448691 h 1057533"/>
                <a:gd name="connsiteX49" fmla="*/ 120263 w 1243113"/>
                <a:gd name="connsiteY49" fmla="*/ 498281 h 1057533"/>
                <a:gd name="connsiteX50" fmla="*/ 94067 w 1243113"/>
                <a:gd name="connsiteY50" fmla="*/ 549855 h 1057533"/>
                <a:gd name="connsiteX51" fmla="*/ 70650 w 1243113"/>
                <a:gd name="connsiteY51" fmla="*/ 601825 h 1057533"/>
                <a:gd name="connsiteX52" fmla="*/ 50804 w 1243113"/>
                <a:gd name="connsiteY52" fmla="*/ 655382 h 1057533"/>
                <a:gd name="connsiteX53" fmla="*/ 34134 w 1243113"/>
                <a:gd name="connsiteY53" fmla="*/ 709733 h 1057533"/>
                <a:gd name="connsiteX54" fmla="*/ 21036 w 1243113"/>
                <a:gd name="connsiteY54" fmla="*/ 765274 h 1057533"/>
                <a:gd name="connsiteX55" fmla="*/ 10717 w 1243113"/>
                <a:gd name="connsiteY55" fmla="*/ 820815 h 1057533"/>
                <a:gd name="connsiteX56" fmla="*/ 3969 w 1243113"/>
                <a:gd name="connsiteY56" fmla="*/ 877149 h 1057533"/>
                <a:gd name="connsiteX57" fmla="*/ 397 w 1243113"/>
                <a:gd name="connsiteY57" fmla="*/ 933880 h 1057533"/>
                <a:gd name="connsiteX58" fmla="*/ 120 w 1243113"/>
                <a:gd name="connsiteY58" fmla="*/ 973785 h 1057533"/>
                <a:gd name="connsiteX59" fmla="*/ 0 w 1243113"/>
                <a:gd name="connsiteY59" fmla="*/ 991008 h 1057533"/>
                <a:gd name="connsiteX60" fmla="*/ 1191 w 1243113"/>
                <a:gd name="connsiteY60" fmla="*/ 1019175 h 1057533"/>
                <a:gd name="connsiteX61" fmla="*/ 2532 w 1243113"/>
                <a:gd name="connsiteY61" fmla="*/ 1018116 h 1057533"/>
                <a:gd name="connsiteX62" fmla="*/ 35325 w 1243113"/>
                <a:gd name="connsiteY62" fmla="*/ 1026986 h 1057533"/>
                <a:gd name="connsiteX63" fmla="*/ 103593 w 1243113"/>
                <a:gd name="connsiteY63" fmla="*/ 1042061 h 1057533"/>
                <a:gd name="connsiteX64" fmla="*/ 173052 w 1243113"/>
                <a:gd name="connsiteY64" fmla="*/ 1052376 h 1057533"/>
                <a:gd name="connsiteX65" fmla="*/ 242510 w 1243113"/>
                <a:gd name="connsiteY65" fmla="*/ 1056740 h 105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43113" h="1057533">
                  <a:moveTo>
                    <a:pt x="277835" y="1057533"/>
                  </a:moveTo>
                  <a:lnTo>
                    <a:pt x="317129" y="1056740"/>
                  </a:lnTo>
                  <a:lnTo>
                    <a:pt x="396113" y="1050789"/>
                  </a:lnTo>
                  <a:lnTo>
                    <a:pt x="473510" y="1037697"/>
                  </a:lnTo>
                  <a:lnTo>
                    <a:pt x="550907" y="1018258"/>
                  </a:lnTo>
                  <a:lnTo>
                    <a:pt x="627113" y="992471"/>
                  </a:lnTo>
                  <a:lnTo>
                    <a:pt x="700938" y="960337"/>
                  </a:lnTo>
                  <a:lnTo>
                    <a:pt x="773175" y="921061"/>
                  </a:lnTo>
                  <a:lnTo>
                    <a:pt x="842634" y="875438"/>
                  </a:lnTo>
                  <a:lnTo>
                    <a:pt x="875974" y="849652"/>
                  </a:lnTo>
                  <a:lnTo>
                    <a:pt x="899789" y="830609"/>
                  </a:lnTo>
                  <a:lnTo>
                    <a:pt x="945036" y="790540"/>
                  </a:lnTo>
                  <a:lnTo>
                    <a:pt x="986711" y="747694"/>
                  </a:lnTo>
                  <a:lnTo>
                    <a:pt x="1025608" y="703262"/>
                  </a:lnTo>
                  <a:lnTo>
                    <a:pt x="1061330" y="656845"/>
                  </a:lnTo>
                  <a:lnTo>
                    <a:pt x="1093479" y="608842"/>
                  </a:lnTo>
                  <a:lnTo>
                    <a:pt x="1122850" y="559252"/>
                  </a:lnTo>
                  <a:lnTo>
                    <a:pt x="1149046" y="507679"/>
                  </a:lnTo>
                  <a:lnTo>
                    <a:pt x="1172464" y="455708"/>
                  </a:lnTo>
                  <a:lnTo>
                    <a:pt x="1192309" y="402151"/>
                  </a:lnTo>
                  <a:lnTo>
                    <a:pt x="1208979" y="347800"/>
                  </a:lnTo>
                  <a:lnTo>
                    <a:pt x="1222077" y="292259"/>
                  </a:lnTo>
                  <a:lnTo>
                    <a:pt x="1232397" y="236718"/>
                  </a:lnTo>
                  <a:lnTo>
                    <a:pt x="1239144" y="180384"/>
                  </a:lnTo>
                  <a:lnTo>
                    <a:pt x="1242716" y="123653"/>
                  </a:lnTo>
                  <a:lnTo>
                    <a:pt x="1242994" y="83749"/>
                  </a:lnTo>
                  <a:lnTo>
                    <a:pt x="1243113" y="66525"/>
                  </a:lnTo>
                  <a:lnTo>
                    <a:pt x="1241923" y="38358"/>
                  </a:lnTo>
                  <a:lnTo>
                    <a:pt x="1240582" y="39417"/>
                  </a:lnTo>
                  <a:lnTo>
                    <a:pt x="1207788" y="30548"/>
                  </a:lnTo>
                  <a:lnTo>
                    <a:pt x="1139520" y="15472"/>
                  </a:lnTo>
                  <a:lnTo>
                    <a:pt x="1070062" y="5157"/>
                  </a:lnTo>
                  <a:lnTo>
                    <a:pt x="1000603" y="794"/>
                  </a:lnTo>
                  <a:lnTo>
                    <a:pt x="965278" y="0"/>
                  </a:lnTo>
                  <a:lnTo>
                    <a:pt x="925984" y="794"/>
                  </a:lnTo>
                  <a:lnTo>
                    <a:pt x="847000" y="6744"/>
                  </a:lnTo>
                  <a:lnTo>
                    <a:pt x="769603" y="19836"/>
                  </a:lnTo>
                  <a:lnTo>
                    <a:pt x="692206" y="39275"/>
                  </a:lnTo>
                  <a:lnTo>
                    <a:pt x="616000" y="65062"/>
                  </a:lnTo>
                  <a:lnTo>
                    <a:pt x="542175" y="97197"/>
                  </a:lnTo>
                  <a:lnTo>
                    <a:pt x="469938" y="136472"/>
                  </a:lnTo>
                  <a:lnTo>
                    <a:pt x="400479" y="182095"/>
                  </a:lnTo>
                  <a:lnTo>
                    <a:pt x="367139" y="207882"/>
                  </a:lnTo>
                  <a:lnTo>
                    <a:pt x="343325" y="226924"/>
                  </a:lnTo>
                  <a:lnTo>
                    <a:pt x="298077" y="266993"/>
                  </a:lnTo>
                  <a:lnTo>
                    <a:pt x="256402" y="309839"/>
                  </a:lnTo>
                  <a:lnTo>
                    <a:pt x="217505" y="354272"/>
                  </a:lnTo>
                  <a:lnTo>
                    <a:pt x="181784" y="400688"/>
                  </a:lnTo>
                  <a:lnTo>
                    <a:pt x="149634" y="448691"/>
                  </a:lnTo>
                  <a:lnTo>
                    <a:pt x="120263" y="498281"/>
                  </a:lnTo>
                  <a:lnTo>
                    <a:pt x="94067" y="549855"/>
                  </a:lnTo>
                  <a:lnTo>
                    <a:pt x="70650" y="601825"/>
                  </a:lnTo>
                  <a:lnTo>
                    <a:pt x="50804" y="655382"/>
                  </a:lnTo>
                  <a:lnTo>
                    <a:pt x="34134" y="709733"/>
                  </a:lnTo>
                  <a:lnTo>
                    <a:pt x="21036" y="765274"/>
                  </a:lnTo>
                  <a:lnTo>
                    <a:pt x="10717" y="820815"/>
                  </a:lnTo>
                  <a:lnTo>
                    <a:pt x="3969" y="877149"/>
                  </a:lnTo>
                  <a:lnTo>
                    <a:pt x="397" y="933880"/>
                  </a:lnTo>
                  <a:lnTo>
                    <a:pt x="120" y="973785"/>
                  </a:lnTo>
                  <a:lnTo>
                    <a:pt x="0" y="991008"/>
                  </a:lnTo>
                  <a:lnTo>
                    <a:pt x="1191" y="1019175"/>
                  </a:lnTo>
                  <a:lnTo>
                    <a:pt x="2532" y="1018116"/>
                  </a:lnTo>
                  <a:lnTo>
                    <a:pt x="35325" y="1026986"/>
                  </a:lnTo>
                  <a:lnTo>
                    <a:pt x="103593" y="1042061"/>
                  </a:lnTo>
                  <a:lnTo>
                    <a:pt x="173052" y="1052376"/>
                  </a:lnTo>
                  <a:lnTo>
                    <a:pt x="242510" y="1056740"/>
                  </a:lnTo>
                  <a:close/>
                </a:path>
              </a:pathLst>
            </a:custGeom>
            <a:solidFill>
              <a:srgbClr val="E436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 rot="6300000" flipH="1">
              <a:off x="2490651" y="4416489"/>
              <a:ext cx="1243014" cy="1057618"/>
            </a:xfrm>
            <a:custGeom>
              <a:avLst/>
              <a:gdLst>
                <a:gd name="connsiteX0" fmla="*/ 1208882 w 1243014"/>
                <a:gd name="connsiteY0" fmla="*/ 347828 h 1057618"/>
                <a:gd name="connsiteX1" fmla="*/ 1221979 w 1243014"/>
                <a:gd name="connsiteY1" fmla="*/ 292283 h 1057618"/>
                <a:gd name="connsiteX2" fmla="*/ 1232298 w 1243014"/>
                <a:gd name="connsiteY2" fmla="*/ 236737 h 1057618"/>
                <a:gd name="connsiteX3" fmla="*/ 1239045 w 1243014"/>
                <a:gd name="connsiteY3" fmla="*/ 180398 h 1057618"/>
                <a:gd name="connsiteX4" fmla="*/ 1242617 w 1243014"/>
                <a:gd name="connsiteY4" fmla="*/ 123663 h 1057618"/>
                <a:gd name="connsiteX5" fmla="*/ 1242894 w 1243014"/>
                <a:gd name="connsiteY5" fmla="*/ 83773 h 1057618"/>
                <a:gd name="connsiteX6" fmla="*/ 1243014 w 1243014"/>
                <a:gd name="connsiteY6" fmla="*/ 66531 h 1057618"/>
                <a:gd name="connsiteX7" fmla="*/ 1241823 w 1243014"/>
                <a:gd name="connsiteY7" fmla="*/ 38361 h 1057618"/>
                <a:gd name="connsiteX8" fmla="*/ 1240482 w 1243014"/>
                <a:gd name="connsiteY8" fmla="*/ 39420 h 1057618"/>
                <a:gd name="connsiteX9" fmla="*/ 1207691 w 1243014"/>
                <a:gd name="connsiteY9" fmla="*/ 30550 h 1057618"/>
                <a:gd name="connsiteX10" fmla="*/ 1139429 w 1243014"/>
                <a:gd name="connsiteY10" fmla="*/ 15473 h 1057618"/>
                <a:gd name="connsiteX11" fmla="*/ 1069975 w 1243014"/>
                <a:gd name="connsiteY11" fmla="*/ 5158 h 1057618"/>
                <a:gd name="connsiteX12" fmla="*/ 1000522 w 1243014"/>
                <a:gd name="connsiteY12" fmla="*/ 793 h 1057618"/>
                <a:gd name="connsiteX13" fmla="*/ 965200 w 1243014"/>
                <a:gd name="connsiteY13" fmla="*/ 0 h 1057618"/>
                <a:gd name="connsiteX14" fmla="*/ 925910 w 1243014"/>
                <a:gd name="connsiteY14" fmla="*/ 794 h 1057618"/>
                <a:gd name="connsiteX15" fmla="*/ 846932 w 1243014"/>
                <a:gd name="connsiteY15" fmla="*/ 6745 h 1057618"/>
                <a:gd name="connsiteX16" fmla="*/ 769541 w 1243014"/>
                <a:gd name="connsiteY16" fmla="*/ 19837 h 1057618"/>
                <a:gd name="connsiteX17" fmla="*/ 692150 w 1243014"/>
                <a:gd name="connsiteY17" fmla="*/ 39279 h 1057618"/>
                <a:gd name="connsiteX18" fmla="*/ 615950 w 1243014"/>
                <a:gd name="connsiteY18" fmla="*/ 65067 h 1057618"/>
                <a:gd name="connsiteX19" fmla="*/ 542132 w 1243014"/>
                <a:gd name="connsiteY19" fmla="*/ 97204 h 1057618"/>
                <a:gd name="connsiteX20" fmla="*/ 469900 w 1243014"/>
                <a:gd name="connsiteY20" fmla="*/ 136483 h 1057618"/>
                <a:gd name="connsiteX21" fmla="*/ 400447 w 1243014"/>
                <a:gd name="connsiteY21" fmla="*/ 182109 h 1057618"/>
                <a:gd name="connsiteX22" fmla="*/ 367110 w 1243014"/>
                <a:gd name="connsiteY22" fmla="*/ 207899 h 1057618"/>
                <a:gd name="connsiteX23" fmla="*/ 343297 w 1243014"/>
                <a:gd name="connsiteY23" fmla="*/ 226942 h 1057618"/>
                <a:gd name="connsiteX24" fmla="*/ 298053 w 1243014"/>
                <a:gd name="connsiteY24" fmla="*/ 267014 h 1057618"/>
                <a:gd name="connsiteX25" fmla="*/ 256382 w 1243014"/>
                <a:gd name="connsiteY25" fmla="*/ 309864 h 1057618"/>
                <a:gd name="connsiteX26" fmla="*/ 217487 w 1243014"/>
                <a:gd name="connsiteY26" fmla="*/ 354300 h 1057618"/>
                <a:gd name="connsiteX27" fmla="*/ 181769 w 1243014"/>
                <a:gd name="connsiteY27" fmla="*/ 400720 h 1057618"/>
                <a:gd name="connsiteX28" fmla="*/ 149622 w 1243014"/>
                <a:gd name="connsiteY28" fmla="*/ 448727 h 1057618"/>
                <a:gd name="connsiteX29" fmla="*/ 120253 w 1243014"/>
                <a:gd name="connsiteY29" fmla="*/ 498321 h 1057618"/>
                <a:gd name="connsiteX30" fmla="*/ 94059 w 1243014"/>
                <a:gd name="connsiteY30" fmla="*/ 549899 h 1057618"/>
                <a:gd name="connsiteX31" fmla="*/ 70644 w 1243014"/>
                <a:gd name="connsiteY31" fmla="*/ 601873 h 1057618"/>
                <a:gd name="connsiteX32" fmla="*/ 50800 w 1243014"/>
                <a:gd name="connsiteY32" fmla="*/ 655435 h 1057618"/>
                <a:gd name="connsiteX33" fmla="*/ 34131 w 1243014"/>
                <a:gd name="connsiteY33" fmla="*/ 709790 h 1057618"/>
                <a:gd name="connsiteX34" fmla="*/ 21035 w 1243014"/>
                <a:gd name="connsiteY34" fmla="*/ 765335 h 1057618"/>
                <a:gd name="connsiteX35" fmla="*/ 10716 w 1243014"/>
                <a:gd name="connsiteY35" fmla="*/ 820881 h 1057618"/>
                <a:gd name="connsiteX36" fmla="*/ 3969 w 1243014"/>
                <a:gd name="connsiteY36" fmla="*/ 877220 h 1057618"/>
                <a:gd name="connsiteX37" fmla="*/ 397 w 1243014"/>
                <a:gd name="connsiteY37" fmla="*/ 933955 h 1057618"/>
                <a:gd name="connsiteX38" fmla="*/ 120 w 1243014"/>
                <a:gd name="connsiteY38" fmla="*/ 973845 h 1057618"/>
                <a:gd name="connsiteX39" fmla="*/ 0 w 1243014"/>
                <a:gd name="connsiteY39" fmla="*/ 991088 h 1057618"/>
                <a:gd name="connsiteX40" fmla="*/ 1191 w 1243014"/>
                <a:gd name="connsiteY40" fmla="*/ 1019257 h 1057618"/>
                <a:gd name="connsiteX41" fmla="*/ 2531 w 1243014"/>
                <a:gd name="connsiteY41" fmla="*/ 1018198 h 1057618"/>
                <a:gd name="connsiteX42" fmla="*/ 35323 w 1243014"/>
                <a:gd name="connsiteY42" fmla="*/ 1027068 h 1057618"/>
                <a:gd name="connsiteX43" fmla="*/ 103585 w 1243014"/>
                <a:gd name="connsiteY43" fmla="*/ 1042145 h 1057618"/>
                <a:gd name="connsiteX44" fmla="*/ 173038 w 1243014"/>
                <a:gd name="connsiteY44" fmla="*/ 1052460 h 1057618"/>
                <a:gd name="connsiteX45" fmla="*/ 242491 w 1243014"/>
                <a:gd name="connsiteY45" fmla="*/ 1056825 h 1057618"/>
                <a:gd name="connsiteX46" fmla="*/ 277813 w 1243014"/>
                <a:gd name="connsiteY46" fmla="*/ 1057618 h 1057618"/>
                <a:gd name="connsiteX47" fmla="*/ 317103 w 1243014"/>
                <a:gd name="connsiteY47" fmla="*/ 1056825 h 1057618"/>
                <a:gd name="connsiteX48" fmla="*/ 396082 w 1243014"/>
                <a:gd name="connsiteY48" fmla="*/ 1050874 h 1057618"/>
                <a:gd name="connsiteX49" fmla="*/ 473473 w 1243014"/>
                <a:gd name="connsiteY49" fmla="*/ 1037781 h 1057618"/>
                <a:gd name="connsiteX50" fmla="*/ 550863 w 1243014"/>
                <a:gd name="connsiteY50" fmla="*/ 1018340 h 1057618"/>
                <a:gd name="connsiteX51" fmla="*/ 627063 w 1243014"/>
                <a:gd name="connsiteY51" fmla="*/ 992551 h 1057618"/>
                <a:gd name="connsiteX52" fmla="*/ 700882 w 1243014"/>
                <a:gd name="connsiteY52" fmla="*/ 960414 h 1057618"/>
                <a:gd name="connsiteX53" fmla="*/ 773113 w 1243014"/>
                <a:gd name="connsiteY53" fmla="*/ 921135 h 1057618"/>
                <a:gd name="connsiteX54" fmla="*/ 842566 w 1243014"/>
                <a:gd name="connsiteY54" fmla="*/ 875509 h 1057618"/>
                <a:gd name="connsiteX55" fmla="*/ 875904 w 1243014"/>
                <a:gd name="connsiteY55" fmla="*/ 849720 h 1057618"/>
                <a:gd name="connsiteX56" fmla="*/ 899717 w 1243014"/>
                <a:gd name="connsiteY56" fmla="*/ 830676 h 1057618"/>
                <a:gd name="connsiteX57" fmla="*/ 944960 w 1243014"/>
                <a:gd name="connsiteY57" fmla="*/ 790604 h 1057618"/>
                <a:gd name="connsiteX58" fmla="*/ 986632 w 1243014"/>
                <a:gd name="connsiteY58" fmla="*/ 747754 h 1057618"/>
                <a:gd name="connsiteX59" fmla="*/ 1025526 w 1243014"/>
                <a:gd name="connsiteY59" fmla="*/ 703318 h 1057618"/>
                <a:gd name="connsiteX60" fmla="*/ 1061245 w 1243014"/>
                <a:gd name="connsiteY60" fmla="*/ 656898 h 1057618"/>
                <a:gd name="connsiteX61" fmla="*/ 1093392 w 1243014"/>
                <a:gd name="connsiteY61" fmla="*/ 608891 h 1057618"/>
                <a:gd name="connsiteX62" fmla="*/ 1122760 w 1243014"/>
                <a:gd name="connsiteY62" fmla="*/ 559297 h 1057618"/>
                <a:gd name="connsiteX63" fmla="*/ 1148954 w 1243014"/>
                <a:gd name="connsiteY63" fmla="*/ 507719 h 1057618"/>
                <a:gd name="connsiteX64" fmla="*/ 1172370 w 1243014"/>
                <a:gd name="connsiteY64" fmla="*/ 455745 h 1057618"/>
                <a:gd name="connsiteX65" fmla="*/ 1192213 w 1243014"/>
                <a:gd name="connsiteY65" fmla="*/ 402183 h 105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43014" h="1057618">
                  <a:moveTo>
                    <a:pt x="1208882" y="347828"/>
                  </a:moveTo>
                  <a:lnTo>
                    <a:pt x="1221979" y="292283"/>
                  </a:lnTo>
                  <a:lnTo>
                    <a:pt x="1232298" y="236737"/>
                  </a:lnTo>
                  <a:lnTo>
                    <a:pt x="1239045" y="180398"/>
                  </a:lnTo>
                  <a:lnTo>
                    <a:pt x="1242617" y="123663"/>
                  </a:lnTo>
                  <a:lnTo>
                    <a:pt x="1242894" y="83773"/>
                  </a:lnTo>
                  <a:lnTo>
                    <a:pt x="1243014" y="66531"/>
                  </a:lnTo>
                  <a:lnTo>
                    <a:pt x="1241823" y="38361"/>
                  </a:lnTo>
                  <a:lnTo>
                    <a:pt x="1240482" y="39420"/>
                  </a:lnTo>
                  <a:lnTo>
                    <a:pt x="1207691" y="30550"/>
                  </a:lnTo>
                  <a:lnTo>
                    <a:pt x="1139429" y="15473"/>
                  </a:lnTo>
                  <a:lnTo>
                    <a:pt x="1069975" y="5158"/>
                  </a:lnTo>
                  <a:lnTo>
                    <a:pt x="1000522" y="793"/>
                  </a:lnTo>
                  <a:lnTo>
                    <a:pt x="965200" y="0"/>
                  </a:lnTo>
                  <a:lnTo>
                    <a:pt x="925910" y="794"/>
                  </a:lnTo>
                  <a:lnTo>
                    <a:pt x="846932" y="6745"/>
                  </a:lnTo>
                  <a:lnTo>
                    <a:pt x="769541" y="19837"/>
                  </a:lnTo>
                  <a:lnTo>
                    <a:pt x="692150" y="39279"/>
                  </a:lnTo>
                  <a:lnTo>
                    <a:pt x="615950" y="65067"/>
                  </a:lnTo>
                  <a:lnTo>
                    <a:pt x="542132" y="97204"/>
                  </a:lnTo>
                  <a:lnTo>
                    <a:pt x="469900" y="136483"/>
                  </a:lnTo>
                  <a:lnTo>
                    <a:pt x="400447" y="182109"/>
                  </a:lnTo>
                  <a:lnTo>
                    <a:pt x="367110" y="207899"/>
                  </a:lnTo>
                  <a:lnTo>
                    <a:pt x="343297" y="226942"/>
                  </a:lnTo>
                  <a:lnTo>
                    <a:pt x="298053" y="267014"/>
                  </a:lnTo>
                  <a:lnTo>
                    <a:pt x="256382" y="309864"/>
                  </a:lnTo>
                  <a:lnTo>
                    <a:pt x="217487" y="354300"/>
                  </a:lnTo>
                  <a:lnTo>
                    <a:pt x="181769" y="400720"/>
                  </a:lnTo>
                  <a:lnTo>
                    <a:pt x="149622" y="448727"/>
                  </a:lnTo>
                  <a:lnTo>
                    <a:pt x="120253" y="498321"/>
                  </a:lnTo>
                  <a:lnTo>
                    <a:pt x="94059" y="549899"/>
                  </a:lnTo>
                  <a:lnTo>
                    <a:pt x="70644" y="601873"/>
                  </a:lnTo>
                  <a:lnTo>
                    <a:pt x="50800" y="655435"/>
                  </a:lnTo>
                  <a:lnTo>
                    <a:pt x="34131" y="709790"/>
                  </a:lnTo>
                  <a:lnTo>
                    <a:pt x="21035" y="765335"/>
                  </a:lnTo>
                  <a:lnTo>
                    <a:pt x="10716" y="820881"/>
                  </a:lnTo>
                  <a:lnTo>
                    <a:pt x="3969" y="877220"/>
                  </a:lnTo>
                  <a:lnTo>
                    <a:pt x="397" y="933955"/>
                  </a:lnTo>
                  <a:lnTo>
                    <a:pt x="120" y="973845"/>
                  </a:lnTo>
                  <a:lnTo>
                    <a:pt x="0" y="991088"/>
                  </a:lnTo>
                  <a:lnTo>
                    <a:pt x="1191" y="1019257"/>
                  </a:lnTo>
                  <a:lnTo>
                    <a:pt x="2531" y="1018198"/>
                  </a:lnTo>
                  <a:lnTo>
                    <a:pt x="35323" y="1027068"/>
                  </a:lnTo>
                  <a:lnTo>
                    <a:pt x="103585" y="1042145"/>
                  </a:lnTo>
                  <a:lnTo>
                    <a:pt x="173038" y="1052460"/>
                  </a:lnTo>
                  <a:lnTo>
                    <a:pt x="242491" y="1056825"/>
                  </a:lnTo>
                  <a:lnTo>
                    <a:pt x="277813" y="1057618"/>
                  </a:lnTo>
                  <a:lnTo>
                    <a:pt x="317103" y="1056825"/>
                  </a:lnTo>
                  <a:lnTo>
                    <a:pt x="396082" y="1050874"/>
                  </a:lnTo>
                  <a:lnTo>
                    <a:pt x="473473" y="1037781"/>
                  </a:lnTo>
                  <a:lnTo>
                    <a:pt x="550863" y="1018340"/>
                  </a:lnTo>
                  <a:lnTo>
                    <a:pt x="627063" y="992551"/>
                  </a:lnTo>
                  <a:lnTo>
                    <a:pt x="700882" y="960414"/>
                  </a:lnTo>
                  <a:lnTo>
                    <a:pt x="773113" y="921135"/>
                  </a:lnTo>
                  <a:lnTo>
                    <a:pt x="842566" y="875509"/>
                  </a:lnTo>
                  <a:lnTo>
                    <a:pt x="875904" y="849720"/>
                  </a:lnTo>
                  <a:lnTo>
                    <a:pt x="899717" y="830676"/>
                  </a:lnTo>
                  <a:lnTo>
                    <a:pt x="944960" y="790604"/>
                  </a:lnTo>
                  <a:lnTo>
                    <a:pt x="986632" y="747754"/>
                  </a:lnTo>
                  <a:lnTo>
                    <a:pt x="1025526" y="703318"/>
                  </a:lnTo>
                  <a:lnTo>
                    <a:pt x="1061245" y="656898"/>
                  </a:lnTo>
                  <a:lnTo>
                    <a:pt x="1093392" y="608891"/>
                  </a:lnTo>
                  <a:lnTo>
                    <a:pt x="1122760" y="559297"/>
                  </a:lnTo>
                  <a:lnTo>
                    <a:pt x="1148954" y="507719"/>
                  </a:lnTo>
                  <a:lnTo>
                    <a:pt x="1172370" y="455745"/>
                  </a:lnTo>
                  <a:lnTo>
                    <a:pt x="1192213" y="402183"/>
                  </a:lnTo>
                  <a:close/>
                </a:path>
              </a:pathLst>
            </a:custGeom>
            <a:solidFill>
              <a:srgbClr val="2B9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 rot="8506207" flipH="1">
              <a:off x="2103210" y="3227228"/>
              <a:ext cx="1243114" cy="1057533"/>
            </a:xfrm>
            <a:custGeom>
              <a:avLst/>
              <a:gdLst>
                <a:gd name="connsiteX0" fmla="*/ 875975 w 1243114"/>
                <a:gd name="connsiteY0" fmla="*/ 849651 h 1057533"/>
                <a:gd name="connsiteX1" fmla="*/ 899789 w 1243114"/>
                <a:gd name="connsiteY1" fmla="*/ 830609 h 1057533"/>
                <a:gd name="connsiteX2" fmla="*/ 945037 w 1243114"/>
                <a:gd name="connsiteY2" fmla="*/ 790540 h 1057533"/>
                <a:gd name="connsiteX3" fmla="*/ 986712 w 1243114"/>
                <a:gd name="connsiteY3" fmla="*/ 747694 h 1057533"/>
                <a:gd name="connsiteX4" fmla="*/ 1025609 w 1243114"/>
                <a:gd name="connsiteY4" fmla="*/ 703262 h 1057533"/>
                <a:gd name="connsiteX5" fmla="*/ 1061330 w 1243114"/>
                <a:gd name="connsiteY5" fmla="*/ 656845 h 1057533"/>
                <a:gd name="connsiteX6" fmla="*/ 1093480 w 1243114"/>
                <a:gd name="connsiteY6" fmla="*/ 608842 h 1057533"/>
                <a:gd name="connsiteX7" fmla="*/ 1122851 w 1243114"/>
                <a:gd name="connsiteY7" fmla="*/ 559252 h 1057533"/>
                <a:gd name="connsiteX8" fmla="*/ 1149047 w 1243114"/>
                <a:gd name="connsiteY8" fmla="*/ 507679 h 1057533"/>
                <a:gd name="connsiteX9" fmla="*/ 1172464 w 1243114"/>
                <a:gd name="connsiteY9" fmla="*/ 455708 h 1057533"/>
                <a:gd name="connsiteX10" fmla="*/ 1192310 w 1243114"/>
                <a:gd name="connsiteY10" fmla="*/ 402151 h 1057533"/>
                <a:gd name="connsiteX11" fmla="*/ 1208980 w 1243114"/>
                <a:gd name="connsiteY11" fmla="*/ 347800 h 1057533"/>
                <a:gd name="connsiteX12" fmla="*/ 1222078 w 1243114"/>
                <a:gd name="connsiteY12" fmla="*/ 292259 h 1057533"/>
                <a:gd name="connsiteX13" fmla="*/ 1232397 w 1243114"/>
                <a:gd name="connsiteY13" fmla="*/ 236718 h 1057533"/>
                <a:gd name="connsiteX14" fmla="*/ 1239145 w 1243114"/>
                <a:gd name="connsiteY14" fmla="*/ 180384 h 1057533"/>
                <a:gd name="connsiteX15" fmla="*/ 1242717 w 1243114"/>
                <a:gd name="connsiteY15" fmla="*/ 123653 h 1057533"/>
                <a:gd name="connsiteX16" fmla="*/ 1242994 w 1243114"/>
                <a:gd name="connsiteY16" fmla="*/ 83778 h 1057533"/>
                <a:gd name="connsiteX17" fmla="*/ 1243114 w 1243114"/>
                <a:gd name="connsiteY17" fmla="*/ 66525 h 1057533"/>
                <a:gd name="connsiteX18" fmla="*/ 1241923 w 1243114"/>
                <a:gd name="connsiteY18" fmla="*/ 38358 h 1057533"/>
                <a:gd name="connsiteX19" fmla="*/ 1240582 w 1243114"/>
                <a:gd name="connsiteY19" fmla="*/ 39417 h 1057533"/>
                <a:gd name="connsiteX20" fmla="*/ 1207788 w 1243114"/>
                <a:gd name="connsiteY20" fmla="*/ 30547 h 1057533"/>
                <a:gd name="connsiteX21" fmla="*/ 1139520 w 1243114"/>
                <a:gd name="connsiteY21" fmla="*/ 15472 h 1057533"/>
                <a:gd name="connsiteX22" fmla="*/ 1070062 w 1243114"/>
                <a:gd name="connsiteY22" fmla="*/ 5157 h 1057533"/>
                <a:gd name="connsiteX23" fmla="*/ 1000603 w 1243114"/>
                <a:gd name="connsiteY23" fmla="*/ 793 h 1057533"/>
                <a:gd name="connsiteX24" fmla="*/ 965278 w 1243114"/>
                <a:gd name="connsiteY24" fmla="*/ 0 h 1057533"/>
                <a:gd name="connsiteX25" fmla="*/ 925984 w 1243114"/>
                <a:gd name="connsiteY25" fmla="*/ 793 h 1057533"/>
                <a:gd name="connsiteX26" fmla="*/ 847000 w 1243114"/>
                <a:gd name="connsiteY26" fmla="*/ 6744 h 1057533"/>
                <a:gd name="connsiteX27" fmla="*/ 769603 w 1243114"/>
                <a:gd name="connsiteY27" fmla="*/ 19836 h 1057533"/>
                <a:gd name="connsiteX28" fmla="*/ 692206 w 1243114"/>
                <a:gd name="connsiteY28" fmla="*/ 39275 h 1057533"/>
                <a:gd name="connsiteX29" fmla="*/ 616000 w 1243114"/>
                <a:gd name="connsiteY29" fmla="*/ 65062 h 1057533"/>
                <a:gd name="connsiteX30" fmla="*/ 542175 w 1243114"/>
                <a:gd name="connsiteY30" fmla="*/ 97197 h 1057533"/>
                <a:gd name="connsiteX31" fmla="*/ 469938 w 1243114"/>
                <a:gd name="connsiteY31" fmla="*/ 136472 h 1057533"/>
                <a:gd name="connsiteX32" fmla="*/ 400479 w 1243114"/>
                <a:gd name="connsiteY32" fmla="*/ 182095 h 1057533"/>
                <a:gd name="connsiteX33" fmla="*/ 367139 w 1243114"/>
                <a:gd name="connsiteY33" fmla="*/ 207882 h 1057533"/>
                <a:gd name="connsiteX34" fmla="*/ 343325 w 1243114"/>
                <a:gd name="connsiteY34" fmla="*/ 226924 h 1057533"/>
                <a:gd name="connsiteX35" fmla="*/ 298077 w 1243114"/>
                <a:gd name="connsiteY35" fmla="*/ 266993 h 1057533"/>
                <a:gd name="connsiteX36" fmla="*/ 256402 w 1243114"/>
                <a:gd name="connsiteY36" fmla="*/ 309839 h 1057533"/>
                <a:gd name="connsiteX37" fmla="*/ 217505 w 1243114"/>
                <a:gd name="connsiteY37" fmla="*/ 354271 h 1057533"/>
                <a:gd name="connsiteX38" fmla="*/ 181784 w 1243114"/>
                <a:gd name="connsiteY38" fmla="*/ 400688 h 1057533"/>
                <a:gd name="connsiteX39" fmla="*/ 149634 w 1243114"/>
                <a:gd name="connsiteY39" fmla="*/ 448691 h 1057533"/>
                <a:gd name="connsiteX40" fmla="*/ 120263 w 1243114"/>
                <a:gd name="connsiteY40" fmla="*/ 498281 h 1057533"/>
                <a:gd name="connsiteX41" fmla="*/ 94067 w 1243114"/>
                <a:gd name="connsiteY41" fmla="*/ 549855 h 1057533"/>
                <a:gd name="connsiteX42" fmla="*/ 70650 w 1243114"/>
                <a:gd name="connsiteY42" fmla="*/ 601825 h 1057533"/>
                <a:gd name="connsiteX43" fmla="*/ 50804 w 1243114"/>
                <a:gd name="connsiteY43" fmla="*/ 655382 h 1057533"/>
                <a:gd name="connsiteX44" fmla="*/ 34134 w 1243114"/>
                <a:gd name="connsiteY44" fmla="*/ 709733 h 1057533"/>
                <a:gd name="connsiteX45" fmla="*/ 21036 w 1243114"/>
                <a:gd name="connsiteY45" fmla="*/ 765274 h 1057533"/>
                <a:gd name="connsiteX46" fmla="*/ 10717 w 1243114"/>
                <a:gd name="connsiteY46" fmla="*/ 820815 h 1057533"/>
                <a:gd name="connsiteX47" fmla="*/ 3969 w 1243114"/>
                <a:gd name="connsiteY47" fmla="*/ 877149 h 1057533"/>
                <a:gd name="connsiteX48" fmla="*/ 397 w 1243114"/>
                <a:gd name="connsiteY48" fmla="*/ 933880 h 1057533"/>
                <a:gd name="connsiteX49" fmla="*/ 120 w 1243114"/>
                <a:gd name="connsiteY49" fmla="*/ 973755 h 1057533"/>
                <a:gd name="connsiteX50" fmla="*/ 0 w 1243114"/>
                <a:gd name="connsiteY50" fmla="*/ 991008 h 1057533"/>
                <a:gd name="connsiteX51" fmla="*/ 1191 w 1243114"/>
                <a:gd name="connsiteY51" fmla="*/ 1019175 h 1057533"/>
                <a:gd name="connsiteX52" fmla="*/ 2532 w 1243114"/>
                <a:gd name="connsiteY52" fmla="*/ 1018116 h 1057533"/>
                <a:gd name="connsiteX53" fmla="*/ 35326 w 1243114"/>
                <a:gd name="connsiteY53" fmla="*/ 1026986 h 1057533"/>
                <a:gd name="connsiteX54" fmla="*/ 103594 w 1243114"/>
                <a:gd name="connsiteY54" fmla="*/ 1042061 h 1057533"/>
                <a:gd name="connsiteX55" fmla="*/ 173052 w 1243114"/>
                <a:gd name="connsiteY55" fmla="*/ 1052376 h 1057533"/>
                <a:gd name="connsiteX56" fmla="*/ 242511 w 1243114"/>
                <a:gd name="connsiteY56" fmla="*/ 1056740 h 1057533"/>
                <a:gd name="connsiteX57" fmla="*/ 277836 w 1243114"/>
                <a:gd name="connsiteY57" fmla="*/ 1057533 h 1057533"/>
                <a:gd name="connsiteX58" fmla="*/ 317130 w 1243114"/>
                <a:gd name="connsiteY58" fmla="*/ 1056740 h 1057533"/>
                <a:gd name="connsiteX59" fmla="*/ 396114 w 1243114"/>
                <a:gd name="connsiteY59" fmla="*/ 1050789 h 1057533"/>
                <a:gd name="connsiteX60" fmla="*/ 473511 w 1243114"/>
                <a:gd name="connsiteY60" fmla="*/ 1037697 h 1057533"/>
                <a:gd name="connsiteX61" fmla="*/ 550908 w 1243114"/>
                <a:gd name="connsiteY61" fmla="*/ 1018258 h 1057533"/>
                <a:gd name="connsiteX62" fmla="*/ 627114 w 1243114"/>
                <a:gd name="connsiteY62" fmla="*/ 992471 h 1057533"/>
                <a:gd name="connsiteX63" fmla="*/ 700939 w 1243114"/>
                <a:gd name="connsiteY63" fmla="*/ 960337 h 1057533"/>
                <a:gd name="connsiteX64" fmla="*/ 773176 w 1243114"/>
                <a:gd name="connsiteY64" fmla="*/ 921061 h 1057533"/>
                <a:gd name="connsiteX65" fmla="*/ 842635 w 1243114"/>
                <a:gd name="connsiteY65" fmla="*/ 875438 h 105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43114" h="1057533">
                  <a:moveTo>
                    <a:pt x="875975" y="849651"/>
                  </a:moveTo>
                  <a:lnTo>
                    <a:pt x="899789" y="830609"/>
                  </a:lnTo>
                  <a:lnTo>
                    <a:pt x="945037" y="790540"/>
                  </a:lnTo>
                  <a:lnTo>
                    <a:pt x="986712" y="747694"/>
                  </a:lnTo>
                  <a:lnTo>
                    <a:pt x="1025609" y="703262"/>
                  </a:lnTo>
                  <a:lnTo>
                    <a:pt x="1061330" y="656845"/>
                  </a:lnTo>
                  <a:lnTo>
                    <a:pt x="1093480" y="608842"/>
                  </a:lnTo>
                  <a:lnTo>
                    <a:pt x="1122851" y="559252"/>
                  </a:lnTo>
                  <a:lnTo>
                    <a:pt x="1149047" y="507679"/>
                  </a:lnTo>
                  <a:lnTo>
                    <a:pt x="1172464" y="455708"/>
                  </a:lnTo>
                  <a:lnTo>
                    <a:pt x="1192310" y="402151"/>
                  </a:lnTo>
                  <a:lnTo>
                    <a:pt x="1208980" y="347800"/>
                  </a:lnTo>
                  <a:lnTo>
                    <a:pt x="1222078" y="292259"/>
                  </a:lnTo>
                  <a:lnTo>
                    <a:pt x="1232397" y="236718"/>
                  </a:lnTo>
                  <a:lnTo>
                    <a:pt x="1239145" y="180384"/>
                  </a:lnTo>
                  <a:lnTo>
                    <a:pt x="1242717" y="123653"/>
                  </a:lnTo>
                  <a:lnTo>
                    <a:pt x="1242994" y="83778"/>
                  </a:lnTo>
                  <a:lnTo>
                    <a:pt x="1243114" y="66525"/>
                  </a:lnTo>
                  <a:lnTo>
                    <a:pt x="1241923" y="38358"/>
                  </a:lnTo>
                  <a:lnTo>
                    <a:pt x="1240582" y="39417"/>
                  </a:lnTo>
                  <a:lnTo>
                    <a:pt x="1207788" y="30547"/>
                  </a:lnTo>
                  <a:lnTo>
                    <a:pt x="1139520" y="15472"/>
                  </a:lnTo>
                  <a:lnTo>
                    <a:pt x="1070062" y="5157"/>
                  </a:lnTo>
                  <a:lnTo>
                    <a:pt x="1000603" y="793"/>
                  </a:lnTo>
                  <a:lnTo>
                    <a:pt x="965278" y="0"/>
                  </a:lnTo>
                  <a:lnTo>
                    <a:pt x="925984" y="793"/>
                  </a:lnTo>
                  <a:lnTo>
                    <a:pt x="847000" y="6744"/>
                  </a:lnTo>
                  <a:lnTo>
                    <a:pt x="769603" y="19836"/>
                  </a:lnTo>
                  <a:lnTo>
                    <a:pt x="692206" y="39275"/>
                  </a:lnTo>
                  <a:lnTo>
                    <a:pt x="616000" y="65062"/>
                  </a:lnTo>
                  <a:lnTo>
                    <a:pt x="542175" y="97197"/>
                  </a:lnTo>
                  <a:lnTo>
                    <a:pt x="469938" y="136472"/>
                  </a:lnTo>
                  <a:lnTo>
                    <a:pt x="400479" y="182095"/>
                  </a:lnTo>
                  <a:lnTo>
                    <a:pt x="367139" y="207882"/>
                  </a:lnTo>
                  <a:lnTo>
                    <a:pt x="343325" y="226924"/>
                  </a:lnTo>
                  <a:lnTo>
                    <a:pt x="298077" y="266993"/>
                  </a:lnTo>
                  <a:lnTo>
                    <a:pt x="256402" y="309839"/>
                  </a:lnTo>
                  <a:lnTo>
                    <a:pt x="217505" y="354271"/>
                  </a:lnTo>
                  <a:lnTo>
                    <a:pt x="181784" y="400688"/>
                  </a:lnTo>
                  <a:lnTo>
                    <a:pt x="149634" y="448691"/>
                  </a:lnTo>
                  <a:lnTo>
                    <a:pt x="120263" y="498281"/>
                  </a:lnTo>
                  <a:lnTo>
                    <a:pt x="94067" y="549855"/>
                  </a:lnTo>
                  <a:lnTo>
                    <a:pt x="70650" y="601825"/>
                  </a:lnTo>
                  <a:lnTo>
                    <a:pt x="50804" y="655382"/>
                  </a:lnTo>
                  <a:lnTo>
                    <a:pt x="34134" y="709733"/>
                  </a:lnTo>
                  <a:lnTo>
                    <a:pt x="21036" y="765274"/>
                  </a:lnTo>
                  <a:lnTo>
                    <a:pt x="10717" y="820815"/>
                  </a:lnTo>
                  <a:lnTo>
                    <a:pt x="3969" y="877149"/>
                  </a:lnTo>
                  <a:lnTo>
                    <a:pt x="397" y="933880"/>
                  </a:lnTo>
                  <a:lnTo>
                    <a:pt x="120" y="973755"/>
                  </a:lnTo>
                  <a:lnTo>
                    <a:pt x="0" y="991008"/>
                  </a:lnTo>
                  <a:lnTo>
                    <a:pt x="1191" y="1019175"/>
                  </a:lnTo>
                  <a:lnTo>
                    <a:pt x="2532" y="1018116"/>
                  </a:lnTo>
                  <a:lnTo>
                    <a:pt x="35326" y="1026986"/>
                  </a:lnTo>
                  <a:lnTo>
                    <a:pt x="103594" y="1042061"/>
                  </a:lnTo>
                  <a:lnTo>
                    <a:pt x="173052" y="1052376"/>
                  </a:lnTo>
                  <a:lnTo>
                    <a:pt x="242511" y="1056740"/>
                  </a:lnTo>
                  <a:lnTo>
                    <a:pt x="277836" y="1057533"/>
                  </a:lnTo>
                  <a:lnTo>
                    <a:pt x="317130" y="1056740"/>
                  </a:lnTo>
                  <a:lnTo>
                    <a:pt x="396114" y="1050789"/>
                  </a:lnTo>
                  <a:lnTo>
                    <a:pt x="473511" y="1037697"/>
                  </a:lnTo>
                  <a:lnTo>
                    <a:pt x="550908" y="1018258"/>
                  </a:lnTo>
                  <a:lnTo>
                    <a:pt x="627114" y="992471"/>
                  </a:lnTo>
                  <a:lnTo>
                    <a:pt x="700939" y="960337"/>
                  </a:lnTo>
                  <a:lnTo>
                    <a:pt x="773176" y="921061"/>
                  </a:lnTo>
                  <a:lnTo>
                    <a:pt x="842635" y="875438"/>
                  </a:lnTo>
                  <a:close/>
                </a:path>
              </a:pathLst>
            </a:custGeom>
            <a:solidFill>
              <a:srgbClr val="ED7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80"/>
            <p:cNvSpPr>
              <a:spLocks/>
            </p:cNvSpPr>
            <p:nvPr/>
          </p:nvSpPr>
          <p:spPr bwMode="auto">
            <a:xfrm rot="7701521">
              <a:off x="3966704" y="1692283"/>
              <a:ext cx="1243013" cy="1019175"/>
            </a:xfrm>
            <a:custGeom>
              <a:avLst/>
              <a:gdLst>
                <a:gd name="T0" fmla="*/ 3 w 3132"/>
                <a:gd name="T1" fmla="*/ 2569 h 2569"/>
                <a:gd name="T2" fmla="*/ 3 w 3132"/>
                <a:gd name="T3" fmla="*/ 2569 h 2569"/>
                <a:gd name="T4" fmla="*/ 0 w 3132"/>
                <a:gd name="T5" fmla="*/ 2498 h 2569"/>
                <a:gd name="T6" fmla="*/ 1 w 3132"/>
                <a:gd name="T7" fmla="*/ 2354 h 2569"/>
                <a:gd name="T8" fmla="*/ 10 w 3132"/>
                <a:gd name="T9" fmla="*/ 2211 h 2569"/>
                <a:gd name="T10" fmla="*/ 27 w 3132"/>
                <a:gd name="T11" fmla="*/ 2069 h 2569"/>
                <a:gd name="T12" fmla="*/ 53 w 3132"/>
                <a:gd name="T13" fmla="*/ 1929 h 2569"/>
                <a:gd name="T14" fmla="*/ 86 w 3132"/>
                <a:gd name="T15" fmla="*/ 1789 h 2569"/>
                <a:gd name="T16" fmla="*/ 128 w 3132"/>
                <a:gd name="T17" fmla="*/ 1652 h 2569"/>
                <a:gd name="T18" fmla="*/ 178 w 3132"/>
                <a:gd name="T19" fmla="*/ 1517 h 2569"/>
                <a:gd name="T20" fmla="*/ 237 w 3132"/>
                <a:gd name="T21" fmla="*/ 1386 h 2569"/>
                <a:gd name="T22" fmla="*/ 303 w 3132"/>
                <a:gd name="T23" fmla="*/ 1256 h 2569"/>
                <a:gd name="T24" fmla="*/ 377 w 3132"/>
                <a:gd name="T25" fmla="*/ 1131 h 2569"/>
                <a:gd name="T26" fmla="*/ 458 w 3132"/>
                <a:gd name="T27" fmla="*/ 1010 h 2569"/>
                <a:gd name="T28" fmla="*/ 548 w 3132"/>
                <a:gd name="T29" fmla="*/ 893 h 2569"/>
                <a:gd name="T30" fmla="*/ 646 w 3132"/>
                <a:gd name="T31" fmla="*/ 781 h 2569"/>
                <a:gd name="T32" fmla="*/ 751 w 3132"/>
                <a:gd name="T33" fmla="*/ 673 h 2569"/>
                <a:gd name="T34" fmla="*/ 865 w 3132"/>
                <a:gd name="T35" fmla="*/ 572 h 2569"/>
                <a:gd name="T36" fmla="*/ 925 w 3132"/>
                <a:gd name="T37" fmla="*/ 524 h 2569"/>
                <a:gd name="T38" fmla="*/ 1009 w 3132"/>
                <a:gd name="T39" fmla="*/ 459 h 2569"/>
                <a:gd name="T40" fmla="*/ 1184 w 3132"/>
                <a:gd name="T41" fmla="*/ 344 h 2569"/>
                <a:gd name="T42" fmla="*/ 1366 w 3132"/>
                <a:gd name="T43" fmla="*/ 245 h 2569"/>
                <a:gd name="T44" fmla="*/ 1552 w 3132"/>
                <a:gd name="T45" fmla="*/ 164 h 2569"/>
                <a:gd name="T46" fmla="*/ 1744 w 3132"/>
                <a:gd name="T47" fmla="*/ 99 h 2569"/>
                <a:gd name="T48" fmla="*/ 1939 w 3132"/>
                <a:gd name="T49" fmla="*/ 50 h 2569"/>
                <a:gd name="T50" fmla="*/ 2134 w 3132"/>
                <a:gd name="T51" fmla="*/ 17 h 2569"/>
                <a:gd name="T52" fmla="*/ 2333 w 3132"/>
                <a:gd name="T53" fmla="*/ 2 h 2569"/>
                <a:gd name="T54" fmla="*/ 2432 w 3132"/>
                <a:gd name="T55" fmla="*/ 0 h 2569"/>
                <a:gd name="T56" fmla="*/ 2521 w 3132"/>
                <a:gd name="T57" fmla="*/ 2 h 2569"/>
                <a:gd name="T58" fmla="*/ 2696 w 3132"/>
                <a:gd name="T59" fmla="*/ 13 h 2569"/>
                <a:gd name="T60" fmla="*/ 2871 w 3132"/>
                <a:gd name="T61" fmla="*/ 39 h 2569"/>
                <a:gd name="T62" fmla="*/ 3043 w 3132"/>
                <a:gd name="T63" fmla="*/ 77 h 2569"/>
                <a:gd name="T64" fmla="*/ 3128 w 3132"/>
                <a:gd name="T65" fmla="*/ 100 h 2569"/>
                <a:gd name="T66" fmla="*/ 3131 w 3132"/>
                <a:gd name="T67" fmla="*/ 165 h 2569"/>
                <a:gd name="T68" fmla="*/ 3132 w 3132"/>
                <a:gd name="T69" fmla="*/ 231 h 2569"/>
                <a:gd name="T70" fmla="*/ 3131 w 3132"/>
                <a:gd name="T71" fmla="*/ 165 h 2569"/>
                <a:gd name="T72" fmla="*/ 3128 w 3132"/>
                <a:gd name="T73" fmla="*/ 100 h 2569"/>
                <a:gd name="T74" fmla="*/ 3 w 3132"/>
                <a:gd name="T75" fmla="*/ 2569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2569">
                  <a:moveTo>
                    <a:pt x="3" y="2569"/>
                  </a:moveTo>
                  <a:lnTo>
                    <a:pt x="3" y="2569"/>
                  </a:lnTo>
                  <a:lnTo>
                    <a:pt x="0" y="2498"/>
                  </a:lnTo>
                  <a:lnTo>
                    <a:pt x="1" y="2354"/>
                  </a:lnTo>
                  <a:lnTo>
                    <a:pt x="10" y="2211"/>
                  </a:lnTo>
                  <a:lnTo>
                    <a:pt x="27" y="2069"/>
                  </a:lnTo>
                  <a:lnTo>
                    <a:pt x="53" y="1929"/>
                  </a:lnTo>
                  <a:lnTo>
                    <a:pt x="86" y="1789"/>
                  </a:lnTo>
                  <a:lnTo>
                    <a:pt x="128" y="1652"/>
                  </a:lnTo>
                  <a:lnTo>
                    <a:pt x="178" y="1517"/>
                  </a:lnTo>
                  <a:lnTo>
                    <a:pt x="237" y="1386"/>
                  </a:lnTo>
                  <a:lnTo>
                    <a:pt x="303" y="1256"/>
                  </a:lnTo>
                  <a:lnTo>
                    <a:pt x="377" y="1131"/>
                  </a:lnTo>
                  <a:lnTo>
                    <a:pt x="458" y="1010"/>
                  </a:lnTo>
                  <a:lnTo>
                    <a:pt x="548" y="893"/>
                  </a:lnTo>
                  <a:lnTo>
                    <a:pt x="646" y="781"/>
                  </a:lnTo>
                  <a:lnTo>
                    <a:pt x="751" y="673"/>
                  </a:lnTo>
                  <a:lnTo>
                    <a:pt x="865" y="572"/>
                  </a:lnTo>
                  <a:lnTo>
                    <a:pt x="925" y="524"/>
                  </a:lnTo>
                  <a:lnTo>
                    <a:pt x="1009" y="459"/>
                  </a:lnTo>
                  <a:lnTo>
                    <a:pt x="1184" y="344"/>
                  </a:lnTo>
                  <a:lnTo>
                    <a:pt x="1366" y="245"/>
                  </a:lnTo>
                  <a:lnTo>
                    <a:pt x="1552" y="164"/>
                  </a:lnTo>
                  <a:lnTo>
                    <a:pt x="1744" y="99"/>
                  </a:lnTo>
                  <a:lnTo>
                    <a:pt x="1939" y="50"/>
                  </a:lnTo>
                  <a:lnTo>
                    <a:pt x="2134" y="17"/>
                  </a:lnTo>
                  <a:lnTo>
                    <a:pt x="2333" y="2"/>
                  </a:lnTo>
                  <a:lnTo>
                    <a:pt x="2432" y="0"/>
                  </a:lnTo>
                  <a:lnTo>
                    <a:pt x="2521" y="2"/>
                  </a:lnTo>
                  <a:lnTo>
                    <a:pt x="2696" y="13"/>
                  </a:lnTo>
                  <a:lnTo>
                    <a:pt x="2871" y="39"/>
                  </a:lnTo>
                  <a:lnTo>
                    <a:pt x="3043" y="77"/>
                  </a:lnTo>
                  <a:lnTo>
                    <a:pt x="3128" y="100"/>
                  </a:lnTo>
                  <a:lnTo>
                    <a:pt x="3131" y="165"/>
                  </a:lnTo>
                  <a:lnTo>
                    <a:pt x="3132" y="231"/>
                  </a:lnTo>
                  <a:lnTo>
                    <a:pt x="3131" y="165"/>
                  </a:lnTo>
                  <a:lnTo>
                    <a:pt x="3128" y="100"/>
                  </a:lnTo>
                  <a:lnTo>
                    <a:pt x="3" y="256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0"/>
            <p:cNvSpPr>
              <a:spLocks/>
            </p:cNvSpPr>
            <p:nvPr/>
          </p:nvSpPr>
          <p:spPr bwMode="auto">
            <a:xfrm rot="10800000">
              <a:off x="5269191" y="2240228"/>
              <a:ext cx="1243013" cy="1019175"/>
            </a:xfrm>
            <a:custGeom>
              <a:avLst/>
              <a:gdLst>
                <a:gd name="T0" fmla="*/ 3 w 3132"/>
                <a:gd name="T1" fmla="*/ 2569 h 2569"/>
                <a:gd name="T2" fmla="*/ 3 w 3132"/>
                <a:gd name="T3" fmla="*/ 2569 h 2569"/>
                <a:gd name="T4" fmla="*/ 0 w 3132"/>
                <a:gd name="T5" fmla="*/ 2498 h 2569"/>
                <a:gd name="T6" fmla="*/ 1 w 3132"/>
                <a:gd name="T7" fmla="*/ 2354 h 2569"/>
                <a:gd name="T8" fmla="*/ 10 w 3132"/>
                <a:gd name="T9" fmla="*/ 2211 h 2569"/>
                <a:gd name="T10" fmla="*/ 27 w 3132"/>
                <a:gd name="T11" fmla="*/ 2069 h 2569"/>
                <a:gd name="T12" fmla="*/ 53 w 3132"/>
                <a:gd name="T13" fmla="*/ 1929 h 2569"/>
                <a:gd name="T14" fmla="*/ 86 w 3132"/>
                <a:gd name="T15" fmla="*/ 1789 h 2569"/>
                <a:gd name="T16" fmla="*/ 128 w 3132"/>
                <a:gd name="T17" fmla="*/ 1652 h 2569"/>
                <a:gd name="T18" fmla="*/ 178 w 3132"/>
                <a:gd name="T19" fmla="*/ 1517 h 2569"/>
                <a:gd name="T20" fmla="*/ 237 w 3132"/>
                <a:gd name="T21" fmla="*/ 1386 h 2569"/>
                <a:gd name="T22" fmla="*/ 303 w 3132"/>
                <a:gd name="T23" fmla="*/ 1256 h 2569"/>
                <a:gd name="T24" fmla="*/ 377 w 3132"/>
                <a:gd name="T25" fmla="*/ 1131 h 2569"/>
                <a:gd name="T26" fmla="*/ 458 w 3132"/>
                <a:gd name="T27" fmla="*/ 1010 h 2569"/>
                <a:gd name="T28" fmla="*/ 548 w 3132"/>
                <a:gd name="T29" fmla="*/ 893 h 2569"/>
                <a:gd name="T30" fmla="*/ 646 w 3132"/>
                <a:gd name="T31" fmla="*/ 781 h 2569"/>
                <a:gd name="T32" fmla="*/ 751 w 3132"/>
                <a:gd name="T33" fmla="*/ 673 h 2569"/>
                <a:gd name="T34" fmla="*/ 865 w 3132"/>
                <a:gd name="T35" fmla="*/ 572 h 2569"/>
                <a:gd name="T36" fmla="*/ 925 w 3132"/>
                <a:gd name="T37" fmla="*/ 524 h 2569"/>
                <a:gd name="T38" fmla="*/ 1009 w 3132"/>
                <a:gd name="T39" fmla="*/ 459 h 2569"/>
                <a:gd name="T40" fmla="*/ 1184 w 3132"/>
                <a:gd name="T41" fmla="*/ 344 h 2569"/>
                <a:gd name="T42" fmla="*/ 1366 w 3132"/>
                <a:gd name="T43" fmla="*/ 245 h 2569"/>
                <a:gd name="T44" fmla="*/ 1552 w 3132"/>
                <a:gd name="T45" fmla="*/ 164 h 2569"/>
                <a:gd name="T46" fmla="*/ 1744 w 3132"/>
                <a:gd name="T47" fmla="*/ 99 h 2569"/>
                <a:gd name="T48" fmla="*/ 1939 w 3132"/>
                <a:gd name="T49" fmla="*/ 50 h 2569"/>
                <a:gd name="T50" fmla="*/ 2134 w 3132"/>
                <a:gd name="T51" fmla="*/ 17 h 2569"/>
                <a:gd name="T52" fmla="*/ 2333 w 3132"/>
                <a:gd name="T53" fmla="*/ 2 h 2569"/>
                <a:gd name="T54" fmla="*/ 2432 w 3132"/>
                <a:gd name="T55" fmla="*/ 0 h 2569"/>
                <a:gd name="T56" fmla="*/ 2521 w 3132"/>
                <a:gd name="T57" fmla="*/ 2 h 2569"/>
                <a:gd name="T58" fmla="*/ 2696 w 3132"/>
                <a:gd name="T59" fmla="*/ 13 h 2569"/>
                <a:gd name="T60" fmla="*/ 2871 w 3132"/>
                <a:gd name="T61" fmla="*/ 39 h 2569"/>
                <a:gd name="T62" fmla="*/ 3043 w 3132"/>
                <a:gd name="T63" fmla="*/ 77 h 2569"/>
                <a:gd name="T64" fmla="*/ 3128 w 3132"/>
                <a:gd name="T65" fmla="*/ 100 h 2569"/>
                <a:gd name="T66" fmla="*/ 3131 w 3132"/>
                <a:gd name="T67" fmla="*/ 165 h 2569"/>
                <a:gd name="T68" fmla="*/ 3132 w 3132"/>
                <a:gd name="T69" fmla="*/ 231 h 2569"/>
                <a:gd name="T70" fmla="*/ 3131 w 3132"/>
                <a:gd name="T71" fmla="*/ 165 h 2569"/>
                <a:gd name="T72" fmla="*/ 3128 w 3132"/>
                <a:gd name="T73" fmla="*/ 100 h 2569"/>
                <a:gd name="T74" fmla="*/ 3 w 3132"/>
                <a:gd name="T75" fmla="*/ 2569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2569">
                  <a:moveTo>
                    <a:pt x="3" y="2569"/>
                  </a:moveTo>
                  <a:lnTo>
                    <a:pt x="3" y="2569"/>
                  </a:lnTo>
                  <a:lnTo>
                    <a:pt x="0" y="2498"/>
                  </a:lnTo>
                  <a:lnTo>
                    <a:pt x="1" y="2354"/>
                  </a:lnTo>
                  <a:lnTo>
                    <a:pt x="10" y="2211"/>
                  </a:lnTo>
                  <a:lnTo>
                    <a:pt x="27" y="2069"/>
                  </a:lnTo>
                  <a:lnTo>
                    <a:pt x="53" y="1929"/>
                  </a:lnTo>
                  <a:lnTo>
                    <a:pt x="86" y="1789"/>
                  </a:lnTo>
                  <a:lnTo>
                    <a:pt x="128" y="1652"/>
                  </a:lnTo>
                  <a:lnTo>
                    <a:pt x="178" y="1517"/>
                  </a:lnTo>
                  <a:lnTo>
                    <a:pt x="237" y="1386"/>
                  </a:lnTo>
                  <a:lnTo>
                    <a:pt x="303" y="1256"/>
                  </a:lnTo>
                  <a:lnTo>
                    <a:pt x="377" y="1131"/>
                  </a:lnTo>
                  <a:lnTo>
                    <a:pt x="458" y="1010"/>
                  </a:lnTo>
                  <a:lnTo>
                    <a:pt x="548" y="893"/>
                  </a:lnTo>
                  <a:lnTo>
                    <a:pt x="646" y="781"/>
                  </a:lnTo>
                  <a:lnTo>
                    <a:pt x="751" y="673"/>
                  </a:lnTo>
                  <a:lnTo>
                    <a:pt x="865" y="572"/>
                  </a:lnTo>
                  <a:lnTo>
                    <a:pt x="925" y="524"/>
                  </a:lnTo>
                  <a:lnTo>
                    <a:pt x="1009" y="459"/>
                  </a:lnTo>
                  <a:lnTo>
                    <a:pt x="1184" y="344"/>
                  </a:lnTo>
                  <a:lnTo>
                    <a:pt x="1366" y="245"/>
                  </a:lnTo>
                  <a:lnTo>
                    <a:pt x="1552" y="164"/>
                  </a:lnTo>
                  <a:lnTo>
                    <a:pt x="1744" y="99"/>
                  </a:lnTo>
                  <a:lnTo>
                    <a:pt x="1939" y="50"/>
                  </a:lnTo>
                  <a:lnTo>
                    <a:pt x="2134" y="17"/>
                  </a:lnTo>
                  <a:lnTo>
                    <a:pt x="2333" y="2"/>
                  </a:lnTo>
                  <a:lnTo>
                    <a:pt x="2432" y="0"/>
                  </a:lnTo>
                  <a:lnTo>
                    <a:pt x="2521" y="2"/>
                  </a:lnTo>
                  <a:lnTo>
                    <a:pt x="2696" y="13"/>
                  </a:lnTo>
                  <a:lnTo>
                    <a:pt x="2871" y="39"/>
                  </a:lnTo>
                  <a:lnTo>
                    <a:pt x="3043" y="77"/>
                  </a:lnTo>
                  <a:lnTo>
                    <a:pt x="3128" y="100"/>
                  </a:lnTo>
                  <a:lnTo>
                    <a:pt x="3131" y="165"/>
                  </a:lnTo>
                  <a:lnTo>
                    <a:pt x="3132" y="231"/>
                  </a:lnTo>
                  <a:lnTo>
                    <a:pt x="3131" y="165"/>
                  </a:lnTo>
                  <a:lnTo>
                    <a:pt x="3128" y="100"/>
                  </a:lnTo>
                  <a:lnTo>
                    <a:pt x="3" y="256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0"/>
            <p:cNvSpPr>
              <a:spLocks/>
            </p:cNvSpPr>
            <p:nvPr/>
          </p:nvSpPr>
          <p:spPr bwMode="auto">
            <a:xfrm rot="15300000">
              <a:off x="5394086" y="4440676"/>
              <a:ext cx="1243013" cy="1019175"/>
            </a:xfrm>
            <a:custGeom>
              <a:avLst/>
              <a:gdLst>
                <a:gd name="T0" fmla="*/ 3 w 3132"/>
                <a:gd name="T1" fmla="*/ 2569 h 2569"/>
                <a:gd name="T2" fmla="*/ 3 w 3132"/>
                <a:gd name="T3" fmla="*/ 2569 h 2569"/>
                <a:gd name="T4" fmla="*/ 0 w 3132"/>
                <a:gd name="T5" fmla="*/ 2498 h 2569"/>
                <a:gd name="T6" fmla="*/ 1 w 3132"/>
                <a:gd name="T7" fmla="*/ 2354 h 2569"/>
                <a:gd name="T8" fmla="*/ 10 w 3132"/>
                <a:gd name="T9" fmla="*/ 2211 h 2569"/>
                <a:gd name="T10" fmla="*/ 27 w 3132"/>
                <a:gd name="T11" fmla="*/ 2069 h 2569"/>
                <a:gd name="T12" fmla="*/ 53 w 3132"/>
                <a:gd name="T13" fmla="*/ 1929 h 2569"/>
                <a:gd name="T14" fmla="*/ 86 w 3132"/>
                <a:gd name="T15" fmla="*/ 1789 h 2569"/>
                <a:gd name="T16" fmla="*/ 128 w 3132"/>
                <a:gd name="T17" fmla="*/ 1652 h 2569"/>
                <a:gd name="T18" fmla="*/ 178 w 3132"/>
                <a:gd name="T19" fmla="*/ 1517 h 2569"/>
                <a:gd name="T20" fmla="*/ 237 w 3132"/>
                <a:gd name="T21" fmla="*/ 1386 h 2569"/>
                <a:gd name="T22" fmla="*/ 303 w 3132"/>
                <a:gd name="T23" fmla="*/ 1256 h 2569"/>
                <a:gd name="T24" fmla="*/ 377 w 3132"/>
                <a:gd name="T25" fmla="*/ 1131 h 2569"/>
                <a:gd name="T26" fmla="*/ 458 w 3132"/>
                <a:gd name="T27" fmla="*/ 1010 h 2569"/>
                <a:gd name="T28" fmla="*/ 548 w 3132"/>
                <a:gd name="T29" fmla="*/ 893 h 2569"/>
                <a:gd name="T30" fmla="*/ 646 w 3132"/>
                <a:gd name="T31" fmla="*/ 781 h 2569"/>
                <a:gd name="T32" fmla="*/ 751 w 3132"/>
                <a:gd name="T33" fmla="*/ 673 h 2569"/>
                <a:gd name="T34" fmla="*/ 865 w 3132"/>
                <a:gd name="T35" fmla="*/ 572 h 2569"/>
                <a:gd name="T36" fmla="*/ 925 w 3132"/>
                <a:gd name="T37" fmla="*/ 524 h 2569"/>
                <a:gd name="T38" fmla="*/ 1009 w 3132"/>
                <a:gd name="T39" fmla="*/ 459 h 2569"/>
                <a:gd name="T40" fmla="*/ 1184 w 3132"/>
                <a:gd name="T41" fmla="*/ 344 h 2569"/>
                <a:gd name="T42" fmla="*/ 1366 w 3132"/>
                <a:gd name="T43" fmla="*/ 245 h 2569"/>
                <a:gd name="T44" fmla="*/ 1552 w 3132"/>
                <a:gd name="T45" fmla="*/ 164 h 2569"/>
                <a:gd name="T46" fmla="*/ 1744 w 3132"/>
                <a:gd name="T47" fmla="*/ 99 h 2569"/>
                <a:gd name="T48" fmla="*/ 1939 w 3132"/>
                <a:gd name="T49" fmla="*/ 50 h 2569"/>
                <a:gd name="T50" fmla="*/ 2134 w 3132"/>
                <a:gd name="T51" fmla="*/ 17 h 2569"/>
                <a:gd name="T52" fmla="*/ 2333 w 3132"/>
                <a:gd name="T53" fmla="*/ 2 h 2569"/>
                <a:gd name="T54" fmla="*/ 2432 w 3132"/>
                <a:gd name="T55" fmla="*/ 0 h 2569"/>
                <a:gd name="T56" fmla="*/ 2521 w 3132"/>
                <a:gd name="T57" fmla="*/ 2 h 2569"/>
                <a:gd name="T58" fmla="*/ 2696 w 3132"/>
                <a:gd name="T59" fmla="*/ 13 h 2569"/>
                <a:gd name="T60" fmla="*/ 2871 w 3132"/>
                <a:gd name="T61" fmla="*/ 39 h 2569"/>
                <a:gd name="T62" fmla="*/ 3043 w 3132"/>
                <a:gd name="T63" fmla="*/ 77 h 2569"/>
                <a:gd name="T64" fmla="*/ 3128 w 3132"/>
                <a:gd name="T65" fmla="*/ 100 h 2569"/>
                <a:gd name="T66" fmla="*/ 3131 w 3132"/>
                <a:gd name="T67" fmla="*/ 165 h 2569"/>
                <a:gd name="T68" fmla="*/ 3132 w 3132"/>
                <a:gd name="T69" fmla="*/ 231 h 2569"/>
                <a:gd name="T70" fmla="*/ 3131 w 3132"/>
                <a:gd name="T71" fmla="*/ 165 h 2569"/>
                <a:gd name="T72" fmla="*/ 3128 w 3132"/>
                <a:gd name="T73" fmla="*/ 100 h 2569"/>
                <a:gd name="T74" fmla="*/ 3 w 3132"/>
                <a:gd name="T75" fmla="*/ 2569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2569">
                  <a:moveTo>
                    <a:pt x="3" y="2569"/>
                  </a:moveTo>
                  <a:lnTo>
                    <a:pt x="3" y="2569"/>
                  </a:lnTo>
                  <a:lnTo>
                    <a:pt x="0" y="2498"/>
                  </a:lnTo>
                  <a:lnTo>
                    <a:pt x="1" y="2354"/>
                  </a:lnTo>
                  <a:lnTo>
                    <a:pt x="10" y="2211"/>
                  </a:lnTo>
                  <a:lnTo>
                    <a:pt x="27" y="2069"/>
                  </a:lnTo>
                  <a:lnTo>
                    <a:pt x="53" y="1929"/>
                  </a:lnTo>
                  <a:lnTo>
                    <a:pt x="86" y="1789"/>
                  </a:lnTo>
                  <a:lnTo>
                    <a:pt x="128" y="1652"/>
                  </a:lnTo>
                  <a:lnTo>
                    <a:pt x="178" y="1517"/>
                  </a:lnTo>
                  <a:lnTo>
                    <a:pt x="237" y="1386"/>
                  </a:lnTo>
                  <a:lnTo>
                    <a:pt x="303" y="1256"/>
                  </a:lnTo>
                  <a:lnTo>
                    <a:pt x="377" y="1131"/>
                  </a:lnTo>
                  <a:lnTo>
                    <a:pt x="458" y="1010"/>
                  </a:lnTo>
                  <a:lnTo>
                    <a:pt x="548" y="893"/>
                  </a:lnTo>
                  <a:lnTo>
                    <a:pt x="646" y="781"/>
                  </a:lnTo>
                  <a:lnTo>
                    <a:pt x="751" y="673"/>
                  </a:lnTo>
                  <a:lnTo>
                    <a:pt x="865" y="572"/>
                  </a:lnTo>
                  <a:lnTo>
                    <a:pt x="925" y="524"/>
                  </a:lnTo>
                  <a:lnTo>
                    <a:pt x="1009" y="459"/>
                  </a:lnTo>
                  <a:lnTo>
                    <a:pt x="1184" y="344"/>
                  </a:lnTo>
                  <a:lnTo>
                    <a:pt x="1366" y="245"/>
                  </a:lnTo>
                  <a:lnTo>
                    <a:pt x="1552" y="164"/>
                  </a:lnTo>
                  <a:lnTo>
                    <a:pt x="1744" y="99"/>
                  </a:lnTo>
                  <a:lnTo>
                    <a:pt x="1939" y="50"/>
                  </a:lnTo>
                  <a:lnTo>
                    <a:pt x="2134" y="17"/>
                  </a:lnTo>
                  <a:lnTo>
                    <a:pt x="2333" y="2"/>
                  </a:lnTo>
                  <a:lnTo>
                    <a:pt x="2432" y="0"/>
                  </a:lnTo>
                  <a:lnTo>
                    <a:pt x="2521" y="2"/>
                  </a:lnTo>
                  <a:lnTo>
                    <a:pt x="2696" y="13"/>
                  </a:lnTo>
                  <a:lnTo>
                    <a:pt x="2871" y="39"/>
                  </a:lnTo>
                  <a:lnTo>
                    <a:pt x="3043" y="77"/>
                  </a:lnTo>
                  <a:lnTo>
                    <a:pt x="3128" y="100"/>
                  </a:lnTo>
                  <a:lnTo>
                    <a:pt x="3131" y="165"/>
                  </a:lnTo>
                  <a:lnTo>
                    <a:pt x="3132" y="231"/>
                  </a:lnTo>
                  <a:lnTo>
                    <a:pt x="3131" y="165"/>
                  </a:lnTo>
                  <a:lnTo>
                    <a:pt x="3128" y="100"/>
                  </a:lnTo>
                  <a:lnTo>
                    <a:pt x="3" y="256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0"/>
            <p:cNvSpPr>
              <a:spLocks/>
            </p:cNvSpPr>
            <p:nvPr/>
          </p:nvSpPr>
          <p:spPr bwMode="auto">
            <a:xfrm rot="13093793">
              <a:off x="5788103" y="3261474"/>
              <a:ext cx="1243013" cy="1019175"/>
            </a:xfrm>
            <a:custGeom>
              <a:avLst/>
              <a:gdLst>
                <a:gd name="T0" fmla="*/ 3 w 3132"/>
                <a:gd name="T1" fmla="*/ 2569 h 2569"/>
                <a:gd name="T2" fmla="*/ 3 w 3132"/>
                <a:gd name="T3" fmla="*/ 2569 h 2569"/>
                <a:gd name="T4" fmla="*/ 0 w 3132"/>
                <a:gd name="T5" fmla="*/ 2498 h 2569"/>
                <a:gd name="T6" fmla="*/ 1 w 3132"/>
                <a:gd name="T7" fmla="*/ 2354 h 2569"/>
                <a:gd name="T8" fmla="*/ 10 w 3132"/>
                <a:gd name="T9" fmla="*/ 2211 h 2569"/>
                <a:gd name="T10" fmla="*/ 27 w 3132"/>
                <a:gd name="T11" fmla="*/ 2069 h 2569"/>
                <a:gd name="T12" fmla="*/ 53 w 3132"/>
                <a:gd name="T13" fmla="*/ 1929 h 2569"/>
                <a:gd name="T14" fmla="*/ 86 w 3132"/>
                <a:gd name="T15" fmla="*/ 1789 h 2569"/>
                <a:gd name="T16" fmla="*/ 128 w 3132"/>
                <a:gd name="T17" fmla="*/ 1652 h 2569"/>
                <a:gd name="T18" fmla="*/ 178 w 3132"/>
                <a:gd name="T19" fmla="*/ 1517 h 2569"/>
                <a:gd name="T20" fmla="*/ 237 w 3132"/>
                <a:gd name="T21" fmla="*/ 1386 h 2569"/>
                <a:gd name="T22" fmla="*/ 303 w 3132"/>
                <a:gd name="T23" fmla="*/ 1256 h 2569"/>
                <a:gd name="T24" fmla="*/ 377 w 3132"/>
                <a:gd name="T25" fmla="*/ 1131 h 2569"/>
                <a:gd name="T26" fmla="*/ 458 w 3132"/>
                <a:gd name="T27" fmla="*/ 1010 h 2569"/>
                <a:gd name="T28" fmla="*/ 548 w 3132"/>
                <a:gd name="T29" fmla="*/ 893 h 2569"/>
                <a:gd name="T30" fmla="*/ 646 w 3132"/>
                <a:gd name="T31" fmla="*/ 781 h 2569"/>
                <a:gd name="T32" fmla="*/ 751 w 3132"/>
                <a:gd name="T33" fmla="*/ 673 h 2569"/>
                <a:gd name="T34" fmla="*/ 865 w 3132"/>
                <a:gd name="T35" fmla="*/ 572 h 2569"/>
                <a:gd name="T36" fmla="*/ 925 w 3132"/>
                <a:gd name="T37" fmla="*/ 524 h 2569"/>
                <a:gd name="T38" fmla="*/ 1009 w 3132"/>
                <a:gd name="T39" fmla="*/ 459 h 2569"/>
                <a:gd name="T40" fmla="*/ 1184 w 3132"/>
                <a:gd name="T41" fmla="*/ 344 h 2569"/>
                <a:gd name="T42" fmla="*/ 1366 w 3132"/>
                <a:gd name="T43" fmla="*/ 245 h 2569"/>
                <a:gd name="T44" fmla="*/ 1552 w 3132"/>
                <a:gd name="T45" fmla="*/ 164 h 2569"/>
                <a:gd name="T46" fmla="*/ 1744 w 3132"/>
                <a:gd name="T47" fmla="*/ 99 h 2569"/>
                <a:gd name="T48" fmla="*/ 1939 w 3132"/>
                <a:gd name="T49" fmla="*/ 50 h 2569"/>
                <a:gd name="T50" fmla="*/ 2134 w 3132"/>
                <a:gd name="T51" fmla="*/ 17 h 2569"/>
                <a:gd name="T52" fmla="*/ 2333 w 3132"/>
                <a:gd name="T53" fmla="*/ 2 h 2569"/>
                <a:gd name="T54" fmla="*/ 2432 w 3132"/>
                <a:gd name="T55" fmla="*/ 0 h 2569"/>
                <a:gd name="T56" fmla="*/ 2521 w 3132"/>
                <a:gd name="T57" fmla="*/ 2 h 2569"/>
                <a:gd name="T58" fmla="*/ 2696 w 3132"/>
                <a:gd name="T59" fmla="*/ 13 h 2569"/>
                <a:gd name="T60" fmla="*/ 2871 w 3132"/>
                <a:gd name="T61" fmla="*/ 39 h 2569"/>
                <a:gd name="T62" fmla="*/ 3043 w 3132"/>
                <a:gd name="T63" fmla="*/ 77 h 2569"/>
                <a:gd name="T64" fmla="*/ 3128 w 3132"/>
                <a:gd name="T65" fmla="*/ 100 h 2569"/>
                <a:gd name="T66" fmla="*/ 3131 w 3132"/>
                <a:gd name="T67" fmla="*/ 165 h 2569"/>
                <a:gd name="T68" fmla="*/ 3132 w 3132"/>
                <a:gd name="T69" fmla="*/ 231 h 2569"/>
                <a:gd name="T70" fmla="*/ 3131 w 3132"/>
                <a:gd name="T71" fmla="*/ 165 h 2569"/>
                <a:gd name="T72" fmla="*/ 3128 w 3132"/>
                <a:gd name="T73" fmla="*/ 100 h 2569"/>
                <a:gd name="T74" fmla="*/ 3 w 3132"/>
                <a:gd name="T75" fmla="*/ 2569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2569">
                  <a:moveTo>
                    <a:pt x="3" y="2569"/>
                  </a:moveTo>
                  <a:lnTo>
                    <a:pt x="3" y="2569"/>
                  </a:lnTo>
                  <a:lnTo>
                    <a:pt x="0" y="2498"/>
                  </a:lnTo>
                  <a:lnTo>
                    <a:pt x="1" y="2354"/>
                  </a:lnTo>
                  <a:lnTo>
                    <a:pt x="10" y="2211"/>
                  </a:lnTo>
                  <a:lnTo>
                    <a:pt x="27" y="2069"/>
                  </a:lnTo>
                  <a:lnTo>
                    <a:pt x="53" y="1929"/>
                  </a:lnTo>
                  <a:lnTo>
                    <a:pt x="86" y="1789"/>
                  </a:lnTo>
                  <a:lnTo>
                    <a:pt x="128" y="1652"/>
                  </a:lnTo>
                  <a:lnTo>
                    <a:pt x="178" y="1517"/>
                  </a:lnTo>
                  <a:lnTo>
                    <a:pt x="237" y="1386"/>
                  </a:lnTo>
                  <a:lnTo>
                    <a:pt x="303" y="1256"/>
                  </a:lnTo>
                  <a:lnTo>
                    <a:pt x="377" y="1131"/>
                  </a:lnTo>
                  <a:lnTo>
                    <a:pt x="458" y="1010"/>
                  </a:lnTo>
                  <a:lnTo>
                    <a:pt x="548" y="893"/>
                  </a:lnTo>
                  <a:lnTo>
                    <a:pt x="646" y="781"/>
                  </a:lnTo>
                  <a:lnTo>
                    <a:pt x="751" y="673"/>
                  </a:lnTo>
                  <a:lnTo>
                    <a:pt x="865" y="572"/>
                  </a:lnTo>
                  <a:lnTo>
                    <a:pt x="925" y="524"/>
                  </a:lnTo>
                  <a:lnTo>
                    <a:pt x="1009" y="459"/>
                  </a:lnTo>
                  <a:lnTo>
                    <a:pt x="1184" y="344"/>
                  </a:lnTo>
                  <a:lnTo>
                    <a:pt x="1366" y="245"/>
                  </a:lnTo>
                  <a:lnTo>
                    <a:pt x="1552" y="164"/>
                  </a:lnTo>
                  <a:lnTo>
                    <a:pt x="1744" y="99"/>
                  </a:lnTo>
                  <a:lnTo>
                    <a:pt x="1939" y="50"/>
                  </a:lnTo>
                  <a:lnTo>
                    <a:pt x="2134" y="17"/>
                  </a:lnTo>
                  <a:lnTo>
                    <a:pt x="2333" y="2"/>
                  </a:lnTo>
                  <a:lnTo>
                    <a:pt x="2432" y="0"/>
                  </a:lnTo>
                  <a:lnTo>
                    <a:pt x="2521" y="2"/>
                  </a:lnTo>
                  <a:lnTo>
                    <a:pt x="2696" y="13"/>
                  </a:lnTo>
                  <a:lnTo>
                    <a:pt x="2871" y="39"/>
                  </a:lnTo>
                  <a:lnTo>
                    <a:pt x="3043" y="77"/>
                  </a:lnTo>
                  <a:lnTo>
                    <a:pt x="3128" y="100"/>
                  </a:lnTo>
                  <a:lnTo>
                    <a:pt x="3131" y="165"/>
                  </a:lnTo>
                  <a:lnTo>
                    <a:pt x="3132" y="231"/>
                  </a:lnTo>
                  <a:lnTo>
                    <a:pt x="3131" y="165"/>
                  </a:lnTo>
                  <a:lnTo>
                    <a:pt x="3128" y="100"/>
                  </a:lnTo>
                  <a:lnTo>
                    <a:pt x="3" y="256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0"/>
            <p:cNvSpPr>
              <a:spLocks/>
            </p:cNvSpPr>
            <p:nvPr/>
          </p:nvSpPr>
          <p:spPr bwMode="auto">
            <a:xfrm rot="10800000" flipH="1">
              <a:off x="2634033" y="2240228"/>
              <a:ext cx="1243113" cy="1019175"/>
            </a:xfrm>
            <a:custGeom>
              <a:avLst/>
              <a:gdLst>
                <a:gd name="T0" fmla="*/ 3 w 3132"/>
                <a:gd name="T1" fmla="*/ 2569 h 2569"/>
                <a:gd name="T2" fmla="*/ 3 w 3132"/>
                <a:gd name="T3" fmla="*/ 2569 h 2569"/>
                <a:gd name="T4" fmla="*/ 0 w 3132"/>
                <a:gd name="T5" fmla="*/ 2498 h 2569"/>
                <a:gd name="T6" fmla="*/ 1 w 3132"/>
                <a:gd name="T7" fmla="*/ 2354 h 2569"/>
                <a:gd name="T8" fmla="*/ 10 w 3132"/>
                <a:gd name="T9" fmla="*/ 2211 h 2569"/>
                <a:gd name="T10" fmla="*/ 27 w 3132"/>
                <a:gd name="T11" fmla="*/ 2069 h 2569"/>
                <a:gd name="T12" fmla="*/ 53 w 3132"/>
                <a:gd name="T13" fmla="*/ 1929 h 2569"/>
                <a:gd name="T14" fmla="*/ 86 w 3132"/>
                <a:gd name="T15" fmla="*/ 1789 h 2569"/>
                <a:gd name="T16" fmla="*/ 128 w 3132"/>
                <a:gd name="T17" fmla="*/ 1652 h 2569"/>
                <a:gd name="T18" fmla="*/ 178 w 3132"/>
                <a:gd name="T19" fmla="*/ 1517 h 2569"/>
                <a:gd name="T20" fmla="*/ 237 w 3132"/>
                <a:gd name="T21" fmla="*/ 1386 h 2569"/>
                <a:gd name="T22" fmla="*/ 303 w 3132"/>
                <a:gd name="T23" fmla="*/ 1256 h 2569"/>
                <a:gd name="T24" fmla="*/ 377 w 3132"/>
                <a:gd name="T25" fmla="*/ 1131 h 2569"/>
                <a:gd name="T26" fmla="*/ 458 w 3132"/>
                <a:gd name="T27" fmla="*/ 1010 h 2569"/>
                <a:gd name="T28" fmla="*/ 548 w 3132"/>
                <a:gd name="T29" fmla="*/ 893 h 2569"/>
                <a:gd name="T30" fmla="*/ 646 w 3132"/>
                <a:gd name="T31" fmla="*/ 781 h 2569"/>
                <a:gd name="T32" fmla="*/ 751 w 3132"/>
                <a:gd name="T33" fmla="*/ 673 h 2569"/>
                <a:gd name="T34" fmla="*/ 865 w 3132"/>
                <a:gd name="T35" fmla="*/ 572 h 2569"/>
                <a:gd name="T36" fmla="*/ 925 w 3132"/>
                <a:gd name="T37" fmla="*/ 524 h 2569"/>
                <a:gd name="T38" fmla="*/ 1009 w 3132"/>
                <a:gd name="T39" fmla="*/ 459 h 2569"/>
                <a:gd name="T40" fmla="*/ 1184 w 3132"/>
                <a:gd name="T41" fmla="*/ 344 h 2569"/>
                <a:gd name="T42" fmla="*/ 1366 w 3132"/>
                <a:gd name="T43" fmla="*/ 245 h 2569"/>
                <a:gd name="T44" fmla="*/ 1552 w 3132"/>
                <a:gd name="T45" fmla="*/ 164 h 2569"/>
                <a:gd name="T46" fmla="*/ 1744 w 3132"/>
                <a:gd name="T47" fmla="*/ 99 h 2569"/>
                <a:gd name="T48" fmla="*/ 1939 w 3132"/>
                <a:gd name="T49" fmla="*/ 50 h 2569"/>
                <a:gd name="T50" fmla="*/ 2134 w 3132"/>
                <a:gd name="T51" fmla="*/ 17 h 2569"/>
                <a:gd name="T52" fmla="*/ 2333 w 3132"/>
                <a:gd name="T53" fmla="*/ 2 h 2569"/>
                <a:gd name="T54" fmla="*/ 2432 w 3132"/>
                <a:gd name="T55" fmla="*/ 0 h 2569"/>
                <a:gd name="T56" fmla="*/ 2521 w 3132"/>
                <a:gd name="T57" fmla="*/ 2 h 2569"/>
                <a:gd name="T58" fmla="*/ 2696 w 3132"/>
                <a:gd name="T59" fmla="*/ 13 h 2569"/>
                <a:gd name="T60" fmla="*/ 2871 w 3132"/>
                <a:gd name="T61" fmla="*/ 39 h 2569"/>
                <a:gd name="T62" fmla="*/ 3043 w 3132"/>
                <a:gd name="T63" fmla="*/ 77 h 2569"/>
                <a:gd name="T64" fmla="*/ 3128 w 3132"/>
                <a:gd name="T65" fmla="*/ 100 h 2569"/>
                <a:gd name="T66" fmla="*/ 3131 w 3132"/>
                <a:gd name="T67" fmla="*/ 165 h 2569"/>
                <a:gd name="T68" fmla="*/ 3132 w 3132"/>
                <a:gd name="T69" fmla="*/ 231 h 2569"/>
                <a:gd name="T70" fmla="*/ 3131 w 3132"/>
                <a:gd name="T71" fmla="*/ 165 h 2569"/>
                <a:gd name="T72" fmla="*/ 3128 w 3132"/>
                <a:gd name="T73" fmla="*/ 100 h 2569"/>
                <a:gd name="T74" fmla="*/ 3 w 3132"/>
                <a:gd name="T75" fmla="*/ 2569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2569">
                  <a:moveTo>
                    <a:pt x="3" y="2569"/>
                  </a:moveTo>
                  <a:lnTo>
                    <a:pt x="3" y="2569"/>
                  </a:lnTo>
                  <a:lnTo>
                    <a:pt x="0" y="2498"/>
                  </a:lnTo>
                  <a:lnTo>
                    <a:pt x="1" y="2354"/>
                  </a:lnTo>
                  <a:lnTo>
                    <a:pt x="10" y="2211"/>
                  </a:lnTo>
                  <a:lnTo>
                    <a:pt x="27" y="2069"/>
                  </a:lnTo>
                  <a:lnTo>
                    <a:pt x="53" y="1929"/>
                  </a:lnTo>
                  <a:lnTo>
                    <a:pt x="86" y="1789"/>
                  </a:lnTo>
                  <a:lnTo>
                    <a:pt x="128" y="1652"/>
                  </a:lnTo>
                  <a:lnTo>
                    <a:pt x="178" y="1517"/>
                  </a:lnTo>
                  <a:lnTo>
                    <a:pt x="237" y="1386"/>
                  </a:lnTo>
                  <a:lnTo>
                    <a:pt x="303" y="1256"/>
                  </a:lnTo>
                  <a:lnTo>
                    <a:pt x="377" y="1131"/>
                  </a:lnTo>
                  <a:lnTo>
                    <a:pt x="458" y="1010"/>
                  </a:lnTo>
                  <a:lnTo>
                    <a:pt x="548" y="893"/>
                  </a:lnTo>
                  <a:lnTo>
                    <a:pt x="646" y="781"/>
                  </a:lnTo>
                  <a:lnTo>
                    <a:pt x="751" y="673"/>
                  </a:lnTo>
                  <a:lnTo>
                    <a:pt x="865" y="572"/>
                  </a:lnTo>
                  <a:lnTo>
                    <a:pt x="925" y="524"/>
                  </a:lnTo>
                  <a:lnTo>
                    <a:pt x="1009" y="459"/>
                  </a:lnTo>
                  <a:lnTo>
                    <a:pt x="1184" y="344"/>
                  </a:lnTo>
                  <a:lnTo>
                    <a:pt x="1366" y="245"/>
                  </a:lnTo>
                  <a:lnTo>
                    <a:pt x="1552" y="164"/>
                  </a:lnTo>
                  <a:lnTo>
                    <a:pt x="1744" y="99"/>
                  </a:lnTo>
                  <a:lnTo>
                    <a:pt x="1939" y="50"/>
                  </a:lnTo>
                  <a:lnTo>
                    <a:pt x="2134" y="17"/>
                  </a:lnTo>
                  <a:lnTo>
                    <a:pt x="2333" y="2"/>
                  </a:lnTo>
                  <a:lnTo>
                    <a:pt x="2432" y="0"/>
                  </a:lnTo>
                  <a:lnTo>
                    <a:pt x="2521" y="2"/>
                  </a:lnTo>
                  <a:lnTo>
                    <a:pt x="2696" y="13"/>
                  </a:lnTo>
                  <a:lnTo>
                    <a:pt x="2871" y="39"/>
                  </a:lnTo>
                  <a:lnTo>
                    <a:pt x="3043" y="77"/>
                  </a:lnTo>
                  <a:lnTo>
                    <a:pt x="3128" y="100"/>
                  </a:lnTo>
                  <a:lnTo>
                    <a:pt x="3131" y="165"/>
                  </a:lnTo>
                  <a:lnTo>
                    <a:pt x="3132" y="231"/>
                  </a:lnTo>
                  <a:lnTo>
                    <a:pt x="3131" y="165"/>
                  </a:lnTo>
                  <a:lnTo>
                    <a:pt x="3128" y="100"/>
                  </a:lnTo>
                  <a:lnTo>
                    <a:pt x="3" y="256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0"/>
            <p:cNvSpPr>
              <a:spLocks/>
            </p:cNvSpPr>
            <p:nvPr/>
          </p:nvSpPr>
          <p:spPr bwMode="auto">
            <a:xfrm rot="8506207" flipH="1">
              <a:off x="2115078" y="3261474"/>
              <a:ext cx="1243113" cy="1019175"/>
            </a:xfrm>
            <a:custGeom>
              <a:avLst/>
              <a:gdLst>
                <a:gd name="T0" fmla="*/ 3 w 3132"/>
                <a:gd name="T1" fmla="*/ 2569 h 2569"/>
                <a:gd name="T2" fmla="*/ 3 w 3132"/>
                <a:gd name="T3" fmla="*/ 2569 h 2569"/>
                <a:gd name="T4" fmla="*/ 0 w 3132"/>
                <a:gd name="T5" fmla="*/ 2498 h 2569"/>
                <a:gd name="T6" fmla="*/ 1 w 3132"/>
                <a:gd name="T7" fmla="*/ 2354 h 2569"/>
                <a:gd name="T8" fmla="*/ 10 w 3132"/>
                <a:gd name="T9" fmla="*/ 2211 h 2569"/>
                <a:gd name="T10" fmla="*/ 27 w 3132"/>
                <a:gd name="T11" fmla="*/ 2069 h 2569"/>
                <a:gd name="T12" fmla="*/ 53 w 3132"/>
                <a:gd name="T13" fmla="*/ 1929 h 2569"/>
                <a:gd name="T14" fmla="*/ 86 w 3132"/>
                <a:gd name="T15" fmla="*/ 1789 h 2569"/>
                <a:gd name="T16" fmla="*/ 128 w 3132"/>
                <a:gd name="T17" fmla="*/ 1652 h 2569"/>
                <a:gd name="T18" fmla="*/ 178 w 3132"/>
                <a:gd name="T19" fmla="*/ 1517 h 2569"/>
                <a:gd name="T20" fmla="*/ 237 w 3132"/>
                <a:gd name="T21" fmla="*/ 1386 h 2569"/>
                <a:gd name="T22" fmla="*/ 303 w 3132"/>
                <a:gd name="T23" fmla="*/ 1256 h 2569"/>
                <a:gd name="T24" fmla="*/ 377 w 3132"/>
                <a:gd name="T25" fmla="*/ 1131 h 2569"/>
                <a:gd name="T26" fmla="*/ 458 w 3132"/>
                <a:gd name="T27" fmla="*/ 1010 h 2569"/>
                <a:gd name="T28" fmla="*/ 548 w 3132"/>
                <a:gd name="T29" fmla="*/ 893 h 2569"/>
                <a:gd name="T30" fmla="*/ 646 w 3132"/>
                <a:gd name="T31" fmla="*/ 781 h 2569"/>
                <a:gd name="T32" fmla="*/ 751 w 3132"/>
                <a:gd name="T33" fmla="*/ 673 h 2569"/>
                <a:gd name="T34" fmla="*/ 865 w 3132"/>
                <a:gd name="T35" fmla="*/ 572 h 2569"/>
                <a:gd name="T36" fmla="*/ 925 w 3132"/>
                <a:gd name="T37" fmla="*/ 524 h 2569"/>
                <a:gd name="T38" fmla="*/ 1009 w 3132"/>
                <a:gd name="T39" fmla="*/ 459 h 2569"/>
                <a:gd name="T40" fmla="*/ 1184 w 3132"/>
                <a:gd name="T41" fmla="*/ 344 h 2569"/>
                <a:gd name="T42" fmla="*/ 1366 w 3132"/>
                <a:gd name="T43" fmla="*/ 245 h 2569"/>
                <a:gd name="T44" fmla="*/ 1552 w 3132"/>
                <a:gd name="T45" fmla="*/ 164 h 2569"/>
                <a:gd name="T46" fmla="*/ 1744 w 3132"/>
                <a:gd name="T47" fmla="*/ 99 h 2569"/>
                <a:gd name="T48" fmla="*/ 1939 w 3132"/>
                <a:gd name="T49" fmla="*/ 50 h 2569"/>
                <a:gd name="T50" fmla="*/ 2134 w 3132"/>
                <a:gd name="T51" fmla="*/ 17 h 2569"/>
                <a:gd name="T52" fmla="*/ 2333 w 3132"/>
                <a:gd name="T53" fmla="*/ 2 h 2569"/>
                <a:gd name="T54" fmla="*/ 2432 w 3132"/>
                <a:gd name="T55" fmla="*/ 0 h 2569"/>
                <a:gd name="T56" fmla="*/ 2521 w 3132"/>
                <a:gd name="T57" fmla="*/ 2 h 2569"/>
                <a:gd name="T58" fmla="*/ 2696 w 3132"/>
                <a:gd name="T59" fmla="*/ 13 h 2569"/>
                <a:gd name="T60" fmla="*/ 2871 w 3132"/>
                <a:gd name="T61" fmla="*/ 39 h 2569"/>
                <a:gd name="T62" fmla="*/ 3043 w 3132"/>
                <a:gd name="T63" fmla="*/ 77 h 2569"/>
                <a:gd name="T64" fmla="*/ 3128 w 3132"/>
                <a:gd name="T65" fmla="*/ 100 h 2569"/>
                <a:gd name="T66" fmla="*/ 3131 w 3132"/>
                <a:gd name="T67" fmla="*/ 165 h 2569"/>
                <a:gd name="T68" fmla="*/ 3132 w 3132"/>
                <a:gd name="T69" fmla="*/ 231 h 2569"/>
                <a:gd name="T70" fmla="*/ 3131 w 3132"/>
                <a:gd name="T71" fmla="*/ 165 h 2569"/>
                <a:gd name="T72" fmla="*/ 3128 w 3132"/>
                <a:gd name="T73" fmla="*/ 100 h 2569"/>
                <a:gd name="T74" fmla="*/ 3 w 3132"/>
                <a:gd name="T75" fmla="*/ 2569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2569">
                  <a:moveTo>
                    <a:pt x="3" y="2569"/>
                  </a:moveTo>
                  <a:lnTo>
                    <a:pt x="3" y="2569"/>
                  </a:lnTo>
                  <a:lnTo>
                    <a:pt x="0" y="2498"/>
                  </a:lnTo>
                  <a:lnTo>
                    <a:pt x="1" y="2354"/>
                  </a:lnTo>
                  <a:lnTo>
                    <a:pt x="10" y="2211"/>
                  </a:lnTo>
                  <a:lnTo>
                    <a:pt x="27" y="2069"/>
                  </a:lnTo>
                  <a:lnTo>
                    <a:pt x="53" y="1929"/>
                  </a:lnTo>
                  <a:lnTo>
                    <a:pt x="86" y="1789"/>
                  </a:lnTo>
                  <a:lnTo>
                    <a:pt x="128" y="1652"/>
                  </a:lnTo>
                  <a:lnTo>
                    <a:pt x="178" y="1517"/>
                  </a:lnTo>
                  <a:lnTo>
                    <a:pt x="237" y="1386"/>
                  </a:lnTo>
                  <a:lnTo>
                    <a:pt x="303" y="1256"/>
                  </a:lnTo>
                  <a:lnTo>
                    <a:pt x="377" y="1131"/>
                  </a:lnTo>
                  <a:lnTo>
                    <a:pt x="458" y="1010"/>
                  </a:lnTo>
                  <a:lnTo>
                    <a:pt x="548" y="893"/>
                  </a:lnTo>
                  <a:lnTo>
                    <a:pt x="646" y="781"/>
                  </a:lnTo>
                  <a:lnTo>
                    <a:pt x="751" y="673"/>
                  </a:lnTo>
                  <a:lnTo>
                    <a:pt x="865" y="572"/>
                  </a:lnTo>
                  <a:lnTo>
                    <a:pt x="925" y="524"/>
                  </a:lnTo>
                  <a:lnTo>
                    <a:pt x="1009" y="459"/>
                  </a:lnTo>
                  <a:lnTo>
                    <a:pt x="1184" y="344"/>
                  </a:lnTo>
                  <a:lnTo>
                    <a:pt x="1366" y="245"/>
                  </a:lnTo>
                  <a:lnTo>
                    <a:pt x="1552" y="164"/>
                  </a:lnTo>
                  <a:lnTo>
                    <a:pt x="1744" y="99"/>
                  </a:lnTo>
                  <a:lnTo>
                    <a:pt x="1939" y="50"/>
                  </a:lnTo>
                  <a:lnTo>
                    <a:pt x="2134" y="17"/>
                  </a:lnTo>
                  <a:lnTo>
                    <a:pt x="2333" y="2"/>
                  </a:lnTo>
                  <a:lnTo>
                    <a:pt x="2432" y="0"/>
                  </a:lnTo>
                  <a:lnTo>
                    <a:pt x="2521" y="2"/>
                  </a:lnTo>
                  <a:lnTo>
                    <a:pt x="2696" y="13"/>
                  </a:lnTo>
                  <a:lnTo>
                    <a:pt x="2871" y="39"/>
                  </a:lnTo>
                  <a:lnTo>
                    <a:pt x="3043" y="77"/>
                  </a:lnTo>
                  <a:lnTo>
                    <a:pt x="3128" y="100"/>
                  </a:lnTo>
                  <a:lnTo>
                    <a:pt x="3131" y="165"/>
                  </a:lnTo>
                  <a:lnTo>
                    <a:pt x="3132" y="231"/>
                  </a:lnTo>
                  <a:lnTo>
                    <a:pt x="3131" y="165"/>
                  </a:lnTo>
                  <a:lnTo>
                    <a:pt x="3128" y="100"/>
                  </a:lnTo>
                  <a:lnTo>
                    <a:pt x="3" y="256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0"/>
            <p:cNvSpPr>
              <a:spLocks/>
            </p:cNvSpPr>
            <p:nvPr/>
          </p:nvSpPr>
          <p:spPr bwMode="auto">
            <a:xfrm rot="6300000" flipH="1">
              <a:off x="2509178" y="4440635"/>
              <a:ext cx="1243013" cy="1019257"/>
            </a:xfrm>
            <a:custGeom>
              <a:avLst/>
              <a:gdLst>
                <a:gd name="T0" fmla="*/ 3 w 3132"/>
                <a:gd name="T1" fmla="*/ 2569 h 2569"/>
                <a:gd name="T2" fmla="*/ 3 w 3132"/>
                <a:gd name="T3" fmla="*/ 2569 h 2569"/>
                <a:gd name="T4" fmla="*/ 0 w 3132"/>
                <a:gd name="T5" fmla="*/ 2498 h 2569"/>
                <a:gd name="T6" fmla="*/ 1 w 3132"/>
                <a:gd name="T7" fmla="*/ 2354 h 2569"/>
                <a:gd name="T8" fmla="*/ 10 w 3132"/>
                <a:gd name="T9" fmla="*/ 2211 h 2569"/>
                <a:gd name="T10" fmla="*/ 27 w 3132"/>
                <a:gd name="T11" fmla="*/ 2069 h 2569"/>
                <a:gd name="T12" fmla="*/ 53 w 3132"/>
                <a:gd name="T13" fmla="*/ 1929 h 2569"/>
                <a:gd name="T14" fmla="*/ 86 w 3132"/>
                <a:gd name="T15" fmla="*/ 1789 h 2569"/>
                <a:gd name="T16" fmla="*/ 128 w 3132"/>
                <a:gd name="T17" fmla="*/ 1652 h 2569"/>
                <a:gd name="T18" fmla="*/ 178 w 3132"/>
                <a:gd name="T19" fmla="*/ 1517 h 2569"/>
                <a:gd name="T20" fmla="*/ 237 w 3132"/>
                <a:gd name="T21" fmla="*/ 1386 h 2569"/>
                <a:gd name="T22" fmla="*/ 303 w 3132"/>
                <a:gd name="T23" fmla="*/ 1256 h 2569"/>
                <a:gd name="T24" fmla="*/ 377 w 3132"/>
                <a:gd name="T25" fmla="*/ 1131 h 2569"/>
                <a:gd name="T26" fmla="*/ 458 w 3132"/>
                <a:gd name="T27" fmla="*/ 1010 h 2569"/>
                <a:gd name="T28" fmla="*/ 548 w 3132"/>
                <a:gd name="T29" fmla="*/ 893 h 2569"/>
                <a:gd name="T30" fmla="*/ 646 w 3132"/>
                <a:gd name="T31" fmla="*/ 781 h 2569"/>
                <a:gd name="T32" fmla="*/ 751 w 3132"/>
                <a:gd name="T33" fmla="*/ 673 h 2569"/>
                <a:gd name="T34" fmla="*/ 865 w 3132"/>
                <a:gd name="T35" fmla="*/ 572 h 2569"/>
                <a:gd name="T36" fmla="*/ 925 w 3132"/>
                <a:gd name="T37" fmla="*/ 524 h 2569"/>
                <a:gd name="T38" fmla="*/ 1009 w 3132"/>
                <a:gd name="T39" fmla="*/ 459 h 2569"/>
                <a:gd name="T40" fmla="*/ 1184 w 3132"/>
                <a:gd name="T41" fmla="*/ 344 h 2569"/>
                <a:gd name="T42" fmla="*/ 1366 w 3132"/>
                <a:gd name="T43" fmla="*/ 245 h 2569"/>
                <a:gd name="T44" fmla="*/ 1552 w 3132"/>
                <a:gd name="T45" fmla="*/ 164 h 2569"/>
                <a:gd name="T46" fmla="*/ 1744 w 3132"/>
                <a:gd name="T47" fmla="*/ 99 h 2569"/>
                <a:gd name="T48" fmla="*/ 1939 w 3132"/>
                <a:gd name="T49" fmla="*/ 50 h 2569"/>
                <a:gd name="T50" fmla="*/ 2134 w 3132"/>
                <a:gd name="T51" fmla="*/ 17 h 2569"/>
                <a:gd name="T52" fmla="*/ 2333 w 3132"/>
                <a:gd name="T53" fmla="*/ 2 h 2569"/>
                <a:gd name="T54" fmla="*/ 2432 w 3132"/>
                <a:gd name="T55" fmla="*/ 0 h 2569"/>
                <a:gd name="T56" fmla="*/ 2521 w 3132"/>
                <a:gd name="T57" fmla="*/ 2 h 2569"/>
                <a:gd name="T58" fmla="*/ 2696 w 3132"/>
                <a:gd name="T59" fmla="*/ 13 h 2569"/>
                <a:gd name="T60" fmla="*/ 2871 w 3132"/>
                <a:gd name="T61" fmla="*/ 39 h 2569"/>
                <a:gd name="T62" fmla="*/ 3043 w 3132"/>
                <a:gd name="T63" fmla="*/ 77 h 2569"/>
                <a:gd name="T64" fmla="*/ 3128 w 3132"/>
                <a:gd name="T65" fmla="*/ 100 h 2569"/>
                <a:gd name="T66" fmla="*/ 3131 w 3132"/>
                <a:gd name="T67" fmla="*/ 165 h 2569"/>
                <a:gd name="T68" fmla="*/ 3132 w 3132"/>
                <a:gd name="T69" fmla="*/ 231 h 2569"/>
                <a:gd name="T70" fmla="*/ 3131 w 3132"/>
                <a:gd name="T71" fmla="*/ 165 h 2569"/>
                <a:gd name="T72" fmla="*/ 3128 w 3132"/>
                <a:gd name="T73" fmla="*/ 100 h 2569"/>
                <a:gd name="T74" fmla="*/ 3 w 3132"/>
                <a:gd name="T75" fmla="*/ 2569 h 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32" h="2569">
                  <a:moveTo>
                    <a:pt x="3" y="2569"/>
                  </a:moveTo>
                  <a:lnTo>
                    <a:pt x="3" y="2569"/>
                  </a:lnTo>
                  <a:lnTo>
                    <a:pt x="0" y="2498"/>
                  </a:lnTo>
                  <a:lnTo>
                    <a:pt x="1" y="2354"/>
                  </a:lnTo>
                  <a:lnTo>
                    <a:pt x="10" y="2211"/>
                  </a:lnTo>
                  <a:lnTo>
                    <a:pt x="27" y="2069"/>
                  </a:lnTo>
                  <a:lnTo>
                    <a:pt x="53" y="1929"/>
                  </a:lnTo>
                  <a:lnTo>
                    <a:pt x="86" y="1789"/>
                  </a:lnTo>
                  <a:lnTo>
                    <a:pt x="128" y="1652"/>
                  </a:lnTo>
                  <a:lnTo>
                    <a:pt x="178" y="1517"/>
                  </a:lnTo>
                  <a:lnTo>
                    <a:pt x="237" y="1386"/>
                  </a:lnTo>
                  <a:lnTo>
                    <a:pt x="303" y="1256"/>
                  </a:lnTo>
                  <a:lnTo>
                    <a:pt x="377" y="1131"/>
                  </a:lnTo>
                  <a:lnTo>
                    <a:pt x="458" y="1010"/>
                  </a:lnTo>
                  <a:lnTo>
                    <a:pt x="548" y="893"/>
                  </a:lnTo>
                  <a:lnTo>
                    <a:pt x="646" y="781"/>
                  </a:lnTo>
                  <a:lnTo>
                    <a:pt x="751" y="673"/>
                  </a:lnTo>
                  <a:lnTo>
                    <a:pt x="865" y="572"/>
                  </a:lnTo>
                  <a:lnTo>
                    <a:pt x="925" y="524"/>
                  </a:lnTo>
                  <a:lnTo>
                    <a:pt x="1009" y="459"/>
                  </a:lnTo>
                  <a:lnTo>
                    <a:pt x="1184" y="344"/>
                  </a:lnTo>
                  <a:lnTo>
                    <a:pt x="1366" y="245"/>
                  </a:lnTo>
                  <a:lnTo>
                    <a:pt x="1552" y="164"/>
                  </a:lnTo>
                  <a:lnTo>
                    <a:pt x="1744" y="99"/>
                  </a:lnTo>
                  <a:lnTo>
                    <a:pt x="1939" y="50"/>
                  </a:lnTo>
                  <a:lnTo>
                    <a:pt x="2134" y="17"/>
                  </a:lnTo>
                  <a:lnTo>
                    <a:pt x="2333" y="2"/>
                  </a:lnTo>
                  <a:lnTo>
                    <a:pt x="2432" y="0"/>
                  </a:lnTo>
                  <a:lnTo>
                    <a:pt x="2521" y="2"/>
                  </a:lnTo>
                  <a:lnTo>
                    <a:pt x="2696" y="13"/>
                  </a:lnTo>
                  <a:lnTo>
                    <a:pt x="2871" y="39"/>
                  </a:lnTo>
                  <a:lnTo>
                    <a:pt x="3043" y="77"/>
                  </a:lnTo>
                  <a:lnTo>
                    <a:pt x="3128" y="100"/>
                  </a:lnTo>
                  <a:lnTo>
                    <a:pt x="3131" y="165"/>
                  </a:lnTo>
                  <a:lnTo>
                    <a:pt x="3132" y="231"/>
                  </a:lnTo>
                  <a:lnTo>
                    <a:pt x="3131" y="165"/>
                  </a:lnTo>
                  <a:lnTo>
                    <a:pt x="3128" y="100"/>
                  </a:lnTo>
                  <a:lnTo>
                    <a:pt x="3" y="2569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0" name="Graphic 50" descr="Bar chart">
            <a:extLst>
              <a:ext uri="{FF2B5EF4-FFF2-40B4-BE49-F238E27FC236}">
                <a16:creationId xmlns:a16="http://schemas.microsoft.com/office/drawing/2014/main" id="{2299B9AB-BF88-AA4D-8C3F-84F852615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9243">
            <a:off x="2857131" y="2246591"/>
            <a:ext cx="898688" cy="898688"/>
          </a:xfrm>
          <a:prstGeom prst="rect">
            <a:avLst/>
          </a:prstGeom>
        </p:spPr>
      </p:pic>
      <p:pic>
        <p:nvPicPr>
          <p:cNvPr id="41" name="Graphic 52" descr="Bullseye">
            <a:extLst>
              <a:ext uri="{FF2B5EF4-FFF2-40B4-BE49-F238E27FC236}">
                <a16:creationId xmlns:a16="http://schemas.microsoft.com/office/drawing/2014/main" id="{DBCD763A-A310-7349-945B-17BCE8AD2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5343" y="2308428"/>
            <a:ext cx="775013" cy="77501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5A3B7-C87A-F74E-BE4D-3A2C7A164D24}"/>
              </a:ext>
            </a:extLst>
          </p:cNvPr>
          <p:cNvSpPr/>
          <p:nvPr/>
        </p:nvSpPr>
        <p:spPr>
          <a:xfrm>
            <a:off x="3553602" y="1015130"/>
            <a:ext cx="2485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Tomi’s personal list here</a:t>
            </a:r>
          </a:p>
          <a:p>
            <a:endParaRPr lang="en-US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CDFBE7-C817-0844-A0DC-6FD1BF148356}"/>
              </a:ext>
            </a:extLst>
          </p:cNvPr>
          <p:cNvSpPr/>
          <p:nvPr/>
        </p:nvSpPr>
        <p:spPr>
          <a:xfrm>
            <a:off x="3704902" y="1345887"/>
            <a:ext cx="1999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Disability support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Immigration status</a:t>
            </a: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Gender, class, race</a:t>
            </a:r>
          </a:p>
          <a:p>
            <a:pPr algn="just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8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4"/>
          <p:cNvSpPr/>
          <p:nvPr/>
        </p:nvSpPr>
        <p:spPr>
          <a:xfrm>
            <a:off x="822488" y="1953491"/>
            <a:ext cx="2013239" cy="1475509"/>
          </a:xfrm>
          <a:custGeom>
            <a:avLst/>
            <a:gdLst/>
            <a:ahLst/>
            <a:cxn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213681" y="1730432"/>
                </a:lnTo>
                <a:lnTo>
                  <a:pt x="213681" y="220347"/>
                </a:lnTo>
                <a:lnTo>
                  <a:pt x="181530" y="220347"/>
                </a:lnTo>
                <a:lnTo>
                  <a:pt x="0" y="28313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GLA 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 err="1">
                <a:solidFill>
                  <a:schemeClr val="bg1"/>
                </a:solidFill>
              </a:rPr>
              <a:t>Labour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Market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Indicators</a:t>
            </a:r>
          </a:p>
        </p:txBody>
      </p:sp>
      <p:sp>
        <p:nvSpPr>
          <p:cNvPr id="30" name="Freeform: Shape 42"/>
          <p:cNvSpPr/>
          <p:nvPr/>
        </p:nvSpPr>
        <p:spPr>
          <a:xfrm>
            <a:off x="3759218" y="1953491"/>
            <a:ext cx="2013239" cy="1475509"/>
          </a:xfrm>
          <a:custGeom>
            <a:avLst/>
            <a:gdLst>
              <a:gd name="connsiteX0" fmla="*/ 0 w 2684318"/>
              <a:gd name="connsiteY0" fmla="*/ 0 h 1967345"/>
              <a:gd name="connsiteX1" fmla="*/ 2684318 w 2684318"/>
              <a:gd name="connsiteY1" fmla="*/ 0 h 1967345"/>
              <a:gd name="connsiteX2" fmla="*/ 2684318 w 2684318"/>
              <a:gd name="connsiteY2" fmla="*/ 1967345 h 1967345"/>
              <a:gd name="connsiteX3" fmla="*/ 0 w 2684318"/>
              <a:gd name="connsiteY3" fmla="*/ 1967345 h 1967345"/>
              <a:gd name="connsiteX4" fmla="*/ 0 w 2684318"/>
              <a:gd name="connsiteY4" fmla="*/ 1730432 h 1967345"/>
              <a:gd name="connsiteX5" fmla="*/ 591659 w 2684318"/>
              <a:gd name="connsiteY5" fmla="*/ 1730432 h 1967345"/>
              <a:gd name="connsiteX6" fmla="*/ 591659 w 2684318"/>
              <a:gd name="connsiteY6" fmla="*/ 1460774 h 1967345"/>
              <a:gd name="connsiteX7" fmla="*/ 0 w 2684318"/>
              <a:gd name="connsiteY7" fmla="*/ 1460774 h 1967345"/>
              <a:gd name="connsiteX8" fmla="*/ 0 w 2684318"/>
              <a:gd name="connsiteY8" fmla="*/ 1457742 h 1967345"/>
              <a:gd name="connsiteX9" fmla="*/ 192357 w 2684318"/>
              <a:gd name="connsiteY9" fmla="*/ 1235713 h 1967345"/>
              <a:gd name="connsiteX10" fmla="*/ 417937 w 2684318"/>
              <a:gd name="connsiteY10" fmla="*/ 987317 h 1967345"/>
              <a:gd name="connsiteX11" fmla="*/ 521133 w 2684318"/>
              <a:gd name="connsiteY11" fmla="*/ 809965 h 1967345"/>
              <a:gd name="connsiteX12" fmla="*/ 554321 w 2684318"/>
              <a:gd name="connsiteY12" fmla="*/ 636243 h 1967345"/>
              <a:gd name="connsiteX13" fmla="*/ 422085 w 2684318"/>
              <a:gd name="connsiteY13" fmla="*/ 311616 h 1967345"/>
              <a:gd name="connsiteX14" fmla="*/ 45083 w 2684318"/>
              <a:gd name="connsiteY14" fmla="*/ 198567 h 1967345"/>
              <a:gd name="connsiteX15" fmla="*/ 0 w 2684318"/>
              <a:gd name="connsiteY15" fmla="*/ 20108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591659" y="1730432"/>
                </a:lnTo>
                <a:lnTo>
                  <a:pt x="591659" y="1460774"/>
                </a:lnTo>
                <a:lnTo>
                  <a:pt x="0" y="1460774"/>
                </a:lnTo>
                <a:lnTo>
                  <a:pt x="0" y="1457742"/>
                </a:lnTo>
                <a:lnTo>
                  <a:pt x="192357" y="1235713"/>
                </a:lnTo>
                <a:cubicBezTo>
                  <a:pt x="296072" y="1131998"/>
                  <a:pt x="371265" y="1049200"/>
                  <a:pt x="417937" y="987317"/>
                </a:cubicBezTo>
                <a:cubicBezTo>
                  <a:pt x="464608" y="925433"/>
                  <a:pt x="499007" y="866316"/>
                  <a:pt x="521133" y="809965"/>
                </a:cubicBezTo>
                <a:cubicBezTo>
                  <a:pt x="543258" y="753613"/>
                  <a:pt x="554321" y="695706"/>
                  <a:pt x="554321" y="636243"/>
                </a:cubicBezTo>
                <a:cubicBezTo>
                  <a:pt x="554321" y="495191"/>
                  <a:pt x="510243" y="386982"/>
                  <a:pt x="422085" y="311616"/>
                </a:cubicBezTo>
                <a:cubicBezTo>
                  <a:pt x="333928" y="236250"/>
                  <a:pt x="208260" y="198567"/>
                  <a:pt x="45083" y="198567"/>
                </a:cubicBezTo>
                <a:lnTo>
                  <a:pt x="0" y="201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National 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Careers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Service</a:t>
            </a:r>
            <a:endParaRPr 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Freeform: Shape 33"/>
          <p:cNvSpPr/>
          <p:nvPr/>
        </p:nvSpPr>
        <p:spPr>
          <a:xfrm>
            <a:off x="6695948" y="1953491"/>
            <a:ext cx="2013239" cy="1475509"/>
          </a:xfrm>
          <a:custGeom>
            <a:avLst/>
            <a:gdLst>
              <a:gd name="connsiteX0" fmla="*/ 0 w 2684318"/>
              <a:gd name="connsiteY0" fmla="*/ 0 h 1967345"/>
              <a:gd name="connsiteX1" fmla="*/ 2684318 w 2684318"/>
              <a:gd name="connsiteY1" fmla="*/ 0 h 1967345"/>
              <a:gd name="connsiteX2" fmla="*/ 2684318 w 2684318"/>
              <a:gd name="connsiteY2" fmla="*/ 1967345 h 1967345"/>
              <a:gd name="connsiteX3" fmla="*/ 0 w 2684318"/>
              <a:gd name="connsiteY3" fmla="*/ 1967345 h 1967345"/>
              <a:gd name="connsiteX4" fmla="*/ 0 w 2684318"/>
              <a:gd name="connsiteY4" fmla="*/ 1746670 h 1967345"/>
              <a:gd name="connsiteX5" fmla="*/ 48905 w 2684318"/>
              <a:gd name="connsiteY5" fmla="*/ 1743591 h 1967345"/>
              <a:gd name="connsiteX6" fmla="*/ 337102 w 2684318"/>
              <a:gd name="connsiteY6" fmla="*/ 1629829 h 1967345"/>
              <a:gd name="connsiteX7" fmla="*/ 492674 w 2684318"/>
              <a:gd name="connsiteY7" fmla="*/ 1306239 h 1967345"/>
              <a:gd name="connsiteX8" fmla="*/ 424222 w 2684318"/>
              <a:gd name="connsiteY8" fmla="*/ 1086883 h 1967345"/>
              <a:gd name="connsiteX9" fmla="*/ 235461 w 2684318"/>
              <a:gd name="connsiteY9" fmla="*/ 954646 h 1967345"/>
              <a:gd name="connsiteX10" fmla="*/ 409183 w 2684318"/>
              <a:gd name="connsiteY10" fmla="*/ 814113 h 1967345"/>
              <a:gd name="connsiteX11" fmla="*/ 468819 w 2684318"/>
              <a:gd name="connsiteY11" fmla="*/ 630020 h 1967345"/>
              <a:gd name="connsiteX12" fmla="*/ 324656 w 2684318"/>
              <a:gd name="connsiteY12" fmla="*/ 313690 h 1967345"/>
              <a:gd name="connsiteX13" fmla="*/ 47738 w 2684318"/>
              <a:gd name="connsiteY13" fmla="*/ 205762 h 1967345"/>
              <a:gd name="connsiteX14" fmla="*/ 0 w 2684318"/>
              <a:gd name="connsiteY14" fmla="*/ 202882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46670"/>
                </a:lnTo>
                <a:lnTo>
                  <a:pt x="48905" y="1743591"/>
                </a:lnTo>
                <a:cubicBezTo>
                  <a:pt x="163250" y="1728422"/>
                  <a:pt x="259316" y="1690502"/>
                  <a:pt x="337102" y="1629829"/>
                </a:cubicBezTo>
                <a:cubicBezTo>
                  <a:pt x="440816" y="1548931"/>
                  <a:pt x="492674" y="1441068"/>
                  <a:pt x="492674" y="1306239"/>
                </a:cubicBezTo>
                <a:cubicBezTo>
                  <a:pt x="492674" y="1219119"/>
                  <a:pt x="469856" y="1146000"/>
                  <a:pt x="424222" y="1086883"/>
                </a:cubicBezTo>
                <a:cubicBezTo>
                  <a:pt x="378587" y="1027765"/>
                  <a:pt x="315667" y="983687"/>
                  <a:pt x="235461" y="954646"/>
                </a:cubicBezTo>
                <a:cubicBezTo>
                  <a:pt x="311519" y="918692"/>
                  <a:pt x="369426" y="871848"/>
                  <a:pt x="409183" y="814113"/>
                </a:cubicBezTo>
                <a:cubicBezTo>
                  <a:pt x="448941" y="756379"/>
                  <a:pt x="468819" y="695014"/>
                  <a:pt x="468819" y="630020"/>
                </a:cubicBezTo>
                <a:cubicBezTo>
                  <a:pt x="468819" y="495882"/>
                  <a:pt x="420765" y="390439"/>
                  <a:pt x="324656" y="313690"/>
                </a:cubicBezTo>
                <a:cubicBezTo>
                  <a:pt x="252574" y="256129"/>
                  <a:pt x="160268" y="220153"/>
                  <a:pt x="47738" y="205762"/>
                </a:cubicBezTo>
                <a:lnTo>
                  <a:pt x="0" y="2028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GLA 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Individual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Learner 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Record  </a:t>
            </a:r>
            <a:endParaRPr lang="en-US" sz="15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Freeform: Shape 27"/>
          <p:cNvSpPr/>
          <p:nvPr/>
        </p:nvSpPr>
        <p:spPr>
          <a:xfrm>
            <a:off x="822488" y="3793519"/>
            <a:ext cx="2013239" cy="1475509"/>
          </a:xfrm>
          <a:custGeom>
            <a:avLst/>
            <a:gdLst/>
            <a:ahLst/>
            <a:cxnLst/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30432"/>
                </a:lnTo>
                <a:lnTo>
                  <a:pt x="196175" y="1730432"/>
                </a:lnTo>
                <a:lnTo>
                  <a:pt x="196175" y="1409954"/>
                </a:lnTo>
                <a:lnTo>
                  <a:pt x="349673" y="1409954"/>
                </a:lnTo>
                <a:lnTo>
                  <a:pt x="349673" y="1140296"/>
                </a:lnTo>
                <a:lnTo>
                  <a:pt x="196175" y="1140296"/>
                </a:lnTo>
                <a:lnTo>
                  <a:pt x="196175" y="220347"/>
                </a:lnTo>
                <a:lnTo>
                  <a:pt x="0" y="22034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 err="1">
                <a:solidFill>
                  <a:schemeClr val="bg1"/>
                </a:solidFill>
              </a:rPr>
              <a:t>ONET</a:t>
            </a:r>
            <a:r>
              <a:rPr lang="en-US" sz="1500" b="1" dirty="0">
                <a:solidFill>
                  <a:schemeClr val="bg1"/>
                </a:solidFill>
              </a:rPr>
              <a:t> Skills</a:t>
            </a:r>
            <a:endParaRPr lang="en-US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Freeform: Shape 39"/>
          <p:cNvSpPr/>
          <p:nvPr/>
        </p:nvSpPr>
        <p:spPr>
          <a:xfrm>
            <a:off x="3759218" y="3793519"/>
            <a:ext cx="2013239" cy="1475509"/>
          </a:xfrm>
          <a:custGeom>
            <a:avLst/>
            <a:gdLst>
              <a:gd name="connsiteX0" fmla="*/ 0 w 2684318"/>
              <a:gd name="connsiteY0" fmla="*/ 0 h 1967345"/>
              <a:gd name="connsiteX1" fmla="*/ 2684318 w 2684318"/>
              <a:gd name="connsiteY1" fmla="*/ 0 h 1967345"/>
              <a:gd name="connsiteX2" fmla="*/ 2684318 w 2684318"/>
              <a:gd name="connsiteY2" fmla="*/ 1967345 h 1967345"/>
              <a:gd name="connsiteX3" fmla="*/ 0 w 2684318"/>
              <a:gd name="connsiteY3" fmla="*/ 1967345 h 1967345"/>
              <a:gd name="connsiteX4" fmla="*/ 0 w 2684318"/>
              <a:gd name="connsiteY4" fmla="*/ 1744728 h 1967345"/>
              <a:gd name="connsiteX5" fmla="*/ 60641 w 2684318"/>
              <a:gd name="connsiteY5" fmla="*/ 1751175 h 1967345"/>
              <a:gd name="connsiteX6" fmla="*/ 337559 w 2684318"/>
              <a:gd name="connsiteY6" fmla="*/ 1687909 h 1967345"/>
              <a:gd name="connsiteX7" fmla="*/ 519578 w 2684318"/>
              <a:gd name="connsiteY7" fmla="*/ 1506927 h 1967345"/>
              <a:gd name="connsiteX8" fmla="*/ 584400 w 2684318"/>
              <a:gd name="connsiteY8" fmla="*/ 1244010 h 1967345"/>
              <a:gd name="connsiteX9" fmla="*/ 463572 w 2684318"/>
              <a:gd name="connsiteY9" fmla="*/ 870119 h 1967345"/>
              <a:gd name="connsiteX10" fmla="*/ 117684 w 2684318"/>
              <a:gd name="connsiteY10" fmla="*/ 736846 h 1967345"/>
              <a:gd name="connsiteX11" fmla="*/ 58955 w 2684318"/>
              <a:gd name="connsiteY11" fmla="*/ 741013 h 1967345"/>
              <a:gd name="connsiteX12" fmla="*/ 0 w 2684318"/>
              <a:gd name="connsiteY12" fmla="*/ 753291 h 1967345"/>
              <a:gd name="connsiteX13" fmla="*/ 0 w 2684318"/>
              <a:gd name="connsiteY13" fmla="*/ 490005 h 1967345"/>
              <a:gd name="connsiteX14" fmla="*/ 533579 w 2684318"/>
              <a:gd name="connsiteY14" fmla="*/ 490005 h 1967345"/>
              <a:gd name="connsiteX15" fmla="*/ 533579 w 2684318"/>
              <a:gd name="connsiteY15" fmla="*/ 220347 h 1967345"/>
              <a:gd name="connsiteX16" fmla="*/ 0 w 2684318"/>
              <a:gd name="connsiteY16" fmla="*/ 220347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44728"/>
                </a:lnTo>
                <a:lnTo>
                  <a:pt x="60641" y="1751175"/>
                </a:lnTo>
                <a:cubicBezTo>
                  <a:pt x="167121" y="1751175"/>
                  <a:pt x="259427" y="1730086"/>
                  <a:pt x="337559" y="1687909"/>
                </a:cubicBezTo>
                <a:cubicBezTo>
                  <a:pt x="415690" y="1645731"/>
                  <a:pt x="476363" y="1585404"/>
                  <a:pt x="519578" y="1506927"/>
                </a:cubicBezTo>
                <a:cubicBezTo>
                  <a:pt x="562792" y="1428449"/>
                  <a:pt x="584400" y="1340811"/>
                  <a:pt x="584400" y="1244010"/>
                </a:cubicBezTo>
                <a:cubicBezTo>
                  <a:pt x="584400" y="1083598"/>
                  <a:pt x="544124" y="958968"/>
                  <a:pt x="463572" y="870119"/>
                </a:cubicBezTo>
                <a:cubicBezTo>
                  <a:pt x="383020" y="781270"/>
                  <a:pt x="267724" y="736846"/>
                  <a:pt x="117684" y="736846"/>
                </a:cubicBezTo>
                <a:cubicBezTo>
                  <a:pt x="98324" y="736846"/>
                  <a:pt x="78748" y="738235"/>
                  <a:pt x="58955" y="741013"/>
                </a:cubicBezTo>
                <a:lnTo>
                  <a:pt x="0" y="753291"/>
                </a:lnTo>
                <a:lnTo>
                  <a:pt x="0" y="490005"/>
                </a:lnTo>
                <a:lnTo>
                  <a:pt x="533579" y="490005"/>
                </a:lnTo>
                <a:lnTo>
                  <a:pt x="533579" y="220347"/>
                </a:lnTo>
                <a:lnTo>
                  <a:pt x="0" y="2203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GLA Rates of  Employment by Gender, Age, Ethnicity, Borough</a:t>
            </a:r>
          </a:p>
        </p:txBody>
      </p:sp>
      <p:sp>
        <p:nvSpPr>
          <p:cNvPr id="34" name="Freeform: Shape 36"/>
          <p:cNvSpPr/>
          <p:nvPr/>
        </p:nvSpPr>
        <p:spPr>
          <a:xfrm>
            <a:off x="6695948" y="3793519"/>
            <a:ext cx="2013239" cy="1475509"/>
          </a:xfrm>
          <a:custGeom>
            <a:avLst/>
            <a:gdLst>
              <a:gd name="connsiteX0" fmla="*/ 0 w 2684318"/>
              <a:gd name="connsiteY0" fmla="*/ 0 h 1967345"/>
              <a:gd name="connsiteX1" fmla="*/ 2684318 w 2684318"/>
              <a:gd name="connsiteY1" fmla="*/ 0 h 1967345"/>
              <a:gd name="connsiteX2" fmla="*/ 2684318 w 2684318"/>
              <a:gd name="connsiteY2" fmla="*/ 1967345 h 1967345"/>
              <a:gd name="connsiteX3" fmla="*/ 0 w 2684318"/>
              <a:gd name="connsiteY3" fmla="*/ 1967345 h 1967345"/>
              <a:gd name="connsiteX4" fmla="*/ 0 w 2684318"/>
              <a:gd name="connsiteY4" fmla="*/ 1750569 h 1967345"/>
              <a:gd name="connsiteX5" fmla="*/ 62161 w 2684318"/>
              <a:gd name="connsiteY5" fmla="*/ 1746929 h 1967345"/>
              <a:gd name="connsiteX6" fmla="*/ 259834 w 2684318"/>
              <a:gd name="connsiteY6" fmla="*/ 1683242 h 1967345"/>
              <a:gd name="connsiteX7" fmla="*/ 449632 w 2684318"/>
              <a:gd name="connsiteY7" fmla="*/ 1495000 h 1967345"/>
              <a:gd name="connsiteX8" fmla="*/ 517565 w 2684318"/>
              <a:gd name="connsiteY8" fmla="*/ 1230527 h 1967345"/>
              <a:gd name="connsiteX9" fmla="*/ 401405 w 2684318"/>
              <a:gd name="connsiteY9" fmla="*/ 855080 h 1967345"/>
              <a:gd name="connsiteX10" fmla="*/ 89224 w 2684318"/>
              <a:gd name="connsiteY10" fmla="*/ 711954 h 1967345"/>
              <a:gd name="connsiteX11" fmla="*/ 2881 w 2684318"/>
              <a:gd name="connsiteY11" fmla="*/ 719214 h 1967345"/>
              <a:gd name="connsiteX12" fmla="*/ 0 w 2684318"/>
              <a:gd name="connsiteY12" fmla="*/ 720013 h 1967345"/>
              <a:gd name="connsiteX13" fmla="*/ 0 w 2684318"/>
              <a:gd name="connsiteY13" fmla="*/ 534107 h 1967345"/>
              <a:gd name="connsiteX14" fmla="*/ 12961 w 2684318"/>
              <a:gd name="connsiteY14" fmla="*/ 526208 h 1967345"/>
              <a:gd name="connsiteX15" fmla="*/ 267613 w 2684318"/>
              <a:gd name="connsiteY15" fmla="*/ 473411 h 1967345"/>
              <a:gd name="connsiteX16" fmla="*/ 283170 w 2684318"/>
              <a:gd name="connsiteY16" fmla="*/ 473411 h 1967345"/>
              <a:gd name="connsiteX17" fmla="*/ 283170 w 2684318"/>
              <a:gd name="connsiteY17" fmla="*/ 198567 h 1967345"/>
              <a:gd name="connsiteX18" fmla="*/ 230276 w 2684318"/>
              <a:gd name="connsiteY18" fmla="*/ 198567 h 1967345"/>
              <a:gd name="connsiteX19" fmla="*/ 14290 w 2684318"/>
              <a:gd name="connsiteY19" fmla="*/ 225015 h 1967345"/>
              <a:gd name="connsiteX20" fmla="*/ 0 w 2684318"/>
              <a:gd name="connsiteY20" fmla="*/ 229719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84318" h="1967345">
                <a:moveTo>
                  <a:pt x="0" y="0"/>
                </a:moveTo>
                <a:lnTo>
                  <a:pt x="2684318" y="0"/>
                </a:lnTo>
                <a:lnTo>
                  <a:pt x="2684318" y="1967345"/>
                </a:lnTo>
                <a:lnTo>
                  <a:pt x="0" y="1967345"/>
                </a:lnTo>
                <a:lnTo>
                  <a:pt x="0" y="1750569"/>
                </a:lnTo>
                <a:lnTo>
                  <a:pt x="62161" y="1746929"/>
                </a:lnTo>
                <a:cubicBezTo>
                  <a:pt x="133011" y="1738437"/>
                  <a:pt x="198902" y="1717208"/>
                  <a:pt x="259834" y="1683242"/>
                </a:cubicBezTo>
                <a:cubicBezTo>
                  <a:pt x="341077" y="1637953"/>
                  <a:pt x="404343" y="1575206"/>
                  <a:pt x="449632" y="1495000"/>
                </a:cubicBezTo>
                <a:cubicBezTo>
                  <a:pt x="494921" y="1414794"/>
                  <a:pt x="517565" y="1326636"/>
                  <a:pt x="517565" y="1230527"/>
                </a:cubicBezTo>
                <a:cubicBezTo>
                  <a:pt x="517565" y="1075647"/>
                  <a:pt x="478845" y="950498"/>
                  <a:pt x="401405" y="855080"/>
                </a:cubicBezTo>
                <a:cubicBezTo>
                  <a:pt x="323964" y="759663"/>
                  <a:pt x="219904" y="711954"/>
                  <a:pt x="89224" y="711954"/>
                </a:cubicBezTo>
                <a:cubicBezTo>
                  <a:pt x="59147" y="711954"/>
                  <a:pt x="30366" y="714374"/>
                  <a:pt x="2881" y="719214"/>
                </a:cubicBezTo>
                <a:lnTo>
                  <a:pt x="0" y="720013"/>
                </a:lnTo>
                <a:lnTo>
                  <a:pt x="0" y="534107"/>
                </a:lnTo>
                <a:lnTo>
                  <a:pt x="12961" y="526208"/>
                </a:lnTo>
                <a:cubicBezTo>
                  <a:pt x="84719" y="491010"/>
                  <a:pt x="169602" y="473411"/>
                  <a:pt x="267613" y="473411"/>
                </a:cubicBezTo>
                <a:lnTo>
                  <a:pt x="283170" y="473411"/>
                </a:lnTo>
                <a:lnTo>
                  <a:pt x="283170" y="198567"/>
                </a:lnTo>
                <a:lnTo>
                  <a:pt x="230276" y="198567"/>
                </a:lnTo>
                <a:cubicBezTo>
                  <a:pt x="154910" y="198567"/>
                  <a:pt x="82915" y="207383"/>
                  <a:pt x="14290" y="225015"/>
                </a:cubicBezTo>
                <a:lnTo>
                  <a:pt x="0" y="2297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2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 err="1">
                <a:solidFill>
                  <a:schemeClr val="bg1"/>
                </a:solidFill>
              </a:rPr>
              <a:t>IPPR</a:t>
            </a:r>
            <a:r>
              <a:rPr lang="en-US" sz="1500" b="1" dirty="0">
                <a:solidFill>
                  <a:schemeClr val="bg1"/>
                </a:solidFill>
              </a:rPr>
              <a:t> Skills 2030</a:t>
            </a:r>
          </a:p>
          <a:p>
            <a:pPr algn="just">
              <a:lnSpc>
                <a:spcPts val="975"/>
              </a:lnSpc>
              <a:spcAft>
                <a:spcPts val="900"/>
              </a:spcAft>
            </a:pPr>
            <a:r>
              <a:rPr lang="en-US" sz="1500" b="1" dirty="0">
                <a:solidFill>
                  <a:schemeClr val="bg1"/>
                </a:solidFill>
              </a:rPr>
              <a:t>Where Jobs Are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22487" y="31862"/>
            <a:ext cx="7886700" cy="739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Datasets</a:t>
            </a:r>
          </a:p>
        </p:txBody>
      </p:sp>
      <p:sp>
        <p:nvSpPr>
          <p:cNvPr id="36" name="Freeform: Shape 15"/>
          <p:cNvSpPr/>
          <p:nvPr/>
        </p:nvSpPr>
        <p:spPr>
          <a:xfrm>
            <a:off x="461583" y="2118751"/>
            <a:ext cx="521166" cy="1132564"/>
          </a:xfrm>
          <a:custGeom>
            <a:avLst/>
            <a:gdLst/>
            <a:ahLst/>
            <a:cxnLst/>
            <a:rect l="l" t="t" r="r" b="b"/>
            <a:pathLst>
              <a:path w="694888" h="1510085">
                <a:moveTo>
                  <a:pt x="662737" y="0"/>
                </a:moveTo>
                <a:lnTo>
                  <a:pt x="694888" y="0"/>
                </a:lnTo>
                <a:lnTo>
                  <a:pt x="694888" y="1510085"/>
                </a:lnTo>
                <a:lnTo>
                  <a:pt x="344333" y="1510085"/>
                </a:lnTo>
                <a:lnTo>
                  <a:pt x="344333" y="394116"/>
                </a:lnTo>
                <a:lnTo>
                  <a:pt x="0" y="494719"/>
                </a:lnTo>
                <a:lnTo>
                  <a:pt x="0" y="229209"/>
                </a:lnTo>
                <a:lnTo>
                  <a:pt x="662737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reeform: Shape 13"/>
          <p:cNvSpPr/>
          <p:nvPr/>
        </p:nvSpPr>
        <p:spPr>
          <a:xfrm>
            <a:off x="253989" y="3958779"/>
            <a:ext cx="830754" cy="1132564"/>
          </a:xfrm>
          <a:custGeom>
            <a:avLst/>
            <a:gdLst/>
            <a:ahLst/>
            <a:cxnLst/>
            <a:rect l="l" t="t" r="r" b="b"/>
            <a:pathLst>
              <a:path w="1107672" h="1510085">
                <a:moveTo>
                  <a:pt x="604656" y="0"/>
                </a:moveTo>
                <a:lnTo>
                  <a:pt x="954174" y="0"/>
                </a:lnTo>
                <a:lnTo>
                  <a:pt x="954174" y="919949"/>
                </a:lnTo>
                <a:lnTo>
                  <a:pt x="1107672" y="919949"/>
                </a:lnTo>
                <a:lnTo>
                  <a:pt x="1107672" y="1189607"/>
                </a:lnTo>
                <a:lnTo>
                  <a:pt x="954174" y="1189607"/>
                </a:lnTo>
                <a:lnTo>
                  <a:pt x="954174" y="1510085"/>
                </a:lnTo>
                <a:lnTo>
                  <a:pt x="604656" y="1510085"/>
                </a:lnTo>
                <a:lnTo>
                  <a:pt x="604656" y="1189607"/>
                </a:lnTo>
                <a:lnTo>
                  <a:pt x="20743" y="1189607"/>
                </a:lnTo>
                <a:lnTo>
                  <a:pt x="0" y="975955"/>
                </a:lnTo>
                <a:lnTo>
                  <a:pt x="604656" y="3112"/>
                </a:lnTo>
                <a:lnTo>
                  <a:pt x="604656" y="0"/>
                </a:lnTo>
                <a:close/>
                <a:moveTo>
                  <a:pt x="604656" y="455307"/>
                </a:moveTo>
                <a:lnTo>
                  <a:pt x="582876" y="490570"/>
                </a:lnTo>
                <a:lnTo>
                  <a:pt x="332924" y="919949"/>
                </a:lnTo>
                <a:lnTo>
                  <a:pt x="604656" y="919949"/>
                </a:lnTo>
                <a:lnTo>
                  <a:pt x="604656" y="4553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Freeform: Shape 34"/>
          <p:cNvSpPr/>
          <p:nvPr/>
        </p:nvSpPr>
        <p:spPr>
          <a:xfrm>
            <a:off x="6242479" y="2102416"/>
            <a:ext cx="822976" cy="1164456"/>
          </a:xfrm>
          <a:custGeom>
            <a:avLst/>
            <a:gdLst/>
            <a:ahLst/>
            <a:cxnLst/>
            <a:rect l="l" t="t" r="r" b="b"/>
            <a:pathLst>
              <a:path w="1097301" h="1552608">
                <a:moveTo>
                  <a:pt x="533093" y="0"/>
                </a:moveTo>
                <a:cubicBezTo>
                  <a:pt x="701111" y="0"/>
                  <a:pt x="833174" y="38374"/>
                  <a:pt x="929283" y="115123"/>
                </a:cubicBezTo>
                <a:cubicBezTo>
                  <a:pt x="1025392" y="191872"/>
                  <a:pt x="1073446" y="297315"/>
                  <a:pt x="1073446" y="431453"/>
                </a:cubicBezTo>
                <a:cubicBezTo>
                  <a:pt x="1073446" y="496447"/>
                  <a:pt x="1053568" y="557812"/>
                  <a:pt x="1013810" y="615546"/>
                </a:cubicBezTo>
                <a:cubicBezTo>
                  <a:pt x="974053" y="673281"/>
                  <a:pt x="916146" y="720125"/>
                  <a:pt x="840088" y="756079"/>
                </a:cubicBezTo>
                <a:cubicBezTo>
                  <a:pt x="920294" y="785120"/>
                  <a:pt x="983214" y="829198"/>
                  <a:pt x="1028849" y="888316"/>
                </a:cubicBezTo>
                <a:cubicBezTo>
                  <a:pt x="1074483" y="947433"/>
                  <a:pt x="1097301" y="1020552"/>
                  <a:pt x="1097301" y="1107672"/>
                </a:cubicBezTo>
                <a:cubicBezTo>
                  <a:pt x="1097301" y="1242501"/>
                  <a:pt x="1045443" y="1350364"/>
                  <a:pt x="941729" y="1431262"/>
                </a:cubicBezTo>
                <a:cubicBezTo>
                  <a:pt x="838014" y="1512159"/>
                  <a:pt x="701802" y="1552608"/>
                  <a:pt x="533093" y="1552608"/>
                </a:cubicBezTo>
                <a:cubicBezTo>
                  <a:pt x="434219" y="1552608"/>
                  <a:pt x="342431" y="1533766"/>
                  <a:pt x="257731" y="1496083"/>
                </a:cubicBezTo>
                <a:cubicBezTo>
                  <a:pt x="173031" y="1458400"/>
                  <a:pt x="108900" y="1406197"/>
                  <a:pt x="65340" y="1339474"/>
                </a:cubicBezTo>
                <a:cubicBezTo>
                  <a:pt x="21780" y="1272751"/>
                  <a:pt x="0" y="1196867"/>
                  <a:pt x="0" y="1111821"/>
                </a:cubicBezTo>
                <a:lnTo>
                  <a:pt x="351593" y="1111821"/>
                </a:lnTo>
                <a:cubicBezTo>
                  <a:pt x="351593" y="1158146"/>
                  <a:pt x="370261" y="1198249"/>
                  <a:pt x="407598" y="1232130"/>
                </a:cubicBezTo>
                <a:cubicBezTo>
                  <a:pt x="444936" y="1266010"/>
                  <a:pt x="490916" y="1282950"/>
                  <a:pt x="545539" y="1282950"/>
                </a:cubicBezTo>
                <a:cubicBezTo>
                  <a:pt x="607076" y="1282950"/>
                  <a:pt x="656168" y="1265837"/>
                  <a:pt x="692814" y="1231611"/>
                </a:cubicBezTo>
                <a:cubicBezTo>
                  <a:pt x="729459" y="1197385"/>
                  <a:pt x="747782" y="1153652"/>
                  <a:pt x="747782" y="1100412"/>
                </a:cubicBezTo>
                <a:cubicBezTo>
                  <a:pt x="747782" y="1024355"/>
                  <a:pt x="728768" y="970423"/>
                  <a:pt x="690739" y="938617"/>
                </a:cubicBezTo>
                <a:cubicBezTo>
                  <a:pt x="652711" y="906811"/>
                  <a:pt x="600162" y="890908"/>
                  <a:pt x="533093" y="890908"/>
                </a:cubicBezTo>
                <a:lnTo>
                  <a:pt x="363001" y="890908"/>
                </a:lnTo>
                <a:lnTo>
                  <a:pt x="363001" y="630585"/>
                </a:lnTo>
                <a:lnTo>
                  <a:pt x="527907" y="630585"/>
                </a:lnTo>
                <a:cubicBezTo>
                  <a:pt x="658588" y="630585"/>
                  <a:pt x="723928" y="566627"/>
                  <a:pt x="723928" y="438713"/>
                </a:cubicBezTo>
                <a:cubicBezTo>
                  <a:pt x="723928" y="388930"/>
                  <a:pt x="708371" y="348308"/>
                  <a:pt x="677256" y="316848"/>
                </a:cubicBezTo>
                <a:cubicBezTo>
                  <a:pt x="646142" y="285388"/>
                  <a:pt x="602236" y="269658"/>
                  <a:pt x="545539" y="269658"/>
                </a:cubicBezTo>
                <a:cubicBezTo>
                  <a:pt x="499213" y="269658"/>
                  <a:pt x="458937" y="283141"/>
                  <a:pt x="424711" y="310107"/>
                </a:cubicBezTo>
                <a:cubicBezTo>
                  <a:pt x="390486" y="337072"/>
                  <a:pt x="373373" y="370607"/>
                  <a:pt x="373373" y="410710"/>
                </a:cubicBezTo>
                <a:lnTo>
                  <a:pt x="23854" y="410710"/>
                </a:lnTo>
                <a:cubicBezTo>
                  <a:pt x="23854" y="331195"/>
                  <a:pt x="45980" y="260324"/>
                  <a:pt x="90232" y="198095"/>
                </a:cubicBezTo>
                <a:cubicBezTo>
                  <a:pt x="134483" y="135866"/>
                  <a:pt x="195848" y="87293"/>
                  <a:pt x="274325" y="52376"/>
                </a:cubicBezTo>
                <a:cubicBezTo>
                  <a:pt x="352803" y="17459"/>
                  <a:pt x="439059" y="0"/>
                  <a:pt x="53309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: Shape 37"/>
          <p:cNvSpPr/>
          <p:nvPr/>
        </p:nvSpPr>
        <p:spPr>
          <a:xfrm>
            <a:off x="6270482" y="3942444"/>
            <a:ext cx="813641" cy="1164456"/>
          </a:xfrm>
          <a:custGeom>
            <a:avLst/>
            <a:gdLst/>
            <a:ahLst/>
            <a:cxnLst/>
            <a:rect l="l" t="t" r="r" b="b"/>
            <a:pathLst>
              <a:path w="1084855" h="1552608">
                <a:moveTo>
                  <a:pt x="797566" y="0"/>
                </a:moveTo>
                <a:lnTo>
                  <a:pt x="850460" y="0"/>
                </a:lnTo>
                <a:lnTo>
                  <a:pt x="850460" y="274844"/>
                </a:lnTo>
                <a:lnTo>
                  <a:pt x="834903" y="274844"/>
                </a:lnTo>
                <a:cubicBezTo>
                  <a:pt x="704222" y="274844"/>
                  <a:pt x="596878" y="306131"/>
                  <a:pt x="512869" y="368706"/>
                </a:cubicBezTo>
                <a:cubicBezTo>
                  <a:pt x="428860" y="431280"/>
                  <a:pt x="377176" y="518227"/>
                  <a:pt x="357816" y="629548"/>
                </a:cubicBezTo>
                <a:cubicBezTo>
                  <a:pt x="436639" y="552107"/>
                  <a:pt x="536205" y="513387"/>
                  <a:pt x="656514" y="513387"/>
                </a:cubicBezTo>
                <a:cubicBezTo>
                  <a:pt x="787194" y="513387"/>
                  <a:pt x="891254" y="561096"/>
                  <a:pt x="968695" y="656513"/>
                </a:cubicBezTo>
                <a:cubicBezTo>
                  <a:pt x="1046135" y="751931"/>
                  <a:pt x="1084855" y="877080"/>
                  <a:pt x="1084855" y="1031960"/>
                </a:cubicBezTo>
                <a:cubicBezTo>
                  <a:pt x="1084855" y="1128069"/>
                  <a:pt x="1062211" y="1216227"/>
                  <a:pt x="1016922" y="1296433"/>
                </a:cubicBezTo>
                <a:cubicBezTo>
                  <a:pt x="971633" y="1376639"/>
                  <a:pt x="908367" y="1439386"/>
                  <a:pt x="827124" y="1484675"/>
                </a:cubicBezTo>
                <a:cubicBezTo>
                  <a:pt x="745881" y="1529963"/>
                  <a:pt x="655822" y="1552608"/>
                  <a:pt x="556948" y="1552608"/>
                </a:cubicBezTo>
                <a:cubicBezTo>
                  <a:pt x="449776" y="1552608"/>
                  <a:pt x="354013" y="1528235"/>
                  <a:pt x="269658" y="1479489"/>
                </a:cubicBezTo>
                <a:cubicBezTo>
                  <a:pt x="185304" y="1430743"/>
                  <a:pt x="119618" y="1361081"/>
                  <a:pt x="72601" y="1270504"/>
                </a:cubicBezTo>
                <a:cubicBezTo>
                  <a:pt x="25583" y="1179926"/>
                  <a:pt x="1383" y="1075520"/>
                  <a:pt x="0" y="957286"/>
                </a:cubicBezTo>
                <a:lnTo>
                  <a:pt x="0" y="817271"/>
                </a:lnTo>
                <a:cubicBezTo>
                  <a:pt x="0" y="661699"/>
                  <a:pt x="33362" y="521857"/>
                  <a:pt x="100085" y="397746"/>
                </a:cubicBezTo>
                <a:cubicBezTo>
                  <a:pt x="166808" y="273634"/>
                  <a:pt x="262053" y="176315"/>
                  <a:pt x="385819" y="105789"/>
                </a:cubicBezTo>
                <a:cubicBezTo>
                  <a:pt x="509585" y="35263"/>
                  <a:pt x="646834" y="0"/>
                  <a:pt x="797566" y="0"/>
                </a:cubicBezTo>
                <a:close/>
                <a:moveTo>
                  <a:pt x="535168" y="783045"/>
                </a:moveTo>
                <a:cubicBezTo>
                  <a:pt x="488842" y="783045"/>
                  <a:pt x="450122" y="793719"/>
                  <a:pt x="419007" y="815067"/>
                </a:cubicBezTo>
                <a:cubicBezTo>
                  <a:pt x="387893" y="836415"/>
                  <a:pt x="364730" y="862581"/>
                  <a:pt x="349519" y="893566"/>
                </a:cubicBezTo>
                <a:lnTo>
                  <a:pt x="349519" y="997880"/>
                </a:lnTo>
                <a:cubicBezTo>
                  <a:pt x="349519" y="1187927"/>
                  <a:pt x="415550" y="1282950"/>
                  <a:pt x="547613" y="1282950"/>
                </a:cubicBezTo>
                <a:cubicBezTo>
                  <a:pt x="600854" y="1282950"/>
                  <a:pt x="645278" y="1259193"/>
                  <a:pt x="680887" y="1211678"/>
                </a:cubicBezTo>
                <a:cubicBezTo>
                  <a:pt x="716495" y="1164164"/>
                  <a:pt x="734300" y="1104604"/>
                  <a:pt x="734300" y="1032997"/>
                </a:cubicBezTo>
                <a:cubicBezTo>
                  <a:pt x="734300" y="959317"/>
                  <a:pt x="716150" y="899238"/>
                  <a:pt x="679850" y="852761"/>
                </a:cubicBezTo>
                <a:cubicBezTo>
                  <a:pt x="643549" y="806284"/>
                  <a:pt x="595322" y="783045"/>
                  <a:pt x="535168" y="78304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Freeform: Shape 40"/>
          <p:cNvSpPr/>
          <p:nvPr/>
        </p:nvSpPr>
        <p:spPr>
          <a:xfrm>
            <a:off x="3406422" y="3958779"/>
            <a:ext cx="791096" cy="1148121"/>
          </a:xfrm>
          <a:custGeom>
            <a:avLst/>
            <a:gdLst/>
            <a:ahLst/>
            <a:cxnLst/>
            <a:rect l="l" t="t" r="r" b="b"/>
            <a:pathLst>
              <a:path w="1054794" h="1530828">
                <a:moveTo>
                  <a:pt x="121362" y="0"/>
                </a:moveTo>
                <a:lnTo>
                  <a:pt x="1003973" y="0"/>
                </a:lnTo>
                <a:lnTo>
                  <a:pt x="1003973" y="269658"/>
                </a:lnTo>
                <a:lnTo>
                  <a:pt x="405540" y="269658"/>
                </a:lnTo>
                <a:lnTo>
                  <a:pt x="371314" y="571711"/>
                </a:lnTo>
                <a:cubicBezTo>
                  <a:pt x="396206" y="557126"/>
                  <a:pt x="428876" y="544278"/>
                  <a:pt x="469325" y="533166"/>
                </a:cubicBezTo>
                <a:cubicBezTo>
                  <a:pt x="509773" y="522055"/>
                  <a:pt x="549358" y="516499"/>
                  <a:pt x="588078" y="516499"/>
                </a:cubicBezTo>
                <a:cubicBezTo>
                  <a:pt x="738118" y="516499"/>
                  <a:pt x="853414" y="560923"/>
                  <a:pt x="933966" y="649772"/>
                </a:cubicBezTo>
                <a:cubicBezTo>
                  <a:pt x="1014518" y="738621"/>
                  <a:pt x="1054794" y="863251"/>
                  <a:pt x="1054794" y="1023663"/>
                </a:cubicBezTo>
                <a:cubicBezTo>
                  <a:pt x="1054794" y="1120464"/>
                  <a:pt x="1033186" y="1208102"/>
                  <a:pt x="989972" y="1286580"/>
                </a:cubicBezTo>
                <a:cubicBezTo>
                  <a:pt x="946757" y="1365057"/>
                  <a:pt x="886084" y="1425384"/>
                  <a:pt x="807953" y="1467562"/>
                </a:cubicBezTo>
                <a:cubicBezTo>
                  <a:pt x="729821" y="1509739"/>
                  <a:pt x="637515" y="1530828"/>
                  <a:pt x="531035" y="1530828"/>
                </a:cubicBezTo>
                <a:cubicBezTo>
                  <a:pt x="436309" y="1530828"/>
                  <a:pt x="347460" y="1511311"/>
                  <a:pt x="264488" y="1472277"/>
                </a:cubicBezTo>
                <a:cubicBezTo>
                  <a:pt x="181517" y="1433244"/>
                  <a:pt x="116522" y="1379701"/>
                  <a:pt x="69505" y="1311649"/>
                </a:cubicBezTo>
                <a:cubicBezTo>
                  <a:pt x="22487" y="1243598"/>
                  <a:pt x="-675" y="1166741"/>
                  <a:pt x="16" y="1081079"/>
                </a:cubicBezTo>
                <a:lnTo>
                  <a:pt x="350571" y="1081079"/>
                </a:lnTo>
                <a:cubicBezTo>
                  <a:pt x="354029" y="1136275"/>
                  <a:pt x="371660" y="1180089"/>
                  <a:pt x="403466" y="1212521"/>
                </a:cubicBezTo>
                <a:cubicBezTo>
                  <a:pt x="435272" y="1244954"/>
                  <a:pt x="477103" y="1261170"/>
                  <a:pt x="528960" y="1261170"/>
                </a:cubicBezTo>
                <a:cubicBezTo>
                  <a:pt x="646504" y="1261170"/>
                  <a:pt x="705275" y="1174228"/>
                  <a:pt x="705275" y="1000344"/>
                </a:cubicBezTo>
                <a:cubicBezTo>
                  <a:pt x="705275" y="839575"/>
                  <a:pt x="633367" y="759191"/>
                  <a:pt x="489549" y="759191"/>
                </a:cubicBezTo>
                <a:cubicBezTo>
                  <a:pt x="407960" y="759191"/>
                  <a:pt x="347114" y="785411"/>
                  <a:pt x="307011" y="837852"/>
                </a:cubicBezTo>
                <a:lnTo>
                  <a:pt x="29056" y="772447"/>
                </a:lnTo>
                <a:lnTo>
                  <a:pt x="121362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Freeform: Shape 43"/>
          <p:cNvSpPr/>
          <p:nvPr/>
        </p:nvSpPr>
        <p:spPr>
          <a:xfrm>
            <a:off x="3389322" y="2102416"/>
            <a:ext cx="813641" cy="1148899"/>
          </a:xfrm>
          <a:custGeom>
            <a:avLst/>
            <a:gdLst/>
            <a:ahLst/>
            <a:cxnLst/>
            <a:rect l="l" t="t" r="r" b="b"/>
            <a:pathLst>
              <a:path w="1084855" h="1531865">
                <a:moveTo>
                  <a:pt x="538279" y="0"/>
                </a:moveTo>
                <a:cubicBezTo>
                  <a:pt x="701456" y="0"/>
                  <a:pt x="827124" y="37683"/>
                  <a:pt x="915281" y="113049"/>
                </a:cubicBezTo>
                <a:cubicBezTo>
                  <a:pt x="1003439" y="188415"/>
                  <a:pt x="1047517" y="296624"/>
                  <a:pt x="1047517" y="437676"/>
                </a:cubicBezTo>
                <a:cubicBezTo>
                  <a:pt x="1047517" y="497139"/>
                  <a:pt x="1036454" y="555046"/>
                  <a:pt x="1014329" y="611398"/>
                </a:cubicBezTo>
                <a:cubicBezTo>
                  <a:pt x="992203" y="667749"/>
                  <a:pt x="957804" y="726866"/>
                  <a:pt x="911133" y="788750"/>
                </a:cubicBezTo>
                <a:cubicBezTo>
                  <a:pt x="864461" y="850633"/>
                  <a:pt x="789268" y="933431"/>
                  <a:pt x="685553" y="1037146"/>
                </a:cubicBezTo>
                <a:lnTo>
                  <a:pt x="490570" y="1262207"/>
                </a:lnTo>
                <a:lnTo>
                  <a:pt x="1084855" y="1262207"/>
                </a:lnTo>
                <a:lnTo>
                  <a:pt x="1084855" y="1531865"/>
                </a:lnTo>
                <a:lnTo>
                  <a:pt x="31114" y="1531865"/>
                </a:lnTo>
                <a:lnTo>
                  <a:pt x="31114" y="1303693"/>
                </a:lnTo>
                <a:lnTo>
                  <a:pt x="516499" y="793417"/>
                </a:lnTo>
                <a:cubicBezTo>
                  <a:pt x="636116" y="657205"/>
                  <a:pt x="695925" y="548996"/>
                  <a:pt x="695925" y="468790"/>
                </a:cubicBezTo>
                <a:cubicBezTo>
                  <a:pt x="695925" y="403796"/>
                  <a:pt x="681750" y="354358"/>
                  <a:pt x="653402" y="320478"/>
                </a:cubicBezTo>
                <a:cubicBezTo>
                  <a:pt x="625053" y="286598"/>
                  <a:pt x="583913" y="269658"/>
                  <a:pt x="529981" y="269658"/>
                </a:cubicBezTo>
                <a:cubicBezTo>
                  <a:pt x="476741" y="269658"/>
                  <a:pt x="433527" y="292302"/>
                  <a:pt x="400338" y="337591"/>
                </a:cubicBezTo>
                <a:cubicBezTo>
                  <a:pt x="367149" y="382880"/>
                  <a:pt x="350555" y="439404"/>
                  <a:pt x="350555" y="507164"/>
                </a:cubicBezTo>
                <a:lnTo>
                  <a:pt x="0" y="507164"/>
                </a:lnTo>
                <a:cubicBezTo>
                  <a:pt x="0" y="414513"/>
                  <a:pt x="23163" y="328948"/>
                  <a:pt x="69489" y="250471"/>
                </a:cubicBezTo>
                <a:cubicBezTo>
                  <a:pt x="115814" y="171993"/>
                  <a:pt x="180117" y="110629"/>
                  <a:pt x="262398" y="66377"/>
                </a:cubicBezTo>
                <a:cubicBezTo>
                  <a:pt x="344678" y="22126"/>
                  <a:pt x="436638" y="0"/>
                  <a:pt x="53827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8006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C0133-6A8D-ED44-895E-8AEE07D8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" y="-1490345"/>
            <a:ext cx="9143999" cy="76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002348" y="4145933"/>
            <a:ext cx="8073983" cy="6989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Big impacts for Funders &amp; Public Authorities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128" y="1809851"/>
            <a:ext cx="1982083" cy="663304"/>
            <a:chOff x="548260" y="1330479"/>
            <a:chExt cx="2362934" cy="799314"/>
          </a:xfrm>
        </p:grpSpPr>
        <p:sp>
          <p:nvSpPr>
            <p:cNvPr id="4" name="TextBox 3"/>
            <p:cNvSpPr txBox="1"/>
            <p:nvPr/>
          </p:nvSpPr>
          <p:spPr>
            <a:xfrm>
              <a:off x="565785" y="1330479"/>
              <a:ext cx="2345409" cy="447191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063951"/>
                  </a:solidFill>
                </a:rPr>
                <a:t>Free Online Course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8260" y="1708908"/>
              <a:ext cx="1605398" cy="42088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March 2018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57904" y="535876"/>
            <a:ext cx="2481672" cy="964031"/>
            <a:chOff x="1688530" y="499694"/>
            <a:chExt cx="2958523" cy="1161707"/>
          </a:xfrm>
        </p:grpSpPr>
        <p:sp>
          <p:nvSpPr>
            <p:cNvPr id="7" name="TextBox 6"/>
            <p:cNvSpPr txBox="1"/>
            <p:nvPr/>
          </p:nvSpPr>
          <p:spPr>
            <a:xfrm>
              <a:off x="1704654" y="499694"/>
              <a:ext cx="2269371" cy="83449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chemeClr val="accent4"/>
                  </a:solidFill>
                </a:rPr>
                <a:t>Work Experience </a:t>
              </a:r>
            </a:p>
            <a:p>
              <a:r>
                <a:rPr lang="en-US" sz="1950" b="1" dirty="0">
                  <a:solidFill>
                    <a:schemeClr val="accent4"/>
                  </a:solidFill>
                </a:rPr>
                <a:t>in Big City Firm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8530" y="1216337"/>
              <a:ext cx="2958523" cy="44506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Summer 2019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948" y="1270278"/>
            <a:ext cx="1706942" cy="984085"/>
            <a:chOff x="1802460" y="1797777"/>
            <a:chExt cx="2034927" cy="1185873"/>
          </a:xfrm>
        </p:grpSpPr>
        <p:sp>
          <p:nvSpPr>
            <p:cNvPr id="10" name="TextBox 9"/>
            <p:cNvSpPr txBox="1"/>
            <p:nvPr/>
          </p:nvSpPr>
          <p:spPr>
            <a:xfrm>
              <a:off x="1802460" y="1797777"/>
              <a:ext cx="2034927" cy="834494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chemeClr val="tx2"/>
                  </a:solidFill>
                </a:rPr>
                <a:t>Part-time Local </a:t>
              </a:r>
            </a:p>
            <a:p>
              <a:r>
                <a:rPr lang="en-US" sz="1950" b="1" dirty="0">
                  <a:solidFill>
                    <a:schemeClr val="tx2"/>
                  </a:solidFill>
                </a:rPr>
                <a:t>Apprenticeship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8292" y="2538586"/>
              <a:ext cx="1863227" cy="44506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Sept.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09558" y="1512619"/>
            <a:ext cx="2006058" cy="952390"/>
            <a:chOff x="553045" y="972299"/>
            <a:chExt cx="2391520" cy="1147678"/>
          </a:xfrm>
        </p:grpSpPr>
        <p:sp>
          <p:nvSpPr>
            <p:cNvPr id="13" name="TextBox 12"/>
            <p:cNvSpPr txBox="1"/>
            <p:nvPr/>
          </p:nvSpPr>
          <p:spPr>
            <a:xfrm>
              <a:off x="553045" y="1330817"/>
              <a:ext cx="1431594" cy="789160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r>
                <a:rPr lang="en-US" sz="1950" b="1" dirty="0">
                  <a:solidFill>
                    <a:srgbClr val="C13018"/>
                  </a:solidFill>
                </a:rPr>
                <a:t>Promotion </a:t>
              </a:r>
            </a:p>
            <a:p>
              <a:r>
                <a:rPr lang="en-US" sz="1950" b="1" dirty="0">
                  <a:solidFill>
                    <a:srgbClr val="C13018"/>
                  </a:solidFill>
                </a:rPr>
                <a:t>&amp; </a:t>
              </a:r>
              <a:r>
                <a:rPr lang="en-US" sz="1950" b="1" dirty="0" err="1">
                  <a:solidFill>
                    <a:srgbClr val="C13018"/>
                  </a:solidFill>
                </a:rPr>
                <a:t>Payrise</a:t>
              </a:r>
              <a:endParaRPr lang="en-US" sz="1950" b="1" dirty="0">
                <a:solidFill>
                  <a:srgbClr val="C1301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39167" y="972299"/>
              <a:ext cx="1605398" cy="42088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2020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44863" y="3215840"/>
            <a:ext cx="1810927" cy="849679"/>
            <a:chOff x="2100766" y="4587818"/>
            <a:chExt cx="2525941" cy="1197987"/>
          </a:xfrm>
          <a:solidFill>
            <a:srgbClr val="063951"/>
          </a:solidFill>
        </p:grpSpPr>
        <p:sp>
          <p:nvSpPr>
            <p:cNvPr id="28" name="Freeform 129"/>
            <p:cNvSpPr>
              <a:spLocks/>
            </p:cNvSpPr>
            <p:nvPr/>
          </p:nvSpPr>
          <p:spPr bwMode="auto">
            <a:xfrm rot="2747858">
              <a:off x="2817620" y="4677640"/>
              <a:ext cx="357149" cy="177505"/>
            </a:xfrm>
            <a:custGeom>
              <a:avLst/>
              <a:gdLst>
                <a:gd name="T0" fmla="*/ 324 w 667"/>
                <a:gd name="T1" fmla="*/ 184 h 332"/>
                <a:gd name="T2" fmla="*/ 336 w 667"/>
                <a:gd name="T3" fmla="*/ 186 h 332"/>
                <a:gd name="T4" fmla="*/ 365 w 667"/>
                <a:gd name="T5" fmla="*/ 199 h 332"/>
                <a:gd name="T6" fmla="*/ 396 w 667"/>
                <a:gd name="T7" fmla="*/ 227 h 332"/>
                <a:gd name="T8" fmla="*/ 430 w 667"/>
                <a:gd name="T9" fmla="*/ 267 h 332"/>
                <a:gd name="T10" fmla="*/ 447 w 667"/>
                <a:gd name="T11" fmla="*/ 293 h 332"/>
                <a:gd name="T12" fmla="*/ 452 w 667"/>
                <a:gd name="T13" fmla="*/ 303 h 332"/>
                <a:gd name="T14" fmla="*/ 457 w 667"/>
                <a:gd name="T15" fmla="*/ 312 h 332"/>
                <a:gd name="T16" fmla="*/ 560 w 667"/>
                <a:gd name="T17" fmla="*/ 325 h 332"/>
                <a:gd name="T18" fmla="*/ 667 w 667"/>
                <a:gd name="T19" fmla="*/ 332 h 332"/>
                <a:gd name="T20" fmla="*/ 653 w 667"/>
                <a:gd name="T21" fmla="*/ 297 h 332"/>
                <a:gd name="T22" fmla="*/ 622 w 667"/>
                <a:gd name="T23" fmla="*/ 231 h 332"/>
                <a:gd name="T24" fmla="*/ 587 w 667"/>
                <a:gd name="T25" fmla="*/ 172 h 332"/>
                <a:gd name="T26" fmla="*/ 548 w 667"/>
                <a:gd name="T27" fmla="*/ 120 h 332"/>
                <a:gd name="T28" fmla="*/ 507 w 667"/>
                <a:gd name="T29" fmla="*/ 76 h 332"/>
                <a:gd name="T30" fmla="*/ 461 w 667"/>
                <a:gd name="T31" fmla="*/ 43 h 332"/>
                <a:gd name="T32" fmla="*/ 415 w 667"/>
                <a:gd name="T33" fmla="*/ 17 h 332"/>
                <a:gd name="T34" fmla="*/ 365 w 667"/>
                <a:gd name="T35" fmla="*/ 2 h 332"/>
                <a:gd name="T36" fmla="*/ 339 w 667"/>
                <a:gd name="T37" fmla="*/ 0 h 332"/>
                <a:gd name="T38" fmla="*/ 317 w 667"/>
                <a:gd name="T39" fmla="*/ 0 h 332"/>
                <a:gd name="T40" fmla="*/ 272 w 667"/>
                <a:gd name="T41" fmla="*/ 4 h 332"/>
                <a:gd name="T42" fmla="*/ 228 w 667"/>
                <a:gd name="T43" fmla="*/ 15 h 332"/>
                <a:gd name="T44" fmla="*/ 184 w 667"/>
                <a:gd name="T45" fmla="*/ 34 h 332"/>
                <a:gd name="T46" fmla="*/ 119 w 667"/>
                <a:gd name="T47" fmla="*/ 71 h 332"/>
                <a:gd name="T48" fmla="*/ 37 w 667"/>
                <a:gd name="T49" fmla="*/ 144 h 332"/>
                <a:gd name="T50" fmla="*/ 0 w 667"/>
                <a:gd name="T51" fmla="*/ 189 h 332"/>
                <a:gd name="T52" fmla="*/ 92 w 667"/>
                <a:gd name="T53" fmla="*/ 225 h 332"/>
                <a:gd name="T54" fmla="*/ 188 w 667"/>
                <a:gd name="T55" fmla="*/ 255 h 332"/>
                <a:gd name="T56" fmla="*/ 223 w 667"/>
                <a:gd name="T57" fmla="*/ 224 h 332"/>
                <a:gd name="T58" fmla="*/ 275 w 667"/>
                <a:gd name="T59" fmla="*/ 196 h 332"/>
                <a:gd name="T60" fmla="*/ 308 w 667"/>
                <a:gd name="T61" fmla="*/ 185 h 332"/>
                <a:gd name="T62" fmla="*/ 324 w 667"/>
                <a:gd name="T63" fmla="*/ 18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7" h="332">
                  <a:moveTo>
                    <a:pt x="324" y="184"/>
                  </a:moveTo>
                  <a:lnTo>
                    <a:pt x="336" y="186"/>
                  </a:lnTo>
                  <a:lnTo>
                    <a:pt x="365" y="199"/>
                  </a:lnTo>
                  <a:lnTo>
                    <a:pt x="396" y="227"/>
                  </a:lnTo>
                  <a:lnTo>
                    <a:pt x="430" y="267"/>
                  </a:lnTo>
                  <a:lnTo>
                    <a:pt x="447" y="293"/>
                  </a:lnTo>
                  <a:lnTo>
                    <a:pt x="452" y="303"/>
                  </a:lnTo>
                  <a:lnTo>
                    <a:pt x="457" y="312"/>
                  </a:lnTo>
                  <a:lnTo>
                    <a:pt x="560" y="325"/>
                  </a:lnTo>
                  <a:lnTo>
                    <a:pt x="667" y="332"/>
                  </a:lnTo>
                  <a:lnTo>
                    <a:pt x="653" y="297"/>
                  </a:lnTo>
                  <a:lnTo>
                    <a:pt x="622" y="231"/>
                  </a:lnTo>
                  <a:lnTo>
                    <a:pt x="587" y="172"/>
                  </a:lnTo>
                  <a:lnTo>
                    <a:pt x="548" y="120"/>
                  </a:lnTo>
                  <a:lnTo>
                    <a:pt x="507" y="76"/>
                  </a:lnTo>
                  <a:lnTo>
                    <a:pt x="461" y="43"/>
                  </a:lnTo>
                  <a:lnTo>
                    <a:pt x="415" y="17"/>
                  </a:lnTo>
                  <a:lnTo>
                    <a:pt x="365" y="2"/>
                  </a:lnTo>
                  <a:lnTo>
                    <a:pt x="339" y="0"/>
                  </a:lnTo>
                  <a:lnTo>
                    <a:pt x="317" y="0"/>
                  </a:lnTo>
                  <a:lnTo>
                    <a:pt x="272" y="4"/>
                  </a:lnTo>
                  <a:lnTo>
                    <a:pt x="228" y="15"/>
                  </a:lnTo>
                  <a:lnTo>
                    <a:pt x="184" y="34"/>
                  </a:lnTo>
                  <a:lnTo>
                    <a:pt x="119" y="71"/>
                  </a:lnTo>
                  <a:lnTo>
                    <a:pt x="37" y="144"/>
                  </a:lnTo>
                  <a:lnTo>
                    <a:pt x="0" y="189"/>
                  </a:lnTo>
                  <a:lnTo>
                    <a:pt x="92" y="225"/>
                  </a:lnTo>
                  <a:lnTo>
                    <a:pt x="188" y="255"/>
                  </a:lnTo>
                  <a:lnTo>
                    <a:pt x="223" y="224"/>
                  </a:lnTo>
                  <a:lnTo>
                    <a:pt x="275" y="196"/>
                  </a:lnTo>
                  <a:lnTo>
                    <a:pt x="308" y="185"/>
                  </a:lnTo>
                  <a:lnTo>
                    <a:pt x="32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 rot="2747858">
              <a:off x="2899538" y="4933236"/>
              <a:ext cx="126179" cy="143288"/>
            </a:xfrm>
            <a:custGeom>
              <a:avLst/>
              <a:gdLst>
                <a:gd name="T0" fmla="*/ 0 w 240"/>
                <a:gd name="T1" fmla="*/ 0 h 268"/>
                <a:gd name="T2" fmla="*/ 21 w 240"/>
                <a:gd name="T3" fmla="*/ 58 h 268"/>
                <a:gd name="T4" fmla="*/ 49 w 240"/>
                <a:gd name="T5" fmla="*/ 188 h 268"/>
                <a:gd name="T6" fmla="*/ 55 w 240"/>
                <a:gd name="T7" fmla="*/ 259 h 268"/>
                <a:gd name="T8" fmla="*/ 147 w 240"/>
                <a:gd name="T9" fmla="*/ 267 h 268"/>
                <a:gd name="T10" fmla="*/ 240 w 240"/>
                <a:gd name="T11" fmla="*/ 268 h 268"/>
                <a:gd name="T12" fmla="*/ 236 w 240"/>
                <a:gd name="T13" fmla="*/ 201 h 268"/>
                <a:gd name="T14" fmla="*/ 215 w 240"/>
                <a:gd name="T15" fmla="*/ 74 h 268"/>
                <a:gd name="T16" fmla="*/ 200 w 240"/>
                <a:gd name="T17" fmla="*/ 13 h 268"/>
                <a:gd name="T18" fmla="*/ 99 w 240"/>
                <a:gd name="T19" fmla="*/ 9 h 268"/>
                <a:gd name="T20" fmla="*/ 0 w 24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268">
                  <a:moveTo>
                    <a:pt x="0" y="0"/>
                  </a:moveTo>
                  <a:lnTo>
                    <a:pt x="21" y="58"/>
                  </a:lnTo>
                  <a:lnTo>
                    <a:pt x="49" y="188"/>
                  </a:lnTo>
                  <a:lnTo>
                    <a:pt x="55" y="259"/>
                  </a:lnTo>
                  <a:lnTo>
                    <a:pt x="147" y="267"/>
                  </a:lnTo>
                  <a:lnTo>
                    <a:pt x="240" y="268"/>
                  </a:lnTo>
                  <a:lnTo>
                    <a:pt x="236" y="201"/>
                  </a:lnTo>
                  <a:lnTo>
                    <a:pt x="215" y="74"/>
                  </a:lnTo>
                  <a:lnTo>
                    <a:pt x="200" y="13"/>
                  </a:lnTo>
                  <a:lnTo>
                    <a:pt x="99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 rot="2747858">
              <a:off x="2713891" y="4646277"/>
              <a:ext cx="145425" cy="149703"/>
            </a:xfrm>
            <a:custGeom>
              <a:avLst/>
              <a:gdLst>
                <a:gd name="T0" fmla="*/ 273 w 273"/>
                <a:gd name="T1" fmla="*/ 67 h 283"/>
                <a:gd name="T2" fmla="*/ 180 w 273"/>
                <a:gd name="T3" fmla="*/ 36 h 283"/>
                <a:gd name="T4" fmla="*/ 94 w 273"/>
                <a:gd name="T5" fmla="*/ 0 h 283"/>
                <a:gd name="T6" fmla="*/ 66 w 273"/>
                <a:gd name="T7" fmla="*/ 45 h 283"/>
                <a:gd name="T8" fmla="*/ 20 w 273"/>
                <a:gd name="T9" fmla="*/ 147 h 283"/>
                <a:gd name="T10" fmla="*/ 0 w 273"/>
                <a:gd name="T11" fmla="*/ 202 h 283"/>
                <a:gd name="T12" fmla="*/ 82 w 273"/>
                <a:gd name="T13" fmla="*/ 245 h 283"/>
                <a:gd name="T14" fmla="*/ 170 w 273"/>
                <a:gd name="T15" fmla="*/ 283 h 283"/>
                <a:gd name="T16" fmla="*/ 191 w 273"/>
                <a:gd name="T17" fmla="*/ 218 h 283"/>
                <a:gd name="T18" fmla="*/ 243 w 273"/>
                <a:gd name="T19" fmla="*/ 110 h 283"/>
                <a:gd name="T20" fmla="*/ 273 w 273"/>
                <a:gd name="T21" fmla="*/ 6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283">
                  <a:moveTo>
                    <a:pt x="273" y="67"/>
                  </a:moveTo>
                  <a:lnTo>
                    <a:pt x="180" y="36"/>
                  </a:lnTo>
                  <a:lnTo>
                    <a:pt x="94" y="0"/>
                  </a:lnTo>
                  <a:lnTo>
                    <a:pt x="66" y="45"/>
                  </a:lnTo>
                  <a:lnTo>
                    <a:pt x="20" y="147"/>
                  </a:lnTo>
                  <a:lnTo>
                    <a:pt x="0" y="202"/>
                  </a:lnTo>
                  <a:lnTo>
                    <a:pt x="82" y="245"/>
                  </a:lnTo>
                  <a:lnTo>
                    <a:pt x="170" y="283"/>
                  </a:lnTo>
                  <a:lnTo>
                    <a:pt x="191" y="218"/>
                  </a:lnTo>
                  <a:lnTo>
                    <a:pt x="243" y="110"/>
                  </a:lnTo>
                  <a:lnTo>
                    <a:pt x="27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 rot="2747858">
              <a:off x="2600317" y="4715395"/>
              <a:ext cx="109070" cy="145425"/>
            </a:xfrm>
            <a:custGeom>
              <a:avLst/>
              <a:gdLst>
                <a:gd name="T0" fmla="*/ 203 w 203"/>
                <a:gd name="T1" fmla="*/ 80 h 272"/>
                <a:gd name="T2" fmla="*/ 114 w 203"/>
                <a:gd name="T3" fmla="*/ 42 h 272"/>
                <a:gd name="T4" fmla="*/ 31 w 203"/>
                <a:gd name="T5" fmla="*/ 0 h 272"/>
                <a:gd name="T6" fmla="*/ 21 w 203"/>
                <a:gd name="T7" fmla="*/ 42 h 272"/>
                <a:gd name="T8" fmla="*/ 5 w 203"/>
                <a:gd name="T9" fmla="*/ 133 h 272"/>
                <a:gd name="T10" fmla="*/ 0 w 203"/>
                <a:gd name="T11" fmla="*/ 180 h 272"/>
                <a:gd name="T12" fmla="*/ 43 w 203"/>
                <a:gd name="T13" fmla="*/ 204 h 272"/>
                <a:gd name="T14" fmla="*/ 132 w 203"/>
                <a:gd name="T15" fmla="*/ 251 h 272"/>
                <a:gd name="T16" fmla="*/ 180 w 203"/>
                <a:gd name="T17" fmla="*/ 272 h 272"/>
                <a:gd name="T18" fmla="*/ 183 w 203"/>
                <a:gd name="T19" fmla="*/ 221 h 272"/>
                <a:gd name="T20" fmla="*/ 194 w 203"/>
                <a:gd name="T21" fmla="*/ 124 h 272"/>
                <a:gd name="T22" fmla="*/ 203 w 203"/>
                <a:gd name="T23" fmla="*/ 8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272">
                  <a:moveTo>
                    <a:pt x="203" y="80"/>
                  </a:moveTo>
                  <a:lnTo>
                    <a:pt x="114" y="42"/>
                  </a:lnTo>
                  <a:lnTo>
                    <a:pt x="31" y="0"/>
                  </a:lnTo>
                  <a:lnTo>
                    <a:pt x="21" y="42"/>
                  </a:lnTo>
                  <a:lnTo>
                    <a:pt x="5" y="133"/>
                  </a:lnTo>
                  <a:lnTo>
                    <a:pt x="0" y="180"/>
                  </a:lnTo>
                  <a:lnTo>
                    <a:pt x="43" y="204"/>
                  </a:lnTo>
                  <a:lnTo>
                    <a:pt x="132" y="251"/>
                  </a:lnTo>
                  <a:lnTo>
                    <a:pt x="180" y="272"/>
                  </a:lnTo>
                  <a:lnTo>
                    <a:pt x="183" y="221"/>
                  </a:lnTo>
                  <a:lnTo>
                    <a:pt x="194" y="124"/>
                  </a:lnTo>
                  <a:lnTo>
                    <a:pt x="20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 rot="2747858">
              <a:off x="2794957" y="5066567"/>
              <a:ext cx="111208" cy="115485"/>
            </a:xfrm>
            <a:custGeom>
              <a:avLst/>
              <a:gdLst>
                <a:gd name="T0" fmla="*/ 0 w 210"/>
                <a:gd name="T1" fmla="*/ 203 h 215"/>
                <a:gd name="T2" fmla="*/ 92 w 210"/>
                <a:gd name="T3" fmla="*/ 212 h 215"/>
                <a:gd name="T4" fmla="*/ 187 w 210"/>
                <a:gd name="T5" fmla="*/ 215 h 215"/>
                <a:gd name="T6" fmla="*/ 197 w 210"/>
                <a:gd name="T7" fmla="*/ 163 h 215"/>
                <a:gd name="T8" fmla="*/ 209 w 210"/>
                <a:gd name="T9" fmla="*/ 59 h 215"/>
                <a:gd name="T10" fmla="*/ 210 w 210"/>
                <a:gd name="T11" fmla="*/ 9 h 215"/>
                <a:gd name="T12" fmla="*/ 117 w 210"/>
                <a:gd name="T13" fmla="*/ 6 h 215"/>
                <a:gd name="T14" fmla="*/ 26 w 210"/>
                <a:gd name="T15" fmla="*/ 0 h 215"/>
                <a:gd name="T16" fmla="*/ 25 w 210"/>
                <a:gd name="T17" fmla="*/ 50 h 215"/>
                <a:gd name="T18" fmla="*/ 12 w 210"/>
                <a:gd name="T19" fmla="*/ 153 h 215"/>
                <a:gd name="T20" fmla="*/ 0 w 210"/>
                <a:gd name="T21" fmla="*/ 20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215">
                  <a:moveTo>
                    <a:pt x="0" y="203"/>
                  </a:moveTo>
                  <a:lnTo>
                    <a:pt x="92" y="212"/>
                  </a:lnTo>
                  <a:lnTo>
                    <a:pt x="187" y="215"/>
                  </a:lnTo>
                  <a:lnTo>
                    <a:pt x="197" y="163"/>
                  </a:lnTo>
                  <a:lnTo>
                    <a:pt x="209" y="59"/>
                  </a:lnTo>
                  <a:lnTo>
                    <a:pt x="210" y="9"/>
                  </a:lnTo>
                  <a:lnTo>
                    <a:pt x="117" y="6"/>
                  </a:lnTo>
                  <a:lnTo>
                    <a:pt x="26" y="0"/>
                  </a:lnTo>
                  <a:lnTo>
                    <a:pt x="25" y="50"/>
                  </a:lnTo>
                  <a:lnTo>
                    <a:pt x="12" y="153"/>
                  </a:lnTo>
                  <a:lnTo>
                    <a:pt x="0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 rot="2747858">
              <a:off x="2491668" y="4808512"/>
              <a:ext cx="113347" cy="160396"/>
            </a:xfrm>
            <a:custGeom>
              <a:avLst/>
              <a:gdLst>
                <a:gd name="T0" fmla="*/ 199 w 211"/>
                <a:gd name="T1" fmla="*/ 239 h 302"/>
                <a:gd name="T2" fmla="*/ 189 w 211"/>
                <a:gd name="T3" fmla="*/ 163 h 302"/>
                <a:gd name="T4" fmla="*/ 185 w 211"/>
                <a:gd name="T5" fmla="*/ 90 h 302"/>
                <a:gd name="T6" fmla="*/ 137 w 211"/>
                <a:gd name="T7" fmla="*/ 70 h 302"/>
                <a:gd name="T8" fmla="*/ 44 w 211"/>
                <a:gd name="T9" fmla="*/ 24 h 302"/>
                <a:gd name="T10" fmla="*/ 1 w 211"/>
                <a:gd name="T11" fmla="*/ 0 h 302"/>
                <a:gd name="T12" fmla="*/ 0 w 211"/>
                <a:gd name="T13" fmla="*/ 48 h 302"/>
                <a:gd name="T14" fmla="*/ 3 w 211"/>
                <a:gd name="T15" fmla="*/ 149 h 302"/>
                <a:gd name="T16" fmla="*/ 9 w 211"/>
                <a:gd name="T17" fmla="*/ 200 h 302"/>
                <a:gd name="T18" fmla="*/ 55 w 211"/>
                <a:gd name="T19" fmla="*/ 229 h 302"/>
                <a:gd name="T20" fmla="*/ 158 w 211"/>
                <a:gd name="T21" fmla="*/ 280 h 302"/>
                <a:gd name="T22" fmla="*/ 211 w 211"/>
                <a:gd name="T23" fmla="*/ 302 h 302"/>
                <a:gd name="T24" fmla="*/ 204 w 211"/>
                <a:gd name="T25" fmla="*/ 270 h 302"/>
                <a:gd name="T26" fmla="*/ 199 w 211"/>
                <a:gd name="T27" fmla="*/ 23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302">
                  <a:moveTo>
                    <a:pt x="199" y="239"/>
                  </a:moveTo>
                  <a:lnTo>
                    <a:pt x="189" y="163"/>
                  </a:lnTo>
                  <a:lnTo>
                    <a:pt x="185" y="90"/>
                  </a:lnTo>
                  <a:lnTo>
                    <a:pt x="137" y="70"/>
                  </a:lnTo>
                  <a:lnTo>
                    <a:pt x="44" y="24"/>
                  </a:lnTo>
                  <a:lnTo>
                    <a:pt x="1" y="0"/>
                  </a:lnTo>
                  <a:lnTo>
                    <a:pt x="0" y="48"/>
                  </a:lnTo>
                  <a:lnTo>
                    <a:pt x="3" y="149"/>
                  </a:lnTo>
                  <a:lnTo>
                    <a:pt x="9" y="200"/>
                  </a:lnTo>
                  <a:lnTo>
                    <a:pt x="55" y="229"/>
                  </a:lnTo>
                  <a:lnTo>
                    <a:pt x="158" y="280"/>
                  </a:lnTo>
                  <a:lnTo>
                    <a:pt x="211" y="302"/>
                  </a:lnTo>
                  <a:lnTo>
                    <a:pt x="204" y="270"/>
                  </a:lnTo>
                  <a:lnTo>
                    <a:pt x="199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135"/>
            <p:cNvSpPr>
              <a:spLocks/>
            </p:cNvSpPr>
            <p:nvPr/>
          </p:nvSpPr>
          <p:spPr bwMode="auto">
            <a:xfrm rot="2747858">
              <a:off x="2650386" y="5141895"/>
              <a:ext cx="141148" cy="115485"/>
            </a:xfrm>
            <a:custGeom>
              <a:avLst/>
              <a:gdLst>
                <a:gd name="T0" fmla="*/ 46 w 267"/>
                <a:gd name="T1" fmla="*/ 84 h 216"/>
                <a:gd name="T2" fmla="*/ 22 w 267"/>
                <a:gd name="T3" fmla="*/ 143 h 216"/>
                <a:gd name="T4" fmla="*/ 0 w 267"/>
                <a:gd name="T5" fmla="*/ 196 h 216"/>
                <a:gd name="T6" fmla="*/ 93 w 267"/>
                <a:gd name="T7" fmla="*/ 210 h 216"/>
                <a:gd name="T8" fmla="*/ 190 w 267"/>
                <a:gd name="T9" fmla="*/ 216 h 216"/>
                <a:gd name="T10" fmla="*/ 202 w 267"/>
                <a:gd name="T11" fmla="*/ 189 h 216"/>
                <a:gd name="T12" fmla="*/ 215 w 267"/>
                <a:gd name="T13" fmla="*/ 161 h 216"/>
                <a:gd name="T14" fmla="*/ 245 w 267"/>
                <a:gd name="T15" fmla="*/ 87 h 216"/>
                <a:gd name="T16" fmla="*/ 267 w 267"/>
                <a:gd name="T17" fmla="*/ 13 h 216"/>
                <a:gd name="T18" fmla="*/ 172 w 267"/>
                <a:gd name="T19" fmla="*/ 9 h 216"/>
                <a:gd name="T20" fmla="*/ 79 w 267"/>
                <a:gd name="T21" fmla="*/ 0 h 216"/>
                <a:gd name="T22" fmla="*/ 64 w 267"/>
                <a:gd name="T23" fmla="*/ 43 h 216"/>
                <a:gd name="T24" fmla="*/ 46 w 267"/>
                <a:gd name="T25" fmla="*/ 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16">
                  <a:moveTo>
                    <a:pt x="46" y="84"/>
                  </a:moveTo>
                  <a:lnTo>
                    <a:pt x="22" y="143"/>
                  </a:lnTo>
                  <a:lnTo>
                    <a:pt x="0" y="196"/>
                  </a:lnTo>
                  <a:lnTo>
                    <a:pt x="93" y="210"/>
                  </a:lnTo>
                  <a:lnTo>
                    <a:pt x="190" y="216"/>
                  </a:lnTo>
                  <a:lnTo>
                    <a:pt x="202" y="189"/>
                  </a:lnTo>
                  <a:lnTo>
                    <a:pt x="215" y="161"/>
                  </a:lnTo>
                  <a:lnTo>
                    <a:pt x="245" y="87"/>
                  </a:lnTo>
                  <a:lnTo>
                    <a:pt x="267" y="13"/>
                  </a:lnTo>
                  <a:lnTo>
                    <a:pt x="172" y="9"/>
                  </a:lnTo>
                  <a:lnTo>
                    <a:pt x="79" y="0"/>
                  </a:lnTo>
                  <a:lnTo>
                    <a:pt x="64" y="43"/>
                  </a:lnTo>
                  <a:lnTo>
                    <a:pt x="4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137"/>
            <p:cNvSpPr>
              <a:spLocks/>
            </p:cNvSpPr>
            <p:nvPr/>
          </p:nvSpPr>
          <p:spPr bwMode="auto">
            <a:xfrm rot="2747858">
              <a:off x="2648770" y="4700734"/>
              <a:ext cx="222415" cy="498297"/>
            </a:xfrm>
            <a:custGeom>
              <a:avLst/>
              <a:gdLst>
                <a:gd name="T0" fmla="*/ 254 w 416"/>
                <a:gd name="T1" fmla="*/ 0 h 932"/>
                <a:gd name="T2" fmla="*/ 239 w 416"/>
                <a:gd name="T3" fmla="*/ 2 h 932"/>
                <a:gd name="T4" fmla="*/ 183 w 416"/>
                <a:gd name="T5" fmla="*/ 39 h 932"/>
                <a:gd name="T6" fmla="*/ 151 w 416"/>
                <a:gd name="T7" fmla="*/ 74 h 932"/>
                <a:gd name="T8" fmla="*/ 133 w 416"/>
                <a:gd name="T9" fmla="*/ 97 h 932"/>
                <a:gd name="T10" fmla="*/ 98 w 416"/>
                <a:gd name="T11" fmla="*/ 151 h 932"/>
                <a:gd name="T12" fmla="*/ 65 w 416"/>
                <a:gd name="T13" fmla="*/ 216 h 932"/>
                <a:gd name="T14" fmla="*/ 38 w 416"/>
                <a:gd name="T15" fmla="*/ 293 h 932"/>
                <a:gd name="T16" fmla="*/ 17 w 416"/>
                <a:gd name="T17" fmla="*/ 378 h 932"/>
                <a:gd name="T18" fmla="*/ 4 w 416"/>
                <a:gd name="T19" fmla="*/ 473 h 932"/>
                <a:gd name="T20" fmla="*/ 0 w 416"/>
                <a:gd name="T21" fmla="*/ 577 h 932"/>
                <a:gd name="T22" fmla="*/ 7 w 416"/>
                <a:gd name="T23" fmla="*/ 689 h 932"/>
                <a:gd name="T24" fmla="*/ 16 w 416"/>
                <a:gd name="T25" fmla="*/ 749 h 932"/>
                <a:gd name="T26" fmla="*/ 25 w 416"/>
                <a:gd name="T27" fmla="*/ 801 h 932"/>
                <a:gd name="T28" fmla="*/ 34 w 416"/>
                <a:gd name="T29" fmla="*/ 853 h 932"/>
                <a:gd name="T30" fmla="*/ 37 w 416"/>
                <a:gd name="T31" fmla="*/ 858 h 932"/>
                <a:gd name="T32" fmla="*/ 59 w 416"/>
                <a:gd name="T33" fmla="*/ 871 h 932"/>
                <a:gd name="T34" fmla="*/ 114 w 416"/>
                <a:gd name="T35" fmla="*/ 890 h 932"/>
                <a:gd name="T36" fmla="*/ 254 w 416"/>
                <a:gd name="T37" fmla="*/ 927 h 932"/>
                <a:gd name="T38" fmla="*/ 285 w 416"/>
                <a:gd name="T39" fmla="*/ 932 h 932"/>
                <a:gd name="T40" fmla="*/ 313 w 416"/>
                <a:gd name="T41" fmla="*/ 864 h 932"/>
                <a:gd name="T42" fmla="*/ 345 w 416"/>
                <a:gd name="T43" fmla="*/ 793 h 932"/>
                <a:gd name="T44" fmla="*/ 365 w 416"/>
                <a:gd name="T45" fmla="*/ 744 h 932"/>
                <a:gd name="T46" fmla="*/ 394 w 416"/>
                <a:gd name="T47" fmla="*/ 644 h 932"/>
                <a:gd name="T48" fmla="*/ 411 w 416"/>
                <a:gd name="T49" fmla="*/ 544 h 932"/>
                <a:gd name="T50" fmla="*/ 416 w 416"/>
                <a:gd name="T51" fmla="*/ 446 h 932"/>
                <a:gd name="T52" fmla="*/ 411 w 416"/>
                <a:gd name="T53" fmla="*/ 350 h 932"/>
                <a:gd name="T54" fmla="*/ 396 w 416"/>
                <a:gd name="T55" fmla="*/ 260 h 932"/>
                <a:gd name="T56" fmla="*/ 374 w 416"/>
                <a:gd name="T57" fmla="*/ 179 h 932"/>
                <a:gd name="T58" fmla="*/ 343 w 416"/>
                <a:gd name="T59" fmla="*/ 106 h 932"/>
                <a:gd name="T60" fmla="*/ 324 w 416"/>
                <a:gd name="T61" fmla="*/ 75 h 932"/>
                <a:gd name="T62" fmla="*/ 300 w 416"/>
                <a:gd name="T63" fmla="*/ 37 h 932"/>
                <a:gd name="T64" fmla="*/ 263 w 416"/>
                <a:gd name="T65" fmla="*/ 2 h 932"/>
                <a:gd name="T66" fmla="*/ 254 w 416"/>
                <a:gd name="T67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932">
                  <a:moveTo>
                    <a:pt x="254" y="0"/>
                  </a:moveTo>
                  <a:lnTo>
                    <a:pt x="239" y="2"/>
                  </a:lnTo>
                  <a:lnTo>
                    <a:pt x="183" y="39"/>
                  </a:lnTo>
                  <a:lnTo>
                    <a:pt x="151" y="74"/>
                  </a:lnTo>
                  <a:lnTo>
                    <a:pt x="133" y="97"/>
                  </a:lnTo>
                  <a:lnTo>
                    <a:pt x="98" y="151"/>
                  </a:lnTo>
                  <a:lnTo>
                    <a:pt x="65" y="216"/>
                  </a:lnTo>
                  <a:lnTo>
                    <a:pt x="38" y="293"/>
                  </a:lnTo>
                  <a:lnTo>
                    <a:pt x="17" y="378"/>
                  </a:lnTo>
                  <a:lnTo>
                    <a:pt x="4" y="473"/>
                  </a:lnTo>
                  <a:lnTo>
                    <a:pt x="0" y="577"/>
                  </a:lnTo>
                  <a:lnTo>
                    <a:pt x="7" y="689"/>
                  </a:lnTo>
                  <a:lnTo>
                    <a:pt x="16" y="749"/>
                  </a:lnTo>
                  <a:lnTo>
                    <a:pt x="25" y="801"/>
                  </a:lnTo>
                  <a:lnTo>
                    <a:pt x="34" y="853"/>
                  </a:lnTo>
                  <a:lnTo>
                    <a:pt x="37" y="858"/>
                  </a:lnTo>
                  <a:lnTo>
                    <a:pt x="59" y="871"/>
                  </a:lnTo>
                  <a:lnTo>
                    <a:pt x="114" y="890"/>
                  </a:lnTo>
                  <a:lnTo>
                    <a:pt x="254" y="927"/>
                  </a:lnTo>
                  <a:lnTo>
                    <a:pt x="285" y="932"/>
                  </a:lnTo>
                  <a:lnTo>
                    <a:pt x="313" y="864"/>
                  </a:lnTo>
                  <a:lnTo>
                    <a:pt x="345" y="793"/>
                  </a:lnTo>
                  <a:lnTo>
                    <a:pt x="365" y="744"/>
                  </a:lnTo>
                  <a:lnTo>
                    <a:pt x="394" y="644"/>
                  </a:lnTo>
                  <a:lnTo>
                    <a:pt x="411" y="544"/>
                  </a:lnTo>
                  <a:lnTo>
                    <a:pt x="416" y="446"/>
                  </a:lnTo>
                  <a:lnTo>
                    <a:pt x="411" y="350"/>
                  </a:lnTo>
                  <a:lnTo>
                    <a:pt x="396" y="260"/>
                  </a:lnTo>
                  <a:lnTo>
                    <a:pt x="374" y="179"/>
                  </a:lnTo>
                  <a:lnTo>
                    <a:pt x="343" y="106"/>
                  </a:lnTo>
                  <a:lnTo>
                    <a:pt x="324" y="75"/>
                  </a:lnTo>
                  <a:lnTo>
                    <a:pt x="300" y="37"/>
                  </a:lnTo>
                  <a:lnTo>
                    <a:pt x="263" y="2"/>
                  </a:lnTo>
                  <a:lnTo>
                    <a:pt x="2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138"/>
            <p:cNvSpPr>
              <a:spLocks/>
            </p:cNvSpPr>
            <p:nvPr/>
          </p:nvSpPr>
          <p:spPr bwMode="auto">
            <a:xfrm rot="2747858">
              <a:off x="2093281" y="5229692"/>
              <a:ext cx="382812" cy="367841"/>
            </a:xfrm>
            <a:custGeom>
              <a:avLst/>
              <a:gdLst>
                <a:gd name="T0" fmla="*/ 649 w 716"/>
                <a:gd name="T1" fmla="*/ 49 h 687"/>
                <a:gd name="T2" fmla="*/ 3 w 716"/>
                <a:gd name="T3" fmla="*/ 0 h 687"/>
                <a:gd name="T4" fmla="*/ 6 w 716"/>
                <a:gd name="T5" fmla="*/ 79 h 687"/>
                <a:gd name="T6" fmla="*/ 2 w 716"/>
                <a:gd name="T7" fmla="*/ 162 h 687"/>
                <a:gd name="T8" fmla="*/ 0 w 716"/>
                <a:gd name="T9" fmla="*/ 213 h 687"/>
                <a:gd name="T10" fmla="*/ 5 w 716"/>
                <a:gd name="T11" fmla="*/ 311 h 687"/>
                <a:gd name="T12" fmla="*/ 23 w 716"/>
                <a:gd name="T13" fmla="*/ 404 h 687"/>
                <a:gd name="T14" fmla="*/ 54 w 716"/>
                <a:gd name="T15" fmla="*/ 489 h 687"/>
                <a:gd name="T16" fmla="*/ 99 w 716"/>
                <a:gd name="T17" fmla="*/ 561 h 687"/>
                <a:gd name="T18" fmla="*/ 159 w 716"/>
                <a:gd name="T19" fmla="*/ 621 h 687"/>
                <a:gd name="T20" fmla="*/ 233 w 716"/>
                <a:gd name="T21" fmla="*/ 662 h 687"/>
                <a:gd name="T22" fmla="*/ 321 w 716"/>
                <a:gd name="T23" fmla="*/ 686 h 687"/>
                <a:gd name="T24" fmla="*/ 373 w 716"/>
                <a:gd name="T25" fmla="*/ 687 h 687"/>
                <a:gd name="T26" fmla="*/ 416 w 716"/>
                <a:gd name="T27" fmla="*/ 686 h 687"/>
                <a:gd name="T28" fmla="*/ 499 w 716"/>
                <a:gd name="T29" fmla="*/ 664 h 687"/>
                <a:gd name="T30" fmla="*/ 572 w 716"/>
                <a:gd name="T31" fmla="*/ 622 h 687"/>
                <a:gd name="T32" fmla="*/ 633 w 716"/>
                <a:gd name="T33" fmla="*/ 564 h 687"/>
                <a:gd name="T34" fmla="*/ 680 w 716"/>
                <a:gd name="T35" fmla="*/ 490 h 687"/>
                <a:gd name="T36" fmla="*/ 709 w 716"/>
                <a:gd name="T37" fmla="*/ 403 h 687"/>
                <a:gd name="T38" fmla="*/ 716 w 716"/>
                <a:gd name="T39" fmla="*/ 305 h 687"/>
                <a:gd name="T40" fmla="*/ 705 w 716"/>
                <a:gd name="T41" fmla="*/ 224 h 687"/>
                <a:gd name="T42" fmla="*/ 689 w 716"/>
                <a:gd name="T43" fmla="*/ 167 h 687"/>
                <a:gd name="T44" fmla="*/ 679 w 716"/>
                <a:gd name="T45" fmla="*/ 139 h 687"/>
                <a:gd name="T46" fmla="*/ 662 w 716"/>
                <a:gd name="T47" fmla="*/ 92 h 687"/>
                <a:gd name="T48" fmla="*/ 649 w 716"/>
                <a:gd name="T49" fmla="*/ 4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6" h="687">
                  <a:moveTo>
                    <a:pt x="649" y="49"/>
                  </a:moveTo>
                  <a:lnTo>
                    <a:pt x="3" y="0"/>
                  </a:lnTo>
                  <a:lnTo>
                    <a:pt x="6" y="79"/>
                  </a:lnTo>
                  <a:lnTo>
                    <a:pt x="2" y="162"/>
                  </a:lnTo>
                  <a:lnTo>
                    <a:pt x="0" y="213"/>
                  </a:lnTo>
                  <a:lnTo>
                    <a:pt x="5" y="311"/>
                  </a:lnTo>
                  <a:lnTo>
                    <a:pt x="23" y="404"/>
                  </a:lnTo>
                  <a:lnTo>
                    <a:pt x="54" y="489"/>
                  </a:lnTo>
                  <a:lnTo>
                    <a:pt x="99" y="561"/>
                  </a:lnTo>
                  <a:lnTo>
                    <a:pt x="159" y="621"/>
                  </a:lnTo>
                  <a:lnTo>
                    <a:pt x="233" y="662"/>
                  </a:lnTo>
                  <a:lnTo>
                    <a:pt x="321" y="686"/>
                  </a:lnTo>
                  <a:lnTo>
                    <a:pt x="373" y="687"/>
                  </a:lnTo>
                  <a:lnTo>
                    <a:pt x="416" y="686"/>
                  </a:lnTo>
                  <a:lnTo>
                    <a:pt x="499" y="664"/>
                  </a:lnTo>
                  <a:lnTo>
                    <a:pt x="572" y="622"/>
                  </a:lnTo>
                  <a:lnTo>
                    <a:pt x="633" y="564"/>
                  </a:lnTo>
                  <a:lnTo>
                    <a:pt x="680" y="490"/>
                  </a:lnTo>
                  <a:lnTo>
                    <a:pt x="709" y="403"/>
                  </a:lnTo>
                  <a:lnTo>
                    <a:pt x="716" y="305"/>
                  </a:lnTo>
                  <a:lnTo>
                    <a:pt x="705" y="224"/>
                  </a:lnTo>
                  <a:lnTo>
                    <a:pt x="689" y="167"/>
                  </a:lnTo>
                  <a:lnTo>
                    <a:pt x="679" y="139"/>
                  </a:lnTo>
                  <a:lnTo>
                    <a:pt x="662" y="92"/>
                  </a:lnTo>
                  <a:lnTo>
                    <a:pt x="64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122"/>
            <p:cNvSpPr>
              <a:spLocks/>
            </p:cNvSpPr>
            <p:nvPr/>
          </p:nvSpPr>
          <p:spPr bwMode="auto">
            <a:xfrm rot="3772037">
              <a:off x="4359380" y="5038691"/>
              <a:ext cx="357149" cy="177505"/>
            </a:xfrm>
            <a:custGeom>
              <a:avLst/>
              <a:gdLst>
                <a:gd name="T0" fmla="*/ 222 w 668"/>
                <a:gd name="T1" fmla="*/ 293 h 332"/>
                <a:gd name="T2" fmla="*/ 239 w 668"/>
                <a:gd name="T3" fmla="*/ 267 h 332"/>
                <a:gd name="T4" fmla="*/ 271 w 668"/>
                <a:gd name="T5" fmla="*/ 227 h 332"/>
                <a:gd name="T6" fmla="*/ 304 w 668"/>
                <a:gd name="T7" fmla="*/ 201 h 332"/>
                <a:gd name="T8" fmla="*/ 332 w 668"/>
                <a:gd name="T9" fmla="*/ 187 h 332"/>
                <a:gd name="T10" fmla="*/ 345 w 668"/>
                <a:gd name="T11" fmla="*/ 186 h 332"/>
                <a:gd name="T12" fmla="*/ 361 w 668"/>
                <a:gd name="T13" fmla="*/ 186 h 332"/>
                <a:gd name="T14" fmla="*/ 393 w 668"/>
                <a:gd name="T15" fmla="*/ 196 h 332"/>
                <a:gd name="T16" fmla="*/ 445 w 668"/>
                <a:gd name="T17" fmla="*/ 225 h 332"/>
                <a:gd name="T18" fmla="*/ 480 w 668"/>
                <a:gd name="T19" fmla="*/ 256 h 332"/>
                <a:gd name="T20" fmla="*/ 577 w 668"/>
                <a:gd name="T21" fmla="*/ 226 h 332"/>
                <a:gd name="T22" fmla="*/ 668 w 668"/>
                <a:gd name="T23" fmla="*/ 191 h 332"/>
                <a:gd name="T24" fmla="*/ 630 w 668"/>
                <a:gd name="T25" fmla="*/ 144 h 332"/>
                <a:gd name="T26" fmla="*/ 550 w 668"/>
                <a:gd name="T27" fmla="*/ 72 h 332"/>
                <a:gd name="T28" fmla="*/ 485 w 668"/>
                <a:gd name="T29" fmla="*/ 34 h 332"/>
                <a:gd name="T30" fmla="*/ 441 w 668"/>
                <a:gd name="T31" fmla="*/ 16 h 332"/>
                <a:gd name="T32" fmla="*/ 396 w 668"/>
                <a:gd name="T33" fmla="*/ 4 h 332"/>
                <a:gd name="T34" fmla="*/ 350 w 668"/>
                <a:gd name="T35" fmla="*/ 0 h 332"/>
                <a:gd name="T36" fmla="*/ 328 w 668"/>
                <a:gd name="T37" fmla="*/ 2 h 332"/>
                <a:gd name="T38" fmla="*/ 304 w 668"/>
                <a:gd name="T39" fmla="*/ 4 h 332"/>
                <a:gd name="T40" fmla="*/ 253 w 668"/>
                <a:gd name="T41" fmla="*/ 19 h 332"/>
                <a:gd name="T42" fmla="*/ 206 w 668"/>
                <a:gd name="T43" fmla="*/ 43 h 332"/>
                <a:gd name="T44" fmla="*/ 161 w 668"/>
                <a:gd name="T45" fmla="*/ 77 h 332"/>
                <a:gd name="T46" fmla="*/ 120 w 668"/>
                <a:gd name="T47" fmla="*/ 121 h 332"/>
                <a:gd name="T48" fmla="*/ 81 w 668"/>
                <a:gd name="T49" fmla="*/ 173 h 332"/>
                <a:gd name="T50" fmla="*/ 46 w 668"/>
                <a:gd name="T51" fmla="*/ 231 h 332"/>
                <a:gd name="T52" fmla="*/ 15 w 668"/>
                <a:gd name="T53" fmla="*/ 297 h 332"/>
                <a:gd name="T54" fmla="*/ 0 w 668"/>
                <a:gd name="T55" fmla="*/ 332 h 332"/>
                <a:gd name="T56" fmla="*/ 108 w 668"/>
                <a:gd name="T57" fmla="*/ 326 h 332"/>
                <a:gd name="T58" fmla="*/ 212 w 668"/>
                <a:gd name="T59" fmla="*/ 313 h 332"/>
                <a:gd name="T60" fmla="*/ 217 w 668"/>
                <a:gd name="T61" fmla="*/ 304 h 332"/>
                <a:gd name="T62" fmla="*/ 222 w 668"/>
                <a:gd name="T63" fmla="*/ 29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8" h="332">
                  <a:moveTo>
                    <a:pt x="222" y="293"/>
                  </a:moveTo>
                  <a:lnTo>
                    <a:pt x="239" y="267"/>
                  </a:lnTo>
                  <a:lnTo>
                    <a:pt x="271" y="227"/>
                  </a:lnTo>
                  <a:lnTo>
                    <a:pt x="304" y="201"/>
                  </a:lnTo>
                  <a:lnTo>
                    <a:pt x="332" y="187"/>
                  </a:lnTo>
                  <a:lnTo>
                    <a:pt x="345" y="186"/>
                  </a:lnTo>
                  <a:lnTo>
                    <a:pt x="361" y="186"/>
                  </a:lnTo>
                  <a:lnTo>
                    <a:pt x="393" y="196"/>
                  </a:lnTo>
                  <a:lnTo>
                    <a:pt x="445" y="225"/>
                  </a:lnTo>
                  <a:lnTo>
                    <a:pt x="480" y="256"/>
                  </a:lnTo>
                  <a:lnTo>
                    <a:pt x="577" y="226"/>
                  </a:lnTo>
                  <a:lnTo>
                    <a:pt x="668" y="191"/>
                  </a:lnTo>
                  <a:lnTo>
                    <a:pt x="630" y="144"/>
                  </a:lnTo>
                  <a:lnTo>
                    <a:pt x="550" y="72"/>
                  </a:lnTo>
                  <a:lnTo>
                    <a:pt x="485" y="34"/>
                  </a:lnTo>
                  <a:lnTo>
                    <a:pt x="441" y="16"/>
                  </a:lnTo>
                  <a:lnTo>
                    <a:pt x="396" y="4"/>
                  </a:lnTo>
                  <a:lnTo>
                    <a:pt x="350" y="0"/>
                  </a:lnTo>
                  <a:lnTo>
                    <a:pt x="328" y="2"/>
                  </a:lnTo>
                  <a:lnTo>
                    <a:pt x="304" y="4"/>
                  </a:lnTo>
                  <a:lnTo>
                    <a:pt x="253" y="19"/>
                  </a:lnTo>
                  <a:lnTo>
                    <a:pt x="206" y="43"/>
                  </a:lnTo>
                  <a:lnTo>
                    <a:pt x="161" y="77"/>
                  </a:lnTo>
                  <a:lnTo>
                    <a:pt x="120" y="121"/>
                  </a:lnTo>
                  <a:lnTo>
                    <a:pt x="81" y="173"/>
                  </a:lnTo>
                  <a:lnTo>
                    <a:pt x="46" y="231"/>
                  </a:lnTo>
                  <a:lnTo>
                    <a:pt x="15" y="297"/>
                  </a:lnTo>
                  <a:lnTo>
                    <a:pt x="0" y="332"/>
                  </a:lnTo>
                  <a:lnTo>
                    <a:pt x="108" y="326"/>
                  </a:lnTo>
                  <a:lnTo>
                    <a:pt x="212" y="313"/>
                  </a:lnTo>
                  <a:lnTo>
                    <a:pt x="217" y="304"/>
                  </a:lnTo>
                  <a:lnTo>
                    <a:pt x="222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123"/>
            <p:cNvSpPr>
              <a:spLocks/>
            </p:cNvSpPr>
            <p:nvPr/>
          </p:nvSpPr>
          <p:spPr bwMode="auto">
            <a:xfrm rot="3772037">
              <a:off x="4441049" y="5265646"/>
              <a:ext cx="145425" cy="149703"/>
            </a:xfrm>
            <a:custGeom>
              <a:avLst/>
              <a:gdLst>
                <a:gd name="T0" fmla="*/ 104 w 274"/>
                <a:gd name="T1" fmla="*/ 281 h 281"/>
                <a:gd name="T2" fmla="*/ 192 w 274"/>
                <a:gd name="T3" fmla="*/ 244 h 281"/>
                <a:gd name="T4" fmla="*/ 274 w 274"/>
                <a:gd name="T5" fmla="*/ 202 h 281"/>
                <a:gd name="T6" fmla="*/ 253 w 274"/>
                <a:gd name="T7" fmla="*/ 145 h 281"/>
                <a:gd name="T8" fmla="*/ 206 w 274"/>
                <a:gd name="T9" fmla="*/ 44 h 281"/>
                <a:gd name="T10" fmla="*/ 179 w 274"/>
                <a:gd name="T11" fmla="*/ 0 h 281"/>
                <a:gd name="T12" fmla="*/ 92 w 274"/>
                <a:gd name="T13" fmla="*/ 35 h 281"/>
                <a:gd name="T14" fmla="*/ 0 w 274"/>
                <a:gd name="T15" fmla="*/ 66 h 281"/>
                <a:gd name="T16" fmla="*/ 30 w 274"/>
                <a:gd name="T17" fmla="*/ 109 h 281"/>
                <a:gd name="T18" fmla="*/ 82 w 274"/>
                <a:gd name="T19" fmla="*/ 216 h 281"/>
                <a:gd name="T20" fmla="*/ 104 w 274"/>
                <a:gd name="T2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81">
                  <a:moveTo>
                    <a:pt x="104" y="281"/>
                  </a:moveTo>
                  <a:lnTo>
                    <a:pt x="192" y="244"/>
                  </a:lnTo>
                  <a:lnTo>
                    <a:pt x="274" y="202"/>
                  </a:lnTo>
                  <a:lnTo>
                    <a:pt x="253" y="145"/>
                  </a:lnTo>
                  <a:lnTo>
                    <a:pt x="206" y="44"/>
                  </a:lnTo>
                  <a:lnTo>
                    <a:pt x="179" y="0"/>
                  </a:lnTo>
                  <a:lnTo>
                    <a:pt x="92" y="35"/>
                  </a:lnTo>
                  <a:lnTo>
                    <a:pt x="0" y="66"/>
                  </a:lnTo>
                  <a:lnTo>
                    <a:pt x="30" y="109"/>
                  </a:lnTo>
                  <a:lnTo>
                    <a:pt x="82" y="216"/>
                  </a:lnTo>
                  <a:lnTo>
                    <a:pt x="104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124"/>
            <p:cNvSpPr>
              <a:spLocks/>
            </p:cNvSpPr>
            <p:nvPr/>
          </p:nvSpPr>
          <p:spPr bwMode="auto">
            <a:xfrm rot="3772037">
              <a:off x="4236622" y="5010327"/>
              <a:ext cx="128317" cy="143288"/>
            </a:xfrm>
            <a:custGeom>
              <a:avLst/>
              <a:gdLst>
                <a:gd name="T0" fmla="*/ 240 w 240"/>
                <a:gd name="T1" fmla="*/ 0 h 269"/>
                <a:gd name="T2" fmla="*/ 141 w 240"/>
                <a:gd name="T3" fmla="*/ 11 h 269"/>
                <a:gd name="T4" fmla="*/ 40 w 240"/>
                <a:gd name="T5" fmla="*/ 13 h 269"/>
                <a:gd name="T6" fmla="*/ 24 w 240"/>
                <a:gd name="T7" fmla="*/ 74 h 269"/>
                <a:gd name="T8" fmla="*/ 4 w 240"/>
                <a:gd name="T9" fmla="*/ 202 h 269"/>
                <a:gd name="T10" fmla="*/ 0 w 240"/>
                <a:gd name="T11" fmla="*/ 269 h 269"/>
                <a:gd name="T12" fmla="*/ 93 w 240"/>
                <a:gd name="T13" fmla="*/ 267 h 269"/>
                <a:gd name="T14" fmla="*/ 185 w 240"/>
                <a:gd name="T15" fmla="*/ 259 h 269"/>
                <a:gd name="T16" fmla="*/ 192 w 240"/>
                <a:gd name="T17" fmla="*/ 189 h 269"/>
                <a:gd name="T18" fmla="*/ 219 w 240"/>
                <a:gd name="T19" fmla="*/ 59 h 269"/>
                <a:gd name="T20" fmla="*/ 240 w 240"/>
                <a:gd name="T2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269">
                  <a:moveTo>
                    <a:pt x="240" y="0"/>
                  </a:moveTo>
                  <a:lnTo>
                    <a:pt x="141" y="11"/>
                  </a:lnTo>
                  <a:lnTo>
                    <a:pt x="40" y="13"/>
                  </a:lnTo>
                  <a:lnTo>
                    <a:pt x="24" y="74"/>
                  </a:lnTo>
                  <a:lnTo>
                    <a:pt x="4" y="202"/>
                  </a:lnTo>
                  <a:lnTo>
                    <a:pt x="0" y="269"/>
                  </a:lnTo>
                  <a:lnTo>
                    <a:pt x="93" y="267"/>
                  </a:lnTo>
                  <a:lnTo>
                    <a:pt x="185" y="259"/>
                  </a:lnTo>
                  <a:lnTo>
                    <a:pt x="192" y="189"/>
                  </a:lnTo>
                  <a:lnTo>
                    <a:pt x="219" y="59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125"/>
            <p:cNvSpPr>
              <a:spLocks/>
            </p:cNvSpPr>
            <p:nvPr/>
          </p:nvSpPr>
          <p:spPr bwMode="auto">
            <a:xfrm rot="3772037">
              <a:off x="4355165" y="5372123"/>
              <a:ext cx="106931" cy="145425"/>
            </a:xfrm>
            <a:custGeom>
              <a:avLst/>
              <a:gdLst>
                <a:gd name="T0" fmla="*/ 23 w 202"/>
                <a:gd name="T1" fmla="*/ 270 h 270"/>
                <a:gd name="T2" fmla="*/ 70 w 202"/>
                <a:gd name="T3" fmla="*/ 250 h 270"/>
                <a:gd name="T4" fmla="*/ 160 w 202"/>
                <a:gd name="T5" fmla="*/ 203 h 270"/>
                <a:gd name="T6" fmla="*/ 202 w 202"/>
                <a:gd name="T7" fmla="*/ 178 h 270"/>
                <a:gd name="T8" fmla="*/ 197 w 202"/>
                <a:gd name="T9" fmla="*/ 132 h 270"/>
                <a:gd name="T10" fmla="*/ 182 w 202"/>
                <a:gd name="T11" fmla="*/ 42 h 270"/>
                <a:gd name="T12" fmla="*/ 172 w 202"/>
                <a:gd name="T13" fmla="*/ 0 h 270"/>
                <a:gd name="T14" fmla="*/ 89 w 202"/>
                <a:gd name="T15" fmla="*/ 41 h 270"/>
                <a:gd name="T16" fmla="*/ 0 w 202"/>
                <a:gd name="T17" fmla="*/ 79 h 270"/>
                <a:gd name="T18" fmla="*/ 9 w 202"/>
                <a:gd name="T19" fmla="*/ 123 h 270"/>
                <a:gd name="T20" fmla="*/ 20 w 202"/>
                <a:gd name="T21" fmla="*/ 220 h 270"/>
                <a:gd name="T22" fmla="*/ 23 w 202"/>
                <a:gd name="T2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270">
                  <a:moveTo>
                    <a:pt x="23" y="270"/>
                  </a:moveTo>
                  <a:lnTo>
                    <a:pt x="70" y="250"/>
                  </a:lnTo>
                  <a:lnTo>
                    <a:pt x="160" y="203"/>
                  </a:lnTo>
                  <a:lnTo>
                    <a:pt x="202" y="178"/>
                  </a:lnTo>
                  <a:lnTo>
                    <a:pt x="197" y="132"/>
                  </a:lnTo>
                  <a:lnTo>
                    <a:pt x="182" y="42"/>
                  </a:lnTo>
                  <a:lnTo>
                    <a:pt x="172" y="0"/>
                  </a:lnTo>
                  <a:lnTo>
                    <a:pt x="89" y="41"/>
                  </a:lnTo>
                  <a:lnTo>
                    <a:pt x="0" y="79"/>
                  </a:lnTo>
                  <a:lnTo>
                    <a:pt x="9" y="123"/>
                  </a:lnTo>
                  <a:lnTo>
                    <a:pt x="20" y="220"/>
                  </a:lnTo>
                  <a:lnTo>
                    <a:pt x="23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 rot="3772037">
              <a:off x="4096996" y="5091203"/>
              <a:ext cx="113347" cy="115485"/>
            </a:xfrm>
            <a:custGeom>
              <a:avLst/>
              <a:gdLst>
                <a:gd name="T0" fmla="*/ 185 w 211"/>
                <a:gd name="T1" fmla="*/ 0 h 217"/>
                <a:gd name="T2" fmla="*/ 93 w 211"/>
                <a:gd name="T3" fmla="*/ 8 h 217"/>
                <a:gd name="T4" fmla="*/ 0 w 211"/>
                <a:gd name="T5" fmla="*/ 10 h 217"/>
                <a:gd name="T6" fmla="*/ 1 w 211"/>
                <a:gd name="T7" fmla="*/ 61 h 217"/>
                <a:gd name="T8" fmla="*/ 13 w 211"/>
                <a:gd name="T9" fmla="*/ 164 h 217"/>
                <a:gd name="T10" fmla="*/ 23 w 211"/>
                <a:gd name="T11" fmla="*/ 217 h 217"/>
                <a:gd name="T12" fmla="*/ 118 w 211"/>
                <a:gd name="T13" fmla="*/ 213 h 217"/>
                <a:gd name="T14" fmla="*/ 211 w 211"/>
                <a:gd name="T15" fmla="*/ 204 h 217"/>
                <a:gd name="T16" fmla="*/ 199 w 211"/>
                <a:gd name="T17" fmla="*/ 153 h 217"/>
                <a:gd name="T18" fmla="*/ 186 w 211"/>
                <a:gd name="T19" fmla="*/ 51 h 217"/>
                <a:gd name="T20" fmla="*/ 185 w 211"/>
                <a:gd name="T2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17">
                  <a:moveTo>
                    <a:pt x="185" y="0"/>
                  </a:moveTo>
                  <a:lnTo>
                    <a:pt x="93" y="8"/>
                  </a:lnTo>
                  <a:lnTo>
                    <a:pt x="0" y="10"/>
                  </a:lnTo>
                  <a:lnTo>
                    <a:pt x="1" y="61"/>
                  </a:lnTo>
                  <a:lnTo>
                    <a:pt x="13" y="164"/>
                  </a:lnTo>
                  <a:lnTo>
                    <a:pt x="23" y="217"/>
                  </a:lnTo>
                  <a:lnTo>
                    <a:pt x="118" y="213"/>
                  </a:lnTo>
                  <a:lnTo>
                    <a:pt x="211" y="204"/>
                  </a:lnTo>
                  <a:lnTo>
                    <a:pt x="199" y="153"/>
                  </a:lnTo>
                  <a:lnTo>
                    <a:pt x="186" y="51"/>
                  </a:lnTo>
                  <a:lnTo>
                    <a:pt x="1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127"/>
            <p:cNvSpPr>
              <a:spLocks/>
            </p:cNvSpPr>
            <p:nvPr/>
          </p:nvSpPr>
          <p:spPr bwMode="auto">
            <a:xfrm rot="3772037">
              <a:off x="3969209" y="5191203"/>
              <a:ext cx="143288" cy="117624"/>
            </a:xfrm>
            <a:custGeom>
              <a:avLst/>
              <a:gdLst>
                <a:gd name="T0" fmla="*/ 268 w 268"/>
                <a:gd name="T1" fmla="*/ 195 h 217"/>
                <a:gd name="T2" fmla="*/ 246 w 268"/>
                <a:gd name="T3" fmla="*/ 142 h 217"/>
                <a:gd name="T4" fmla="*/ 220 w 268"/>
                <a:gd name="T5" fmla="*/ 85 h 217"/>
                <a:gd name="T6" fmla="*/ 204 w 268"/>
                <a:gd name="T7" fmla="*/ 42 h 217"/>
                <a:gd name="T8" fmla="*/ 189 w 268"/>
                <a:gd name="T9" fmla="*/ 0 h 217"/>
                <a:gd name="T10" fmla="*/ 96 w 268"/>
                <a:gd name="T11" fmla="*/ 9 h 217"/>
                <a:gd name="T12" fmla="*/ 0 w 268"/>
                <a:gd name="T13" fmla="*/ 13 h 217"/>
                <a:gd name="T14" fmla="*/ 22 w 268"/>
                <a:gd name="T15" fmla="*/ 88 h 217"/>
                <a:gd name="T16" fmla="*/ 52 w 268"/>
                <a:gd name="T17" fmla="*/ 160 h 217"/>
                <a:gd name="T18" fmla="*/ 65 w 268"/>
                <a:gd name="T19" fmla="*/ 189 h 217"/>
                <a:gd name="T20" fmla="*/ 78 w 268"/>
                <a:gd name="T21" fmla="*/ 217 h 217"/>
                <a:gd name="T22" fmla="*/ 174 w 268"/>
                <a:gd name="T23" fmla="*/ 210 h 217"/>
                <a:gd name="T24" fmla="*/ 268 w 268"/>
                <a:gd name="T25" fmla="*/ 19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8" h="217">
                  <a:moveTo>
                    <a:pt x="268" y="195"/>
                  </a:moveTo>
                  <a:lnTo>
                    <a:pt x="246" y="142"/>
                  </a:lnTo>
                  <a:lnTo>
                    <a:pt x="220" y="85"/>
                  </a:lnTo>
                  <a:lnTo>
                    <a:pt x="204" y="42"/>
                  </a:lnTo>
                  <a:lnTo>
                    <a:pt x="189" y="0"/>
                  </a:lnTo>
                  <a:lnTo>
                    <a:pt x="96" y="9"/>
                  </a:lnTo>
                  <a:lnTo>
                    <a:pt x="0" y="13"/>
                  </a:lnTo>
                  <a:lnTo>
                    <a:pt x="22" y="88"/>
                  </a:lnTo>
                  <a:lnTo>
                    <a:pt x="52" y="160"/>
                  </a:lnTo>
                  <a:lnTo>
                    <a:pt x="65" y="189"/>
                  </a:lnTo>
                  <a:lnTo>
                    <a:pt x="78" y="217"/>
                  </a:lnTo>
                  <a:lnTo>
                    <a:pt x="174" y="210"/>
                  </a:lnTo>
                  <a:lnTo>
                    <a:pt x="268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128"/>
            <p:cNvSpPr>
              <a:spLocks/>
            </p:cNvSpPr>
            <p:nvPr/>
          </p:nvSpPr>
          <p:spPr bwMode="auto">
            <a:xfrm rot="3772037">
              <a:off x="4223023" y="5430842"/>
              <a:ext cx="113347" cy="162534"/>
            </a:xfrm>
            <a:custGeom>
              <a:avLst/>
              <a:gdLst>
                <a:gd name="T0" fmla="*/ 25 w 211"/>
                <a:gd name="T1" fmla="*/ 91 h 302"/>
                <a:gd name="T2" fmla="*/ 21 w 211"/>
                <a:gd name="T3" fmla="*/ 164 h 302"/>
                <a:gd name="T4" fmla="*/ 12 w 211"/>
                <a:gd name="T5" fmla="*/ 240 h 302"/>
                <a:gd name="T6" fmla="*/ 5 w 211"/>
                <a:gd name="T7" fmla="*/ 271 h 302"/>
                <a:gd name="T8" fmla="*/ 0 w 211"/>
                <a:gd name="T9" fmla="*/ 302 h 302"/>
                <a:gd name="T10" fmla="*/ 53 w 211"/>
                <a:gd name="T11" fmla="*/ 280 h 302"/>
                <a:gd name="T12" fmla="*/ 154 w 211"/>
                <a:gd name="T13" fmla="*/ 230 h 302"/>
                <a:gd name="T14" fmla="*/ 201 w 211"/>
                <a:gd name="T15" fmla="*/ 201 h 302"/>
                <a:gd name="T16" fmla="*/ 206 w 211"/>
                <a:gd name="T17" fmla="*/ 149 h 302"/>
                <a:gd name="T18" fmla="*/ 211 w 211"/>
                <a:gd name="T19" fmla="*/ 49 h 302"/>
                <a:gd name="T20" fmla="*/ 210 w 211"/>
                <a:gd name="T21" fmla="*/ 0 h 302"/>
                <a:gd name="T22" fmla="*/ 166 w 211"/>
                <a:gd name="T23" fmla="*/ 25 h 302"/>
                <a:gd name="T24" fmla="*/ 74 w 211"/>
                <a:gd name="T25" fmla="*/ 70 h 302"/>
                <a:gd name="T26" fmla="*/ 25 w 211"/>
                <a:gd name="T27" fmla="*/ 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302">
                  <a:moveTo>
                    <a:pt x="25" y="91"/>
                  </a:moveTo>
                  <a:lnTo>
                    <a:pt x="21" y="164"/>
                  </a:lnTo>
                  <a:lnTo>
                    <a:pt x="12" y="240"/>
                  </a:lnTo>
                  <a:lnTo>
                    <a:pt x="5" y="271"/>
                  </a:lnTo>
                  <a:lnTo>
                    <a:pt x="0" y="302"/>
                  </a:lnTo>
                  <a:lnTo>
                    <a:pt x="53" y="280"/>
                  </a:lnTo>
                  <a:lnTo>
                    <a:pt x="154" y="230"/>
                  </a:lnTo>
                  <a:lnTo>
                    <a:pt x="201" y="201"/>
                  </a:lnTo>
                  <a:lnTo>
                    <a:pt x="206" y="149"/>
                  </a:lnTo>
                  <a:lnTo>
                    <a:pt x="211" y="49"/>
                  </a:lnTo>
                  <a:lnTo>
                    <a:pt x="210" y="0"/>
                  </a:lnTo>
                  <a:lnTo>
                    <a:pt x="166" y="25"/>
                  </a:lnTo>
                  <a:lnTo>
                    <a:pt x="74" y="70"/>
                  </a:lnTo>
                  <a:lnTo>
                    <a:pt x="2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136"/>
            <p:cNvSpPr>
              <a:spLocks/>
            </p:cNvSpPr>
            <p:nvPr/>
          </p:nvSpPr>
          <p:spPr bwMode="auto">
            <a:xfrm rot="3772037">
              <a:off x="4178633" y="5043343"/>
              <a:ext cx="224555" cy="498297"/>
            </a:xfrm>
            <a:custGeom>
              <a:avLst/>
              <a:gdLst>
                <a:gd name="T0" fmla="*/ 157 w 418"/>
                <a:gd name="T1" fmla="*/ 0 h 932"/>
                <a:gd name="T2" fmla="*/ 152 w 418"/>
                <a:gd name="T3" fmla="*/ 3 h 932"/>
                <a:gd name="T4" fmla="*/ 118 w 418"/>
                <a:gd name="T5" fmla="*/ 38 h 932"/>
                <a:gd name="T6" fmla="*/ 94 w 418"/>
                <a:gd name="T7" fmla="*/ 76 h 932"/>
                <a:gd name="T8" fmla="*/ 75 w 418"/>
                <a:gd name="T9" fmla="*/ 107 h 932"/>
                <a:gd name="T10" fmla="*/ 44 w 418"/>
                <a:gd name="T11" fmla="*/ 179 h 932"/>
                <a:gd name="T12" fmla="*/ 21 w 418"/>
                <a:gd name="T13" fmla="*/ 261 h 932"/>
                <a:gd name="T14" fmla="*/ 7 w 418"/>
                <a:gd name="T15" fmla="*/ 352 h 932"/>
                <a:gd name="T16" fmla="*/ 0 w 418"/>
                <a:gd name="T17" fmla="*/ 446 h 932"/>
                <a:gd name="T18" fmla="*/ 5 w 418"/>
                <a:gd name="T19" fmla="*/ 545 h 932"/>
                <a:gd name="T20" fmla="*/ 22 w 418"/>
                <a:gd name="T21" fmla="*/ 646 h 932"/>
                <a:gd name="T22" fmla="*/ 52 w 418"/>
                <a:gd name="T23" fmla="*/ 744 h 932"/>
                <a:gd name="T24" fmla="*/ 73 w 418"/>
                <a:gd name="T25" fmla="*/ 794 h 932"/>
                <a:gd name="T26" fmla="*/ 105 w 418"/>
                <a:gd name="T27" fmla="*/ 865 h 932"/>
                <a:gd name="T28" fmla="*/ 132 w 418"/>
                <a:gd name="T29" fmla="*/ 932 h 932"/>
                <a:gd name="T30" fmla="*/ 162 w 418"/>
                <a:gd name="T31" fmla="*/ 927 h 932"/>
                <a:gd name="T32" fmla="*/ 302 w 418"/>
                <a:gd name="T33" fmla="*/ 892 h 932"/>
                <a:gd name="T34" fmla="*/ 359 w 418"/>
                <a:gd name="T35" fmla="*/ 871 h 932"/>
                <a:gd name="T36" fmla="*/ 380 w 418"/>
                <a:gd name="T37" fmla="*/ 860 h 932"/>
                <a:gd name="T38" fmla="*/ 384 w 418"/>
                <a:gd name="T39" fmla="*/ 853 h 932"/>
                <a:gd name="T40" fmla="*/ 393 w 418"/>
                <a:gd name="T41" fmla="*/ 801 h 932"/>
                <a:gd name="T42" fmla="*/ 402 w 418"/>
                <a:gd name="T43" fmla="*/ 750 h 932"/>
                <a:gd name="T44" fmla="*/ 410 w 418"/>
                <a:gd name="T45" fmla="*/ 690 h 932"/>
                <a:gd name="T46" fmla="*/ 418 w 418"/>
                <a:gd name="T47" fmla="*/ 577 h 932"/>
                <a:gd name="T48" fmla="*/ 414 w 418"/>
                <a:gd name="T49" fmla="*/ 474 h 932"/>
                <a:gd name="T50" fmla="*/ 401 w 418"/>
                <a:gd name="T51" fmla="*/ 379 h 932"/>
                <a:gd name="T52" fmla="*/ 380 w 418"/>
                <a:gd name="T53" fmla="*/ 293 h 932"/>
                <a:gd name="T54" fmla="*/ 353 w 418"/>
                <a:gd name="T55" fmla="*/ 217 h 932"/>
                <a:gd name="T56" fmla="*/ 320 w 418"/>
                <a:gd name="T57" fmla="*/ 152 h 932"/>
                <a:gd name="T58" fmla="*/ 285 w 418"/>
                <a:gd name="T59" fmla="*/ 98 h 932"/>
                <a:gd name="T60" fmla="*/ 267 w 418"/>
                <a:gd name="T61" fmla="*/ 76 h 932"/>
                <a:gd name="T62" fmla="*/ 250 w 418"/>
                <a:gd name="T63" fmla="*/ 56 h 932"/>
                <a:gd name="T64" fmla="*/ 219 w 418"/>
                <a:gd name="T65" fmla="*/ 29 h 932"/>
                <a:gd name="T66" fmla="*/ 190 w 418"/>
                <a:gd name="T67" fmla="*/ 11 h 932"/>
                <a:gd name="T68" fmla="*/ 166 w 418"/>
                <a:gd name="T69" fmla="*/ 2 h 932"/>
                <a:gd name="T70" fmla="*/ 157 w 418"/>
                <a:gd name="T7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8" h="932">
                  <a:moveTo>
                    <a:pt x="157" y="0"/>
                  </a:moveTo>
                  <a:lnTo>
                    <a:pt x="152" y="3"/>
                  </a:lnTo>
                  <a:lnTo>
                    <a:pt x="118" y="38"/>
                  </a:lnTo>
                  <a:lnTo>
                    <a:pt x="94" y="76"/>
                  </a:lnTo>
                  <a:lnTo>
                    <a:pt x="75" y="107"/>
                  </a:lnTo>
                  <a:lnTo>
                    <a:pt x="44" y="179"/>
                  </a:lnTo>
                  <a:lnTo>
                    <a:pt x="21" y="261"/>
                  </a:lnTo>
                  <a:lnTo>
                    <a:pt x="7" y="352"/>
                  </a:lnTo>
                  <a:lnTo>
                    <a:pt x="0" y="446"/>
                  </a:lnTo>
                  <a:lnTo>
                    <a:pt x="5" y="545"/>
                  </a:lnTo>
                  <a:lnTo>
                    <a:pt x="22" y="646"/>
                  </a:lnTo>
                  <a:lnTo>
                    <a:pt x="52" y="744"/>
                  </a:lnTo>
                  <a:lnTo>
                    <a:pt x="73" y="794"/>
                  </a:lnTo>
                  <a:lnTo>
                    <a:pt x="105" y="865"/>
                  </a:lnTo>
                  <a:lnTo>
                    <a:pt x="132" y="932"/>
                  </a:lnTo>
                  <a:lnTo>
                    <a:pt x="162" y="927"/>
                  </a:lnTo>
                  <a:lnTo>
                    <a:pt x="302" y="892"/>
                  </a:lnTo>
                  <a:lnTo>
                    <a:pt x="359" y="871"/>
                  </a:lnTo>
                  <a:lnTo>
                    <a:pt x="380" y="860"/>
                  </a:lnTo>
                  <a:lnTo>
                    <a:pt x="384" y="853"/>
                  </a:lnTo>
                  <a:lnTo>
                    <a:pt x="393" y="801"/>
                  </a:lnTo>
                  <a:lnTo>
                    <a:pt x="402" y="750"/>
                  </a:lnTo>
                  <a:lnTo>
                    <a:pt x="410" y="690"/>
                  </a:lnTo>
                  <a:lnTo>
                    <a:pt x="418" y="577"/>
                  </a:lnTo>
                  <a:lnTo>
                    <a:pt x="414" y="474"/>
                  </a:lnTo>
                  <a:lnTo>
                    <a:pt x="401" y="379"/>
                  </a:lnTo>
                  <a:lnTo>
                    <a:pt x="380" y="293"/>
                  </a:lnTo>
                  <a:lnTo>
                    <a:pt x="353" y="217"/>
                  </a:lnTo>
                  <a:lnTo>
                    <a:pt x="320" y="152"/>
                  </a:lnTo>
                  <a:lnTo>
                    <a:pt x="285" y="98"/>
                  </a:lnTo>
                  <a:lnTo>
                    <a:pt x="267" y="76"/>
                  </a:lnTo>
                  <a:lnTo>
                    <a:pt x="250" y="56"/>
                  </a:lnTo>
                  <a:lnTo>
                    <a:pt x="219" y="29"/>
                  </a:lnTo>
                  <a:lnTo>
                    <a:pt x="190" y="11"/>
                  </a:lnTo>
                  <a:lnTo>
                    <a:pt x="166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139"/>
            <p:cNvSpPr>
              <a:spLocks/>
            </p:cNvSpPr>
            <p:nvPr/>
          </p:nvSpPr>
          <p:spPr bwMode="auto">
            <a:xfrm rot="3772037">
              <a:off x="3505663" y="5410478"/>
              <a:ext cx="382812" cy="367841"/>
            </a:xfrm>
            <a:custGeom>
              <a:avLst/>
              <a:gdLst>
                <a:gd name="T0" fmla="*/ 713 w 717"/>
                <a:gd name="T1" fmla="*/ 0 h 687"/>
                <a:gd name="T2" fmla="*/ 68 w 717"/>
                <a:gd name="T3" fmla="*/ 49 h 687"/>
                <a:gd name="T4" fmla="*/ 55 w 717"/>
                <a:gd name="T5" fmla="*/ 92 h 687"/>
                <a:gd name="T6" fmla="*/ 38 w 717"/>
                <a:gd name="T7" fmla="*/ 138 h 687"/>
                <a:gd name="T8" fmla="*/ 28 w 717"/>
                <a:gd name="T9" fmla="*/ 168 h 687"/>
                <a:gd name="T10" fmla="*/ 12 w 717"/>
                <a:gd name="T11" fmla="*/ 224 h 687"/>
                <a:gd name="T12" fmla="*/ 0 w 717"/>
                <a:gd name="T13" fmla="*/ 304 h 687"/>
                <a:gd name="T14" fmla="*/ 8 w 717"/>
                <a:gd name="T15" fmla="*/ 403 h 687"/>
                <a:gd name="T16" fmla="*/ 37 w 717"/>
                <a:gd name="T17" fmla="*/ 490 h 687"/>
                <a:gd name="T18" fmla="*/ 83 w 717"/>
                <a:gd name="T19" fmla="*/ 563 h 687"/>
                <a:gd name="T20" fmla="*/ 144 w 717"/>
                <a:gd name="T21" fmla="*/ 622 h 687"/>
                <a:gd name="T22" fmla="*/ 218 w 717"/>
                <a:gd name="T23" fmla="*/ 663 h 687"/>
                <a:gd name="T24" fmla="*/ 301 w 717"/>
                <a:gd name="T25" fmla="*/ 685 h 687"/>
                <a:gd name="T26" fmla="*/ 345 w 717"/>
                <a:gd name="T27" fmla="*/ 687 h 687"/>
                <a:gd name="T28" fmla="*/ 396 w 717"/>
                <a:gd name="T29" fmla="*/ 685 h 687"/>
                <a:gd name="T30" fmla="*/ 485 w 717"/>
                <a:gd name="T31" fmla="*/ 663 h 687"/>
                <a:gd name="T32" fmla="*/ 559 w 717"/>
                <a:gd name="T33" fmla="*/ 620 h 687"/>
                <a:gd name="T34" fmla="*/ 617 w 717"/>
                <a:gd name="T35" fmla="*/ 562 h 687"/>
                <a:gd name="T36" fmla="*/ 663 w 717"/>
                <a:gd name="T37" fmla="*/ 488 h 687"/>
                <a:gd name="T38" fmla="*/ 694 w 717"/>
                <a:gd name="T39" fmla="*/ 404 h 687"/>
                <a:gd name="T40" fmla="*/ 712 w 717"/>
                <a:gd name="T41" fmla="*/ 311 h 687"/>
                <a:gd name="T42" fmla="*/ 717 w 717"/>
                <a:gd name="T43" fmla="*/ 212 h 687"/>
                <a:gd name="T44" fmla="*/ 715 w 717"/>
                <a:gd name="T45" fmla="*/ 162 h 687"/>
                <a:gd name="T46" fmla="*/ 711 w 717"/>
                <a:gd name="T47" fmla="*/ 79 h 687"/>
                <a:gd name="T48" fmla="*/ 713 w 717"/>
                <a:gd name="T49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7" h="687">
                  <a:moveTo>
                    <a:pt x="713" y="0"/>
                  </a:moveTo>
                  <a:lnTo>
                    <a:pt x="68" y="49"/>
                  </a:lnTo>
                  <a:lnTo>
                    <a:pt x="55" y="92"/>
                  </a:lnTo>
                  <a:lnTo>
                    <a:pt x="38" y="138"/>
                  </a:lnTo>
                  <a:lnTo>
                    <a:pt x="28" y="168"/>
                  </a:lnTo>
                  <a:lnTo>
                    <a:pt x="12" y="224"/>
                  </a:lnTo>
                  <a:lnTo>
                    <a:pt x="0" y="304"/>
                  </a:lnTo>
                  <a:lnTo>
                    <a:pt x="8" y="403"/>
                  </a:lnTo>
                  <a:lnTo>
                    <a:pt x="37" y="490"/>
                  </a:lnTo>
                  <a:lnTo>
                    <a:pt x="83" y="563"/>
                  </a:lnTo>
                  <a:lnTo>
                    <a:pt x="144" y="622"/>
                  </a:lnTo>
                  <a:lnTo>
                    <a:pt x="218" y="663"/>
                  </a:lnTo>
                  <a:lnTo>
                    <a:pt x="301" y="685"/>
                  </a:lnTo>
                  <a:lnTo>
                    <a:pt x="345" y="687"/>
                  </a:lnTo>
                  <a:lnTo>
                    <a:pt x="396" y="685"/>
                  </a:lnTo>
                  <a:lnTo>
                    <a:pt x="485" y="663"/>
                  </a:lnTo>
                  <a:lnTo>
                    <a:pt x="559" y="620"/>
                  </a:lnTo>
                  <a:lnTo>
                    <a:pt x="617" y="562"/>
                  </a:lnTo>
                  <a:lnTo>
                    <a:pt x="663" y="488"/>
                  </a:lnTo>
                  <a:lnTo>
                    <a:pt x="694" y="404"/>
                  </a:lnTo>
                  <a:lnTo>
                    <a:pt x="712" y="311"/>
                  </a:lnTo>
                  <a:lnTo>
                    <a:pt x="717" y="212"/>
                  </a:lnTo>
                  <a:lnTo>
                    <a:pt x="715" y="162"/>
                  </a:lnTo>
                  <a:lnTo>
                    <a:pt x="711" y="79"/>
                  </a:lnTo>
                  <a:lnTo>
                    <a:pt x="7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66298" y="2446412"/>
            <a:ext cx="1810927" cy="849679"/>
            <a:chOff x="2100766" y="4587818"/>
            <a:chExt cx="2525941" cy="1197987"/>
          </a:xfrm>
          <a:solidFill>
            <a:schemeClr val="accent2"/>
          </a:solidFill>
        </p:grpSpPr>
        <p:sp>
          <p:nvSpPr>
            <p:cNvPr id="47" name="Freeform 129"/>
            <p:cNvSpPr>
              <a:spLocks/>
            </p:cNvSpPr>
            <p:nvPr/>
          </p:nvSpPr>
          <p:spPr bwMode="auto">
            <a:xfrm rot="2747858">
              <a:off x="2817620" y="4677640"/>
              <a:ext cx="357149" cy="177505"/>
            </a:xfrm>
            <a:custGeom>
              <a:avLst/>
              <a:gdLst>
                <a:gd name="T0" fmla="*/ 324 w 667"/>
                <a:gd name="T1" fmla="*/ 184 h 332"/>
                <a:gd name="T2" fmla="*/ 336 w 667"/>
                <a:gd name="T3" fmla="*/ 186 h 332"/>
                <a:gd name="T4" fmla="*/ 365 w 667"/>
                <a:gd name="T5" fmla="*/ 199 h 332"/>
                <a:gd name="T6" fmla="*/ 396 w 667"/>
                <a:gd name="T7" fmla="*/ 227 h 332"/>
                <a:gd name="T8" fmla="*/ 430 w 667"/>
                <a:gd name="T9" fmla="*/ 267 h 332"/>
                <a:gd name="T10" fmla="*/ 447 w 667"/>
                <a:gd name="T11" fmla="*/ 293 h 332"/>
                <a:gd name="T12" fmla="*/ 452 w 667"/>
                <a:gd name="T13" fmla="*/ 303 h 332"/>
                <a:gd name="T14" fmla="*/ 457 w 667"/>
                <a:gd name="T15" fmla="*/ 312 h 332"/>
                <a:gd name="T16" fmla="*/ 560 w 667"/>
                <a:gd name="T17" fmla="*/ 325 h 332"/>
                <a:gd name="T18" fmla="*/ 667 w 667"/>
                <a:gd name="T19" fmla="*/ 332 h 332"/>
                <a:gd name="T20" fmla="*/ 653 w 667"/>
                <a:gd name="T21" fmla="*/ 297 h 332"/>
                <a:gd name="T22" fmla="*/ 622 w 667"/>
                <a:gd name="T23" fmla="*/ 231 h 332"/>
                <a:gd name="T24" fmla="*/ 587 w 667"/>
                <a:gd name="T25" fmla="*/ 172 h 332"/>
                <a:gd name="T26" fmla="*/ 548 w 667"/>
                <a:gd name="T27" fmla="*/ 120 h 332"/>
                <a:gd name="T28" fmla="*/ 507 w 667"/>
                <a:gd name="T29" fmla="*/ 76 h 332"/>
                <a:gd name="T30" fmla="*/ 461 w 667"/>
                <a:gd name="T31" fmla="*/ 43 h 332"/>
                <a:gd name="T32" fmla="*/ 415 w 667"/>
                <a:gd name="T33" fmla="*/ 17 h 332"/>
                <a:gd name="T34" fmla="*/ 365 w 667"/>
                <a:gd name="T35" fmla="*/ 2 h 332"/>
                <a:gd name="T36" fmla="*/ 339 w 667"/>
                <a:gd name="T37" fmla="*/ 0 h 332"/>
                <a:gd name="T38" fmla="*/ 317 w 667"/>
                <a:gd name="T39" fmla="*/ 0 h 332"/>
                <a:gd name="T40" fmla="*/ 272 w 667"/>
                <a:gd name="T41" fmla="*/ 4 h 332"/>
                <a:gd name="T42" fmla="*/ 228 w 667"/>
                <a:gd name="T43" fmla="*/ 15 h 332"/>
                <a:gd name="T44" fmla="*/ 184 w 667"/>
                <a:gd name="T45" fmla="*/ 34 h 332"/>
                <a:gd name="T46" fmla="*/ 119 w 667"/>
                <a:gd name="T47" fmla="*/ 71 h 332"/>
                <a:gd name="T48" fmla="*/ 37 w 667"/>
                <a:gd name="T49" fmla="*/ 144 h 332"/>
                <a:gd name="T50" fmla="*/ 0 w 667"/>
                <a:gd name="T51" fmla="*/ 189 h 332"/>
                <a:gd name="T52" fmla="*/ 92 w 667"/>
                <a:gd name="T53" fmla="*/ 225 h 332"/>
                <a:gd name="T54" fmla="*/ 188 w 667"/>
                <a:gd name="T55" fmla="*/ 255 h 332"/>
                <a:gd name="T56" fmla="*/ 223 w 667"/>
                <a:gd name="T57" fmla="*/ 224 h 332"/>
                <a:gd name="T58" fmla="*/ 275 w 667"/>
                <a:gd name="T59" fmla="*/ 196 h 332"/>
                <a:gd name="T60" fmla="*/ 308 w 667"/>
                <a:gd name="T61" fmla="*/ 185 h 332"/>
                <a:gd name="T62" fmla="*/ 324 w 667"/>
                <a:gd name="T63" fmla="*/ 18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7" h="332">
                  <a:moveTo>
                    <a:pt x="324" y="184"/>
                  </a:moveTo>
                  <a:lnTo>
                    <a:pt x="336" y="186"/>
                  </a:lnTo>
                  <a:lnTo>
                    <a:pt x="365" y="199"/>
                  </a:lnTo>
                  <a:lnTo>
                    <a:pt x="396" y="227"/>
                  </a:lnTo>
                  <a:lnTo>
                    <a:pt x="430" y="267"/>
                  </a:lnTo>
                  <a:lnTo>
                    <a:pt x="447" y="293"/>
                  </a:lnTo>
                  <a:lnTo>
                    <a:pt x="452" y="303"/>
                  </a:lnTo>
                  <a:lnTo>
                    <a:pt x="457" y="312"/>
                  </a:lnTo>
                  <a:lnTo>
                    <a:pt x="560" y="325"/>
                  </a:lnTo>
                  <a:lnTo>
                    <a:pt x="667" y="332"/>
                  </a:lnTo>
                  <a:lnTo>
                    <a:pt x="653" y="297"/>
                  </a:lnTo>
                  <a:lnTo>
                    <a:pt x="622" y="231"/>
                  </a:lnTo>
                  <a:lnTo>
                    <a:pt x="587" y="172"/>
                  </a:lnTo>
                  <a:lnTo>
                    <a:pt x="548" y="120"/>
                  </a:lnTo>
                  <a:lnTo>
                    <a:pt x="507" y="76"/>
                  </a:lnTo>
                  <a:lnTo>
                    <a:pt x="461" y="43"/>
                  </a:lnTo>
                  <a:lnTo>
                    <a:pt x="415" y="17"/>
                  </a:lnTo>
                  <a:lnTo>
                    <a:pt x="365" y="2"/>
                  </a:lnTo>
                  <a:lnTo>
                    <a:pt x="339" y="0"/>
                  </a:lnTo>
                  <a:lnTo>
                    <a:pt x="317" y="0"/>
                  </a:lnTo>
                  <a:lnTo>
                    <a:pt x="272" y="4"/>
                  </a:lnTo>
                  <a:lnTo>
                    <a:pt x="228" y="15"/>
                  </a:lnTo>
                  <a:lnTo>
                    <a:pt x="184" y="34"/>
                  </a:lnTo>
                  <a:lnTo>
                    <a:pt x="119" y="71"/>
                  </a:lnTo>
                  <a:lnTo>
                    <a:pt x="37" y="144"/>
                  </a:lnTo>
                  <a:lnTo>
                    <a:pt x="0" y="189"/>
                  </a:lnTo>
                  <a:lnTo>
                    <a:pt x="92" y="225"/>
                  </a:lnTo>
                  <a:lnTo>
                    <a:pt x="188" y="255"/>
                  </a:lnTo>
                  <a:lnTo>
                    <a:pt x="223" y="224"/>
                  </a:lnTo>
                  <a:lnTo>
                    <a:pt x="275" y="196"/>
                  </a:lnTo>
                  <a:lnTo>
                    <a:pt x="308" y="185"/>
                  </a:lnTo>
                  <a:lnTo>
                    <a:pt x="32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30"/>
            <p:cNvSpPr>
              <a:spLocks/>
            </p:cNvSpPr>
            <p:nvPr/>
          </p:nvSpPr>
          <p:spPr bwMode="auto">
            <a:xfrm rot="2747858">
              <a:off x="2899538" y="4933236"/>
              <a:ext cx="126179" cy="143288"/>
            </a:xfrm>
            <a:custGeom>
              <a:avLst/>
              <a:gdLst>
                <a:gd name="T0" fmla="*/ 0 w 240"/>
                <a:gd name="T1" fmla="*/ 0 h 268"/>
                <a:gd name="T2" fmla="*/ 21 w 240"/>
                <a:gd name="T3" fmla="*/ 58 h 268"/>
                <a:gd name="T4" fmla="*/ 49 w 240"/>
                <a:gd name="T5" fmla="*/ 188 h 268"/>
                <a:gd name="T6" fmla="*/ 55 w 240"/>
                <a:gd name="T7" fmla="*/ 259 h 268"/>
                <a:gd name="T8" fmla="*/ 147 w 240"/>
                <a:gd name="T9" fmla="*/ 267 h 268"/>
                <a:gd name="T10" fmla="*/ 240 w 240"/>
                <a:gd name="T11" fmla="*/ 268 h 268"/>
                <a:gd name="T12" fmla="*/ 236 w 240"/>
                <a:gd name="T13" fmla="*/ 201 h 268"/>
                <a:gd name="T14" fmla="*/ 215 w 240"/>
                <a:gd name="T15" fmla="*/ 74 h 268"/>
                <a:gd name="T16" fmla="*/ 200 w 240"/>
                <a:gd name="T17" fmla="*/ 13 h 268"/>
                <a:gd name="T18" fmla="*/ 99 w 240"/>
                <a:gd name="T19" fmla="*/ 9 h 268"/>
                <a:gd name="T20" fmla="*/ 0 w 24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268">
                  <a:moveTo>
                    <a:pt x="0" y="0"/>
                  </a:moveTo>
                  <a:lnTo>
                    <a:pt x="21" y="58"/>
                  </a:lnTo>
                  <a:lnTo>
                    <a:pt x="49" y="188"/>
                  </a:lnTo>
                  <a:lnTo>
                    <a:pt x="55" y="259"/>
                  </a:lnTo>
                  <a:lnTo>
                    <a:pt x="147" y="267"/>
                  </a:lnTo>
                  <a:lnTo>
                    <a:pt x="240" y="268"/>
                  </a:lnTo>
                  <a:lnTo>
                    <a:pt x="236" y="201"/>
                  </a:lnTo>
                  <a:lnTo>
                    <a:pt x="215" y="74"/>
                  </a:lnTo>
                  <a:lnTo>
                    <a:pt x="200" y="13"/>
                  </a:lnTo>
                  <a:lnTo>
                    <a:pt x="99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131"/>
            <p:cNvSpPr>
              <a:spLocks/>
            </p:cNvSpPr>
            <p:nvPr/>
          </p:nvSpPr>
          <p:spPr bwMode="auto">
            <a:xfrm rot="2747858">
              <a:off x="2713891" y="4646277"/>
              <a:ext cx="145425" cy="149703"/>
            </a:xfrm>
            <a:custGeom>
              <a:avLst/>
              <a:gdLst>
                <a:gd name="T0" fmla="*/ 273 w 273"/>
                <a:gd name="T1" fmla="*/ 67 h 283"/>
                <a:gd name="T2" fmla="*/ 180 w 273"/>
                <a:gd name="T3" fmla="*/ 36 h 283"/>
                <a:gd name="T4" fmla="*/ 94 w 273"/>
                <a:gd name="T5" fmla="*/ 0 h 283"/>
                <a:gd name="T6" fmla="*/ 66 w 273"/>
                <a:gd name="T7" fmla="*/ 45 h 283"/>
                <a:gd name="T8" fmla="*/ 20 w 273"/>
                <a:gd name="T9" fmla="*/ 147 h 283"/>
                <a:gd name="T10" fmla="*/ 0 w 273"/>
                <a:gd name="T11" fmla="*/ 202 h 283"/>
                <a:gd name="T12" fmla="*/ 82 w 273"/>
                <a:gd name="T13" fmla="*/ 245 h 283"/>
                <a:gd name="T14" fmla="*/ 170 w 273"/>
                <a:gd name="T15" fmla="*/ 283 h 283"/>
                <a:gd name="T16" fmla="*/ 191 w 273"/>
                <a:gd name="T17" fmla="*/ 218 h 283"/>
                <a:gd name="T18" fmla="*/ 243 w 273"/>
                <a:gd name="T19" fmla="*/ 110 h 283"/>
                <a:gd name="T20" fmla="*/ 273 w 273"/>
                <a:gd name="T21" fmla="*/ 6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283">
                  <a:moveTo>
                    <a:pt x="273" y="67"/>
                  </a:moveTo>
                  <a:lnTo>
                    <a:pt x="180" y="36"/>
                  </a:lnTo>
                  <a:lnTo>
                    <a:pt x="94" y="0"/>
                  </a:lnTo>
                  <a:lnTo>
                    <a:pt x="66" y="45"/>
                  </a:lnTo>
                  <a:lnTo>
                    <a:pt x="20" y="147"/>
                  </a:lnTo>
                  <a:lnTo>
                    <a:pt x="0" y="202"/>
                  </a:lnTo>
                  <a:lnTo>
                    <a:pt x="82" y="245"/>
                  </a:lnTo>
                  <a:lnTo>
                    <a:pt x="170" y="283"/>
                  </a:lnTo>
                  <a:lnTo>
                    <a:pt x="191" y="218"/>
                  </a:lnTo>
                  <a:lnTo>
                    <a:pt x="243" y="110"/>
                  </a:lnTo>
                  <a:lnTo>
                    <a:pt x="27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132"/>
            <p:cNvSpPr>
              <a:spLocks/>
            </p:cNvSpPr>
            <p:nvPr/>
          </p:nvSpPr>
          <p:spPr bwMode="auto">
            <a:xfrm rot="2747858">
              <a:off x="2600317" y="4715395"/>
              <a:ext cx="109070" cy="145425"/>
            </a:xfrm>
            <a:custGeom>
              <a:avLst/>
              <a:gdLst>
                <a:gd name="T0" fmla="*/ 203 w 203"/>
                <a:gd name="T1" fmla="*/ 80 h 272"/>
                <a:gd name="T2" fmla="*/ 114 w 203"/>
                <a:gd name="T3" fmla="*/ 42 h 272"/>
                <a:gd name="T4" fmla="*/ 31 w 203"/>
                <a:gd name="T5" fmla="*/ 0 h 272"/>
                <a:gd name="T6" fmla="*/ 21 w 203"/>
                <a:gd name="T7" fmla="*/ 42 h 272"/>
                <a:gd name="T8" fmla="*/ 5 w 203"/>
                <a:gd name="T9" fmla="*/ 133 h 272"/>
                <a:gd name="T10" fmla="*/ 0 w 203"/>
                <a:gd name="T11" fmla="*/ 180 h 272"/>
                <a:gd name="T12" fmla="*/ 43 w 203"/>
                <a:gd name="T13" fmla="*/ 204 h 272"/>
                <a:gd name="T14" fmla="*/ 132 w 203"/>
                <a:gd name="T15" fmla="*/ 251 h 272"/>
                <a:gd name="T16" fmla="*/ 180 w 203"/>
                <a:gd name="T17" fmla="*/ 272 h 272"/>
                <a:gd name="T18" fmla="*/ 183 w 203"/>
                <a:gd name="T19" fmla="*/ 221 h 272"/>
                <a:gd name="T20" fmla="*/ 194 w 203"/>
                <a:gd name="T21" fmla="*/ 124 h 272"/>
                <a:gd name="T22" fmla="*/ 203 w 203"/>
                <a:gd name="T23" fmla="*/ 8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272">
                  <a:moveTo>
                    <a:pt x="203" y="80"/>
                  </a:moveTo>
                  <a:lnTo>
                    <a:pt x="114" y="42"/>
                  </a:lnTo>
                  <a:lnTo>
                    <a:pt x="31" y="0"/>
                  </a:lnTo>
                  <a:lnTo>
                    <a:pt x="21" y="42"/>
                  </a:lnTo>
                  <a:lnTo>
                    <a:pt x="5" y="133"/>
                  </a:lnTo>
                  <a:lnTo>
                    <a:pt x="0" y="180"/>
                  </a:lnTo>
                  <a:lnTo>
                    <a:pt x="43" y="204"/>
                  </a:lnTo>
                  <a:lnTo>
                    <a:pt x="132" y="251"/>
                  </a:lnTo>
                  <a:lnTo>
                    <a:pt x="180" y="272"/>
                  </a:lnTo>
                  <a:lnTo>
                    <a:pt x="183" y="221"/>
                  </a:lnTo>
                  <a:lnTo>
                    <a:pt x="194" y="124"/>
                  </a:lnTo>
                  <a:lnTo>
                    <a:pt x="20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133"/>
            <p:cNvSpPr>
              <a:spLocks/>
            </p:cNvSpPr>
            <p:nvPr/>
          </p:nvSpPr>
          <p:spPr bwMode="auto">
            <a:xfrm rot="2747858">
              <a:off x="2794957" y="5066567"/>
              <a:ext cx="111208" cy="115485"/>
            </a:xfrm>
            <a:custGeom>
              <a:avLst/>
              <a:gdLst>
                <a:gd name="T0" fmla="*/ 0 w 210"/>
                <a:gd name="T1" fmla="*/ 203 h 215"/>
                <a:gd name="T2" fmla="*/ 92 w 210"/>
                <a:gd name="T3" fmla="*/ 212 h 215"/>
                <a:gd name="T4" fmla="*/ 187 w 210"/>
                <a:gd name="T5" fmla="*/ 215 h 215"/>
                <a:gd name="T6" fmla="*/ 197 w 210"/>
                <a:gd name="T7" fmla="*/ 163 h 215"/>
                <a:gd name="T8" fmla="*/ 209 w 210"/>
                <a:gd name="T9" fmla="*/ 59 h 215"/>
                <a:gd name="T10" fmla="*/ 210 w 210"/>
                <a:gd name="T11" fmla="*/ 9 h 215"/>
                <a:gd name="T12" fmla="*/ 117 w 210"/>
                <a:gd name="T13" fmla="*/ 6 h 215"/>
                <a:gd name="T14" fmla="*/ 26 w 210"/>
                <a:gd name="T15" fmla="*/ 0 h 215"/>
                <a:gd name="T16" fmla="*/ 25 w 210"/>
                <a:gd name="T17" fmla="*/ 50 h 215"/>
                <a:gd name="T18" fmla="*/ 12 w 210"/>
                <a:gd name="T19" fmla="*/ 153 h 215"/>
                <a:gd name="T20" fmla="*/ 0 w 210"/>
                <a:gd name="T21" fmla="*/ 20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215">
                  <a:moveTo>
                    <a:pt x="0" y="203"/>
                  </a:moveTo>
                  <a:lnTo>
                    <a:pt x="92" y="212"/>
                  </a:lnTo>
                  <a:lnTo>
                    <a:pt x="187" y="215"/>
                  </a:lnTo>
                  <a:lnTo>
                    <a:pt x="197" y="163"/>
                  </a:lnTo>
                  <a:lnTo>
                    <a:pt x="209" y="59"/>
                  </a:lnTo>
                  <a:lnTo>
                    <a:pt x="210" y="9"/>
                  </a:lnTo>
                  <a:lnTo>
                    <a:pt x="117" y="6"/>
                  </a:lnTo>
                  <a:lnTo>
                    <a:pt x="26" y="0"/>
                  </a:lnTo>
                  <a:lnTo>
                    <a:pt x="25" y="50"/>
                  </a:lnTo>
                  <a:lnTo>
                    <a:pt x="12" y="153"/>
                  </a:lnTo>
                  <a:lnTo>
                    <a:pt x="0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34"/>
            <p:cNvSpPr>
              <a:spLocks/>
            </p:cNvSpPr>
            <p:nvPr/>
          </p:nvSpPr>
          <p:spPr bwMode="auto">
            <a:xfrm rot="2747858">
              <a:off x="2491668" y="4808512"/>
              <a:ext cx="113347" cy="160396"/>
            </a:xfrm>
            <a:custGeom>
              <a:avLst/>
              <a:gdLst>
                <a:gd name="T0" fmla="*/ 199 w 211"/>
                <a:gd name="T1" fmla="*/ 239 h 302"/>
                <a:gd name="T2" fmla="*/ 189 w 211"/>
                <a:gd name="T3" fmla="*/ 163 h 302"/>
                <a:gd name="T4" fmla="*/ 185 w 211"/>
                <a:gd name="T5" fmla="*/ 90 h 302"/>
                <a:gd name="T6" fmla="*/ 137 w 211"/>
                <a:gd name="T7" fmla="*/ 70 h 302"/>
                <a:gd name="T8" fmla="*/ 44 w 211"/>
                <a:gd name="T9" fmla="*/ 24 h 302"/>
                <a:gd name="T10" fmla="*/ 1 w 211"/>
                <a:gd name="T11" fmla="*/ 0 h 302"/>
                <a:gd name="T12" fmla="*/ 0 w 211"/>
                <a:gd name="T13" fmla="*/ 48 h 302"/>
                <a:gd name="T14" fmla="*/ 3 w 211"/>
                <a:gd name="T15" fmla="*/ 149 h 302"/>
                <a:gd name="T16" fmla="*/ 9 w 211"/>
                <a:gd name="T17" fmla="*/ 200 h 302"/>
                <a:gd name="T18" fmla="*/ 55 w 211"/>
                <a:gd name="T19" fmla="*/ 229 h 302"/>
                <a:gd name="T20" fmla="*/ 158 w 211"/>
                <a:gd name="T21" fmla="*/ 280 h 302"/>
                <a:gd name="T22" fmla="*/ 211 w 211"/>
                <a:gd name="T23" fmla="*/ 302 h 302"/>
                <a:gd name="T24" fmla="*/ 204 w 211"/>
                <a:gd name="T25" fmla="*/ 270 h 302"/>
                <a:gd name="T26" fmla="*/ 199 w 211"/>
                <a:gd name="T27" fmla="*/ 23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302">
                  <a:moveTo>
                    <a:pt x="199" y="239"/>
                  </a:moveTo>
                  <a:lnTo>
                    <a:pt x="189" y="163"/>
                  </a:lnTo>
                  <a:lnTo>
                    <a:pt x="185" y="90"/>
                  </a:lnTo>
                  <a:lnTo>
                    <a:pt x="137" y="70"/>
                  </a:lnTo>
                  <a:lnTo>
                    <a:pt x="44" y="24"/>
                  </a:lnTo>
                  <a:lnTo>
                    <a:pt x="1" y="0"/>
                  </a:lnTo>
                  <a:lnTo>
                    <a:pt x="0" y="48"/>
                  </a:lnTo>
                  <a:lnTo>
                    <a:pt x="3" y="149"/>
                  </a:lnTo>
                  <a:lnTo>
                    <a:pt x="9" y="200"/>
                  </a:lnTo>
                  <a:lnTo>
                    <a:pt x="55" y="229"/>
                  </a:lnTo>
                  <a:lnTo>
                    <a:pt x="158" y="280"/>
                  </a:lnTo>
                  <a:lnTo>
                    <a:pt x="211" y="302"/>
                  </a:lnTo>
                  <a:lnTo>
                    <a:pt x="204" y="270"/>
                  </a:lnTo>
                  <a:lnTo>
                    <a:pt x="199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135"/>
            <p:cNvSpPr>
              <a:spLocks/>
            </p:cNvSpPr>
            <p:nvPr/>
          </p:nvSpPr>
          <p:spPr bwMode="auto">
            <a:xfrm rot="2747858">
              <a:off x="2650386" y="5141895"/>
              <a:ext cx="141148" cy="115485"/>
            </a:xfrm>
            <a:custGeom>
              <a:avLst/>
              <a:gdLst>
                <a:gd name="T0" fmla="*/ 46 w 267"/>
                <a:gd name="T1" fmla="*/ 84 h 216"/>
                <a:gd name="T2" fmla="*/ 22 w 267"/>
                <a:gd name="T3" fmla="*/ 143 h 216"/>
                <a:gd name="T4" fmla="*/ 0 w 267"/>
                <a:gd name="T5" fmla="*/ 196 h 216"/>
                <a:gd name="T6" fmla="*/ 93 w 267"/>
                <a:gd name="T7" fmla="*/ 210 h 216"/>
                <a:gd name="T8" fmla="*/ 190 w 267"/>
                <a:gd name="T9" fmla="*/ 216 h 216"/>
                <a:gd name="T10" fmla="*/ 202 w 267"/>
                <a:gd name="T11" fmla="*/ 189 h 216"/>
                <a:gd name="T12" fmla="*/ 215 w 267"/>
                <a:gd name="T13" fmla="*/ 161 h 216"/>
                <a:gd name="T14" fmla="*/ 245 w 267"/>
                <a:gd name="T15" fmla="*/ 87 h 216"/>
                <a:gd name="T16" fmla="*/ 267 w 267"/>
                <a:gd name="T17" fmla="*/ 13 h 216"/>
                <a:gd name="T18" fmla="*/ 172 w 267"/>
                <a:gd name="T19" fmla="*/ 9 h 216"/>
                <a:gd name="T20" fmla="*/ 79 w 267"/>
                <a:gd name="T21" fmla="*/ 0 h 216"/>
                <a:gd name="T22" fmla="*/ 64 w 267"/>
                <a:gd name="T23" fmla="*/ 43 h 216"/>
                <a:gd name="T24" fmla="*/ 46 w 267"/>
                <a:gd name="T25" fmla="*/ 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16">
                  <a:moveTo>
                    <a:pt x="46" y="84"/>
                  </a:moveTo>
                  <a:lnTo>
                    <a:pt x="22" y="143"/>
                  </a:lnTo>
                  <a:lnTo>
                    <a:pt x="0" y="196"/>
                  </a:lnTo>
                  <a:lnTo>
                    <a:pt x="93" y="210"/>
                  </a:lnTo>
                  <a:lnTo>
                    <a:pt x="190" y="216"/>
                  </a:lnTo>
                  <a:lnTo>
                    <a:pt x="202" y="189"/>
                  </a:lnTo>
                  <a:lnTo>
                    <a:pt x="215" y="161"/>
                  </a:lnTo>
                  <a:lnTo>
                    <a:pt x="245" y="87"/>
                  </a:lnTo>
                  <a:lnTo>
                    <a:pt x="267" y="13"/>
                  </a:lnTo>
                  <a:lnTo>
                    <a:pt x="172" y="9"/>
                  </a:lnTo>
                  <a:lnTo>
                    <a:pt x="79" y="0"/>
                  </a:lnTo>
                  <a:lnTo>
                    <a:pt x="64" y="43"/>
                  </a:lnTo>
                  <a:lnTo>
                    <a:pt x="4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137"/>
            <p:cNvSpPr>
              <a:spLocks/>
            </p:cNvSpPr>
            <p:nvPr/>
          </p:nvSpPr>
          <p:spPr bwMode="auto">
            <a:xfrm rot="2747858">
              <a:off x="2648770" y="4700734"/>
              <a:ext cx="222415" cy="498297"/>
            </a:xfrm>
            <a:custGeom>
              <a:avLst/>
              <a:gdLst>
                <a:gd name="T0" fmla="*/ 254 w 416"/>
                <a:gd name="T1" fmla="*/ 0 h 932"/>
                <a:gd name="T2" fmla="*/ 239 w 416"/>
                <a:gd name="T3" fmla="*/ 2 h 932"/>
                <a:gd name="T4" fmla="*/ 183 w 416"/>
                <a:gd name="T5" fmla="*/ 39 h 932"/>
                <a:gd name="T6" fmla="*/ 151 w 416"/>
                <a:gd name="T7" fmla="*/ 74 h 932"/>
                <a:gd name="T8" fmla="*/ 133 w 416"/>
                <a:gd name="T9" fmla="*/ 97 h 932"/>
                <a:gd name="T10" fmla="*/ 98 w 416"/>
                <a:gd name="T11" fmla="*/ 151 h 932"/>
                <a:gd name="T12" fmla="*/ 65 w 416"/>
                <a:gd name="T13" fmla="*/ 216 h 932"/>
                <a:gd name="T14" fmla="*/ 38 w 416"/>
                <a:gd name="T15" fmla="*/ 293 h 932"/>
                <a:gd name="T16" fmla="*/ 17 w 416"/>
                <a:gd name="T17" fmla="*/ 378 h 932"/>
                <a:gd name="T18" fmla="*/ 4 w 416"/>
                <a:gd name="T19" fmla="*/ 473 h 932"/>
                <a:gd name="T20" fmla="*/ 0 w 416"/>
                <a:gd name="T21" fmla="*/ 577 h 932"/>
                <a:gd name="T22" fmla="*/ 7 w 416"/>
                <a:gd name="T23" fmla="*/ 689 h 932"/>
                <a:gd name="T24" fmla="*/ 16 w 416"/>
                <a:gd name="T25" fmla="*/ 749 h 932"/>
                <a:gd name="T26" fmla="*/ 25 w 416"/>
                <a:gd name="T27" fmla="*/ 801 h 932"/>
                <a:gd name="T28" fmla="*/ 34 w 416"/>
                <a:gd name="T29" fmla="*/ 853 h 932"/>
                <a:gd name="T30" fmla="*/ 37 w 416"/>
                <a:gd name="T31" fmla="*/ 858 h 932"/>
                <a:gd name="T32" fmla="*/ 59 w 416"/>
                <a:gd name="T33" fmla="*/ 871 h 932"/>
                <a:gd name="T34" fmla="*/ 114 w 416"/>
                <a:gd name="T35" fmla="*/ 890 h 932"/>
                <a:gd name="T36" fmla="*/ 254 w 416"/>
                <a:gd name="T37" fmla="*/ 927 h 932"/>
                <a:gd name="T38" fmla="*/ 285 w 416"/>
                <a:gd name="T39" fmla="*/ 932 h 932"/>
                <a:gd name="T40" fmla="*/ 313 w 416"/>
                <a:gd name="T41" fmla="*/ 864 h 932"/>
                <a:gd name="T42" fmla="*/ 345 w 416"/>
                <a:gd name="T43" fmla="*/ 793 h 932"/>
                <a:gd name="T44" fmla="*/ 365 w 416"/>
                <a:gd name="T45" fmla="*/ 744 h 932"/>
                <a:gd name="T46" fmla="*/ 394 w 416"/>
                <a:gd name="T47" fmla="*/ 644 h 932"/>
                <a:gd name="T48" fmla="*/ 411 w 416"/>
                <a:gd name="T49" fmla="*/ 544 h 932"/>
                <a:gd name="T50" fmla="*/ 416 w 416"/>
                <a:gd name="T51" fmla="*/ 446 h 932"/>
                <a:gd name="T52" fmla="*/ 411 w 416"/>
                <a:gd name="T53" fmla="*/ 350 h 932"/>
                <a:gd name="T54" fmla="*/ 396 w 416"/>
                <a:gd name="T55" fmla="*/ 260 h 932"/>
                <a:gd name="T56" fmla="*/ 374 w 416"/>
                <a:gd name="T57" fmla="*/ 179 h 932"/>
                <a:gd name="T58" fmla="*/ 343 w 416"/>
                <a:gd name="T59" fmla="*/ 106 h 932"/>
                <a:gd name="T60" fmla="*/ 324 w 416"/>
                <a:gd name="T61" fmla="*/ 75 h 932"/>
                <a:gd name="T62" fmla="*/ 300 w 416"/>
                <a:gd name="T63" fmla="*/ 37 h 932"/>
                <a:gd name="T64" fmla="*/ 263 w 416"/>
                <a:gd name="T65" fmla="*/ 2 h 932"/>
                <a:gd name="T66" fmla="*/ 254 w 416"/>
                <a:gd name="T67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932">
                  <a:moveTo>
                    <a:pt x="254" y="0"/>
                  </a:moveTo>
                  <a:lnTo>
                    <a:pt x="239" y="2"/>
                  </a:lnTo>
                  <a:lnTo>
                    <a:pt x="183" y="39"/>
                  </a:lnTo>
                  <a:lnTo>
                    <a:pt x="151" y="74"/>
                  </a:lnTo>
                  <a:lnTo>
                    <a:pt x="133" y="97"/>
                  </a:lnTo>
                  <a:lnTo>
                    <a:pt x="98" y="151"/>
                  </a:lnTo>
                  <a:lnTo>
                    <a:pt x="65" y="216"/>
                  </a:lnTo>
                  <a:lnTo>
                    <a:pt x="38" y="293"/>
                  </a:lnTo>
                  <a:lnTo>
                    <a:pt x="17" y="378"/>
                  </a:lnTo>
                  <a:lnTo>
                    <a:pt x="4" y="473"/>
                  </a:lnTo>
                  <a:lnTo>
                    <a:pt x="0" y="577"/>
                  </a:lnTo>
                  <a:lnTo>
                    <a:pt x="7" y="689"/>
                  </a:lnTo>
                  <a:lnTo>
                    <a:pt x="16" y="749"/>
                  </a:lnTo>
                  <a:lnTo>
                    <a:pt x="25" y="801"/>
                  </a:lnTo>
                  <a:lnTo>
                    <a:pt x="34" y="853"/>
                  </a:lnTo>
                  <a:lnTo>
                    <a:pt x="37" y="858"/>
                  </a:lnTo>
                  <a:lnTo>
                    <a:pt x="59" y="871"/>
                  </a:lnTo>
                  <a:lnTo>
                    <a:pt x="114" y="890"/>
                  </a:lnTo>
                  <a:lnTo>
                    <a:pt x="254" y="927"/>
                  </a:lnTo>
                  <a:lnTo>
                    <a:pt x="285" y="932"/>
                  </a:lnTo>
                  <a:lnTo>
                    <a:pt x="313" y="864"/>
                  </a:lnTo>
                  <a:lnTo>
                    <a:pt x="345" y="793"/>
                  </a:lnTo>
                  <a:lnTo>
                    <a:pt x="365" y="744"/>
                  </a:lnTo>
                  <a:lnTo>
                    <a:pt x="394" y="644"/>
                  </a:lnTo>
                  <a:lnTo>
                    <a:pt x="411" y="544"/>
                  </a:lnTo>
                  <a:lnTo>
                    <a:pt x="416" y="446"/>
                  </a:lnTo>
                  <a:lnTo>
                    <a:pt x="411" y="350"/>
                  </a:lnTo>
                  <a:lnTo>
                    <a:pt x="396" y="260"/>
                  </a:lnTo>
                  <a:lnTo>
                    <a:pt x="374" y="179"/>
                  </a:lnTo>
                  <a:lnTo>
                    <a:pt x="343" y="106"/>
                  </a:lnTo>
                  <a:lnTo>
                    <a:pt x="324" y="75"/>
                  </a:lnTo>
                  <a:lnTo>
                    <a:pt x="300" y="37"/>
                  </a:lnTo>
                  <a:lnTo>
                    <a:pt x="263" y="2"/>
                  </a:lnTo>
                  <a:lnTo>
                    <a:pt x="2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138"/>
            <p:cNvSpPr>
              <a:spLocks/>
            </p:cNvSpPr>
            <p:nvPr/>
          </p:nvSpPr>
          <p:spPr bwMode="auto">
            <a:xfrm rot="2747858">
              <a:off x="2093281" y="5229692"/>
              <a:ext cx="382812" cy="367841"/>
            </a:xfrm>
            <a:custGeom>
              <a:avLst/>
              <a:gdLst>
                <a:gd name="T0" fmla="*/ 649 w 716"/>
                <a:gd name="T1" fmla="*/ 49 h 687"/>
                <a:gd name="T2" fmla="*/ 3 w 716"/>
                <a:gd name="T3" fmla="*/ 0 h 687"/>
                <a:gd name="T4" fmla="*/ 6 w 716"/>
                <a:gd name="T5" fmla="*/ 79 h 687"/>
                <a:gd name="T6" fmla="*/ 2 w 716"/>
                <a:gd name="T7" fmla="*/ 162 h 687"/>
                <a:gd name="T8" fmla="*/ 0 w 716"/>
                <a:gd name="T9" fmla="*/ 213 h 687"/>
                <a:gd name="T10" fmla="*/ 5 w 716"/>
                <a:gd name="T11" fmla="*/ 311 h 687"/>
                <a:gd name="T12" fmla="*/ 23 w 716"/>
                <a:gd name="T13" fmla="*/ 404 h 687"/>
                <a:gd name="T14" fmla="*/ 54 w 716"/>
                <a:gd name="T15" fmla="*/ 489 h 687"/>
                <a:gd name="T16" fmla="*/ 99 w 716"/>
                <a:gd name="T17" fmla="*/ 561 h 687"/>
                <a:gd name="T18" fmla="*/ 159 w 716"/>
                <a:gd name="T19" fmla="*/ 621 h 687"/>
                <a:gd name="T20" fmla="*/ 233 w 716"/>
                <a:gd name="T21" fmla="*/ 662 h 687"/>
                <a:gd name="T22" fmla="*/ 321 w 716"/>
                <a:gd name="T23" fmla="*/ 686 h 687"/>
                <a:gd name="T24" fmla="*/ 373 w 716"/>
                <a:gd name="T25" fmla="*/ 687 h 687"/>
                <a:gd name="T26" fmla="*/ 416 w 716"/>
                <a:gd name="T27" fmla="*/ 686 h 687"/>
                <a:gd name="T28" fmla="*/ 499 w 716"/>
                <a:gd name="T29" fmla="*/ 664 h 687"/>
                <a:gd name="T30" fmla="*/ 572 w 716"/>
                <a:gd name="T31" fmla="*/ 622 h 687"/>
                <a:gd name="T32" fmla="*/ 633 w 716"/>
                <a:gd name="T33" fmla="*/ 564 h 687"/>
                <a:gd name="T34" fmla="*/ 680 w 716"/>
                <a:gd name="T35" fmla="*/ 490 h 687"/>
                <a:gd name="T36" fmla="*/ 709 w 716"/>
                <a:gd name="T37" fmla="*/ 403 h 687"/>
                <a:gd name="T38" fmla="*/ 716 w 716"/>
                <a:gd name="T39" fmla="*/ 305 h 687"/>
                <a:gd name="T40" fmla="*/ 705 w 716"/>
                <a:gd name="T41" fmla="*/ 224 h 687"/>
                <a:gd name="T42" fmla="*/ 689 w 716"/>
                <a:gd name="T43" fmla="*/ 167 h 687"/>
                <a:gd name="T44" fmla="*/ 679 w 716"/>
                <a:gd name="T45" fmla="*/ 139 h 687"/>
                <a:gd name="T46" fmla="*/ 662 w 716"/>
                <a:gd name="T47" fmla="*/ 92 h 687"/>
                <a:gd name="T48" fmla="*/ 649 w 716"/>
                <a:gd name="T49" fmla="*/ 4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6" h="687">
                  <a:moveTo>
                    <a:pt x="649" y="49"/>
                  </a:moveTo>
                  <a:lnTo>
                    <a:pt x="3" y="0"/>
                  </a:lnTo>
                  <a:lnTo>
                    <a:pt x="6" y="79"/>
                  </a:lnTo>
                  <a:lnTo>
                    <a:pt x="2" y="162"/>
                  </a:lnTo>
                  <a:lnTo>
                    <a:pt x="0" y="213"/>
                  </a:lnTo>
                  <a:lnTo>
                    <a:pt x="5" y="311"/>
                  </a:lnTo>
                  <a:lnTo>
                    <a:pt x="23" y="404"/>
                  </a:lnTo>
                  <a:lnTo>
                    <a:pt x="54" y="489"/>
                  </a:lnTo>
                  <a:lnTo>
                    <a:pt x="99" y="561"/>
                  </a:lnTo>
                  <a:lnTo>
                    <a:pt x="159" y="621"/>
                  </a:lnTo>
                  <a:lnTo>
                    <a:pt x="233" y="662"/>
                  </a:lnTo>
                  <a:lnTo>
                    <a:pt x="321" y="686"/>
                  </a:lnTo>
                  <a:lnTo>
                    <a:pt x="373" y="687"/>
                  </a:lnTo>
                  <a:lnTo>
                    <a:pt x="416" y="686"/>
                  </a:lnTo>
                  <a:lnTo>
                    <a:pt x="499" y="664"/>
                  </a:lnTo>
                  <a:lnTo>
                    <a:pt x="572" y="622"/>
                  </a:lnTo>
                  <a:lnTo>
                    <a:pt x="633" y="564"/>
                  </a:lnTo>
                  <a:lnTo>
                    <a:pt x="680" y="490"/>
                  </a:lnTo>
                  <a:lnTo>
                    <a:pt x="709" y="403"/>
                  </a:lnTo>
                  <a:lnTo>
                    <a:pt x="716" y="305"/>
                  </a:lnTo>
                  <a:lnTo>
                    <a:pt x="705" y="224"/>
                  </a:lnTo>
                  <a:lnTo>
                    <a:pt x="689" y="167"/>
                  </a:lnTo>
                  <a:lnTo>
                    <a:pt x="679" y="139"/>
                  </a:lnTo>
                  <a:lnTo>
                    <a:pt x="662" y="92"/>
                  </a:lnTo>
                  <a:lnTo>
                    <a:pt x="64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122"/>
            <p:cNvSpPr>
              <a:spLocks/>
            </p:cNvSpPr>
            <p:nvPr/>
          </p:nvSpPr>
          <p:spPr bwMode="auto">
            <a:xfrm rot="3772037">
              <a:off x="4359380" y="5038691"/>
              <a:ext cx="357149" cy="177505"/>
            </a:xfrm>
            <a:custGeom>
              <a:avLst/>
              <a:gdLst>
                <a:gd name="T0" fmla="*/ 222 w 668"/>
                <a:gd name="T1" fmla="*/ 293 h 332"/>
                <a:gd name="T2" fmla="*/ 239 w 668"/>
                <a:gd name="T3" fmla="*/ 267 h 332"/>
                <a:gd name="T4" fmla="*/ 271 w 668"/>
                <a:gd name="T5" fmla="*/ 227 h 332"/>
                <a:gd name="T6" fmla="*/ 304 w 668"/>
                <a:gd name="T7" fmla="*/ 201 h 332"/>
                <a:gd name="T8" fmla="*/ 332 w 668"/>
                <a:gd name="T9" fmla="*/ 187 h 332"/>
                <a:gd name="T10" fmla="*/ 345 w 668"/>
                <a:gd name="T11" fmla="*/ 186 h 332"/>
                <a:gd name="T12" fmla="*/ 361 w 668"/>
                <a:gd name="T13" fmla="*/ 186 h 332"/>
                <a:gd name="T14" fmla="*/ 393 w 668"/>
                <a:gd name="T15" fmla="*/ 196 h 332"/>
                <a:gd name="T16" fmla="*/ 445 w 668"/>
                <a:gd name="T17" fmla="*/ 225 h 332"/>
                <a:gd name="T18" fmla="*/ 480 w 668"/>
                <a:gd name="T19" fmla="*/ 256 h 332"/>
                <a:gd name="T20" fmla="*/ 577 w 668"/>
                <a:gd name="T21" fmla="*/ 226 h 332"/>
                <a:gd name="T22" fmla="*/ 668 w 668"/>
                <a:gd name="T23" fmla="*/ 191 h 332"/>
                <a:gd name="T24" fmla="*/ 630 w 668"/>
                <a:gd name="T25" fmla="*/ 144 h 332"/>
                <a:gd name="T26" fmla="*/ 550 w 668"/>
                <a:gd name="T27" fmla="*/ 72 h 332"/>
                <a:gd name="T28" fmla="*/ 485 w 668"/>
                <a:gd name="T29" fmla="*/ 34 h 332"/>
                <a:gd name="T30" fmla="*/ 441 w 668"/>
                <a:gd name="T31" fmla="*/ 16 h 332"/>
                <a:gd name="T32" fmla="*/ 396 w 668"/>
                <a:gd name="T33" fmla="*/ 4 h 332"/>
                <a:gd name="T34" fmla="*/ 350 w 668"/>
                <a:gd name="T35" fmla="*/ 0 h 332"/>
                <a:gd name="T36" fmla="*/ 328 w 668"/>
                <a:gd name="T37" fmla="*/ 2 h 332"/>
                <a:gd name="T38" fmla="*/ 304 w 668"/>
                <a:gd name="T39" fmla="*/ 4 h 332"/>
                <a:gd name="T40" fmla="*/ 253 w 668"/>
                <a:gd name="T41" fmla="*/ 19 h 332"/>
                <a:gd name="T42" fmla="*/ 206 w 668"/>
                <a:gd name="T43" fmla="*/ 43 h 332"/>
                <a:gd name="T44" fmla="*/ 161 w 668"/>
                <a:gd name="T45" fmla="*/ 77 h 332"/>
                <a:gd name="T46" fmla="*/ 120 w 668"/>
                <a:gd name="T47" fmla="*/ 121 h 332"/>
                <a:gd name="T48" fmla="*/ 81 w 668"/>
                <a:gd name="T49" fmla="*/ 173 h 332"/>
                <a:gd name="T50" fmla="*/ 46 w 668"/>
                <a:gd name="T51" fmla="*/ 231 h 332"/>
                <a:gd name="T52" fmla="*/ 15 w 668"/>
                <a:gd name="T53" fmla="*/ 297 h 332"/>
                <a:gd name="T54" fmla="*/ 0 w 668"/>
                <a:gd name="T55" fmla="*/ 332 h 332"/>
                <a:gd name="T56" fmla="*/ 108 w 668"/>
                <a:gd name="T57" fmla="*/ 326 h 332"/>
                <a:gd name="T58" fmla="*/ 212 w 668"/>
                <a:gd name="T59" fmla="*/ 313 h 332"/>
                <a:gd name="T60" fmla="*/ 217 w 668"/>
                <a:gd name="T61" fmla="*/ 304 h 332"/>
                <a:gd name="T62" fmla="*/ 222 w 668"/>
                <a:gd name="T63" fmla="*/ 29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8" h="332">
                  <a:moveTo>
                    <a:pt x="222" y="293"/>
                  </a:moveTo>
                  <a:lnTo>
                    <a:pt x="239" y="267"/>
                  </a:lnTo>
                  <a:lnTo>
                    <a:pt x="271" y="227"/>
                  </a:lnTo>
                  <a:lnTo>
                    <a:pt x="304" y="201"/>
                  </a:lnTo>
                  <a:lnTo>
                    <a:pt x="332" y="187"/>
                  </a:lnTo>
                  <a:lnTo>
                    <a:pt x="345" y="186"/>
                  </a:lnTo>
                  <a:lnTo>
                    <a:pt x="361" y="186"/>
                  </a:lnTo>
                  <a:lnTo>
                    <a:pt x="393" y="196"/>
                  </a:lnTo>
                  <a:lnTo>
                    <a:pt x="445" y="225"/>
                  </a:lnTo>
                  <a:lnTo>
                    <a:pt x="480" y="256"/>
                  </a:lnTo>
                  <a:lnTo>
                    <a:pt x="577" y="226"/>
                  </a:lnTo>
                  <a:lnTo>
                    <a:pt x="668" y="191"/>
                  </a:lnTo>
                  <a:lnTo>
                    <a:pt x="630" y="144"/>
                  </a:lnTo>
                  <a:lnTo>
                    <a:pt x="550" y="72"/>
                  </a:lnTo>
                  <a:lnTo>
                    <a:pt x="485" y="34"/>
                  </a:lnTo>
                  <a:lnTo>
                    <a:pt x="441" y="16"/>
                  </a:lnTo>
                  <a:lnTo>
                    <a:pt x="396" y="4"/>
                  </a:lnTo>
                  <a:lnTo>
                    <a:pt x="350" y="0"/>
                  </a:lnTo>
                  <a:lnTo>
                    <a:pt x="328" y="2"/>
                  </a:lnTo>
                  <a:lnTo>
                    <a:pt x="304" y="4"/>
                  </a:lnTo>
                  <a:lnTo>
                    <a:pt x="253" y="19"/>
                  </a:lnTo>
                  <a:lnTo>
                    <a:pt x="206" y="43"/>
                  </a:lnTo>
                  <a:lnTo>
                    <a:pt x="161" y="77"/>
                  </a:lnTo>
                  <a:lnTo>
                    <a:pt x="120" y="121"/>
                  </a:lnTo>
                  <a:lnTo>
                    <a:pt x="81" y="173"/>
                  </a:lnTo>
                  <a:lnTo>
                    <a:pt x="46" y="231"/>
                  </a:lnTo>
                  <a:lnTo>
                    <a:pt x="15" y="297"/>
                  </a:lnTo>
                  <a:lnTo>
                    <a:pt x="0" y="332"/>
                  </a:lnTo>
                  <a:lnTo>
                    <a:pt x="108" y="326"/>
                  </a:lnTo>
                  <a:lnTo>
                    <a:pt x="212" y="313"/>
                  </a:lnTo>
                  <a:lnTo>
                    <a:pt x="217" y="304"/>
                  </a:lnTo>
                  <a:lnTo>
                    <a:pt x="222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23"/>
            <p:cNvSpPr>
              <a:spLocks/>
            </p:cNvSpPr>
            <p:nvPr/>
          </p:nvSpPr>
          <p:spPr bwMode="auto">
            <a:xfrm rot="3772037">
              <a:off x="4441049" y="5265646"/>
              <a:ext cx="145425" cy="149703"/>
            </a:xfrm>
            <a:custGeom>
              <a:avLst/>
              <a:gdLst>
                <a:gd name="T0" fmla="*/ 104 w 274"/>
                <a:gd name="T1" fmla="*/ 281 h 281"/>
                <a:gd name="T2" fmla="*/ 192 w 274"/>
                <a:gd name="T3" fmla="*/ 244 h 281"/>
                <a:gd name="T4" fmla="*/ 274 w 274"/>
                <a:gd name="T5" fmla="*/ 202 h 281"/>
                <a:gd name="T6" fmla="*/ 253 w 274"/>
                <a:gd name="T7" fmla="*/ 145 h 281"/>
                <a:gd name="T8" fmla="*/ 206 w 274"/>
                <a:gd name="T9" fmla="*/ 44 h 281"/>
                <a:gd name="T10" fmla="*/ 179 w 274"/>
                <a:gd name="T11" fmla="*/ 0 h 281"/>
                <a:gd name="T12" fmla="*/ 92 w 274"/>
                <a:gd name="T13" fmla="*/ 35 h 281"/>
                <a:gd name="T14" fmla="*/ 0 w 274"/>
                <a:gd name="T15" fmla="*/ 66 h 281"/>
                <a:gd name="T16" fmla="*/ 30 w 274"/>
                <a:gd name="T17" fmla="*/ 109 h 281"/>
                <a:gd name="T18" fmla="*/ 82 w 274"/>
                <a:gd name="T19" fmla="*/ 216 h 281"/>
                <a:gd name="T20" fmla="*/ 104 w 274"/>
                <a:gd name="T2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81">
                  <a:moveTo>
                    <a:pt x="104" y="281"/>
                  </a:moveTo>
                  <a:lnTo>
                    <a:pt x="192" y="244"/>
                  </a:lnTo>
                  <a:lnTo>
                    <a:pt x="274" y="202"/>
                  </a:lnTo>
                  <a:lnTo>
                    <a:pt x="253" y="145"/>
                  </a:lnTo>
                  <a:lnTo>
                    <a:pt x="206" y="44"/>
                  </a:lnTo>
                  <a:lnTo>
                    <a:pt x="179" y="0"/>
                  </a:lnTo>
                  <a:lnTo>
                    <a:pt x="92" y="35"/>
                  </a:lnTo>
                  <a:lnTo>
                    <a:pt x="0" y="66"/>
                  </a:lnTo>
                  <a:lnTo>
                    <a:pt x="30" y="109"/>
                  </a:lnTo>
                  <a:lnTo>
                    <a:pt x="82" y="216"/>
                  </a:lnTo>
                  <a:lnTo>
                    <a:pt x="104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24"/>
            <p:cNvSpPr>
              <a:spLocks/>
            </p:cNvSpPr>
            <p:nvPr/>
          </p:nvSpPr>
          <p:spPr bwMode="auto">
            <a:xfrm rot="3772037">
              <a:off x="4236622" y="5010327"/>
              <a:ext cx="128317" cy="143288"/>
            </a:xfrm>
            <a:custGeom>
              <a:avLst/>
              <a:gdLst>
                <a:gd name="T0" fmla="*/ 240 w 240"/>
                <a:gd name="T1" fmla="*/ 0 h 269"/>
                <a:gd name="T2" fmla="*/ 141 w 240"/>
                <a:gd name="T3" fmla="*/ 11 h 269"/>
                <a:gd name="T4" fmla="*/ 40 w 240"/>
                <a:gd name="T5" fmla="*/ 13 h 269"/>
                <a:gd name="T6" fmla="*/ 24 w 240"/>
                <a:gd name="T7" fmla="*/ 74 h 269"/>
                <a:gd name="T8" fmla="*/ 4 w 240"/>
                <a:gd name="T9" fmla="*/ 202 h 269"/>
                <a:gd name="T10" fmla="*/ 0 w 240"/>
                <a:gd name="T11" fmla="*/ 269 h 269"/>
                <a:gd name="T12" fmla="*/ 93 w 240"/>
                <a:gd name="T13" fmla="*/ 267 h 269"/>
                <a:gd name="T14" fmla="*/ 185 w 240"/>
                <a:gd name="T15" fmla="*/ 259 h 269"/>
                <a:gd name="T16" fmla="*/ 192 w 240"/>
                <a:gd name="T17" fmla="*/ 189 h 269"/>
                <a:gd name="T18" fmla="*/ 219 w 240"/>
                <a:gd name="T19" fmla="*/ 59 h 269"/>
                <a:gd name="T20" fmla="*/ 240 w 240"/>
                <a:gd name="T2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269">
                  <a:moveTo>
                    <a:pt x="240" y="0"/>
                  </a:moveTo>
                  <a:lnTo>
                    <a:pt x="141" y="11"/>
                  </a:lnTo>
                  <a:lnTo>
                    <a:pt x="40" y="13"/>
                  </a:lnTo>
                  <a:lnTo>
                    <a:pt x="24" y="74"/>
                  </a:lnTo>
                  <a:lnTo>
                    <a:pt x="4" y="202"/>
                  </a:lnTo>
                  <a:lnTo>
                    <a:pt x="0" y="269"/>
                  </a:lnTo>
                  <a:lnTo>
                    <a:pt x="93" y="267"/>
                  </a:lnTo>
                  <a:lnTo>
                    <a:pt x="185" y="259"/>
                  </a:lnTo>
                  <a:lnTo>
                    <a:pt x="192" y="189"/>
                  </a:lnTo>
                  <a:lnTo>
                    <a:pt x="219" y="59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5"/>
            <p:cNvSpPr>
              <a:spLocks/>
            </p:cNvSpPr>
            <p:nvPr/>
          </p:nvSpPr>
          <p:spPr bwMode="auto">
            <a:xfrm rot="3772037">
              <a:off x="4355165" y="5372123"/>
              <a:ext cx="106931" cy="145425"/>
            </a:xfrm>
            <a:custGeom>
              <a:avLst/>
              <a:gdLst>
                <a:gd name="T0" fmla="*/ 23 w 202"/>
                <a:gd name="T1" fmla="*/ 270 h 270"/>
                <a:gd name="T2" fmla="*/ 70 w 202"/>
                <a:gd name="T3" fmla="*/ 250 h 270"/>
                <a:gd name="T4" fmla="*/ 160 w 202"/>
                <a:gd name="T5" fmla="*/ 203 h 270"/>
                <a:gd name="T6" fmla="*/ 202 w 202"/>
                <a:gd name="T7" fmla="*/ 178 h 270"/>
                <a:gd name="T8" fmla="*/ 197 w 202"/>
                <a:gd name="T9" fmla="*/ 132 h 270"/>
                <a:gd name="T10" fmla="*/ 182 w 202"/>
                <a:gd name="T11" fmla="*/ 42 h 270"/>
                <a:gd name="T12" fmla="*/ 172 w 202"/>
                <a:gd name="T13" fmla="*/ 0 h 270"/>
                <a:gd name="T14" fmla="*/ 89 w 202"/>
                <a:gd name="T15" fmla="*/ 41 h 270"/>
                <a:gd name="T16" fmla="*/ 0 w 202"/>
                <a:gd name="T17" fmla="*/ 79 h 270"/>
                <a:gd name="T18" fmla="*/ 9 w 202"/>
                <a:gd name="T19" fmla="*/ 123 h 270"/>
                <a:gd name="T20" fmla="*/ 20 w 202"/>
                <a:gd name="T21" fmla="*/ 220 h 270"/>
                <a:gd name="T22" fmla="*/ 23 w 202"/>
                <a:gd name="T2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270">
                  <a:moveTo>
                    <a:pt x="23" y="270"/>
                  </a:moveTo>
                  <a:lnTo>
                    <a:pt x="70" y="250"/>
                  </a:lnTo>
                  <a:lnTo>
                    <a:pt x="160" y="203"/>
                  </a:lnTo>
                  <a:lnTo>
                    <a:pt x="202" y="178"/>
                  </a:lnTo>
                  <a:lnTo>
                    <a:pt x="197" y="132"/>
                  </a:lnTo>
                  <a:lnTo>
                    <a:pt x="182" y="42"/>
                  </a:lnTo>
                  <a:lnTo>
                    <a:pt x="172" y="0"/>
                  </a:lnTo>
                  <a:lnTo>
                    <a:pt x="89" y="41"/>
                  </a:lnTo>
                  <a:lnTo>
                    <a:pt x="0" y="79"/>
                  </a:lnTo>
                  <a:lnTo>
                    <a:pt x="9" y="123"/>
                  </a:lnTo>
                  <a:lnTo>
                    <a:pt x="20" y="220"/>
                  </a:lnTo>
                  <a:lnTo>
                    <a:pt x="23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26"/>
            <p:cNvSpPr>
              <a:spLocks/>
            </p:cNvSpPr>
            <p:nvPr/>
          </p:nvSpPr>
          <p:spPr bwMode="auto">
            <a:xfrm rot="3772037">
              <a:off x="4096996" y="5091203"/>
              <a:ext cx="113347" cy="115485"/>
            </a:xfrm>
            <a:custGeom>
              <a:avLst/>
              <a:gdLst>
                <a:gd name="T0" fmla="*/ 185 w 211"/>
                <a:gd name="T1" fmla="*/ 0 h 217"/>
                <a:gd name="T2" fmla="*/ 93 w 211"/>
                <a:gd name="T3" fmla="*/ 8 h 217"/>
                <a:gd name="T4" fmla="*/ 0 w 211"/>
                <a:gd name="T5" fmla="*/ 10 h 217"/>
                <a:gd name="T6" fmla="*/ 1 w 211"/>
                <a:gd name="T7" fmla="*/ 61 h 217"/>
                <a:gd name="T8" fmla="*/ 13 w 211"/>
                <a:gd name="T9" fmla="*/ 164 h 217"/>
                <a:gd name="T10" fmla="*/ 23 w 211"/>
                <a:gd name="T11" fmla="*/ 217 h 217"/>
                <a:gd name="T12" fmla="*/ 118 w 211"/>
                <a:gd name="T13" fmla="*/ 213 h 217"/>
                <a:gd name="T14" fmla="*/ 211 w 211"/>
                <a:gd name="T15" fmla="*/ 204 h 217"/>
                <a:gd name="T16" fmla="*/ 199 w 211"/>
                <a:gd name="T17" fmla="*/ 153 h 217"/>
                <a:gd name="T18" fmla="*/ 186 w 211"/>
                <a:gd name="T19" fmla="*/ 51 h 217"/>
                <a:gd name="T20" fmla="*/ 185 w 211"/>
                <a:gd name="T2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17">
                  <a:moveTo>
                    <a:pt x="185" y="0"/>
                  </a:moveTo>
                  <a:lnTo>
                    <a:pt x="93" y="8"/>
                  </a:lnTo>
                  <a:lnTo>
                    <a:pt x="0" y="10"/>
                  </a:lnTo>
                  <a:lnTo>
                    <a:pt x="1" y="61"/>
                  </a:lnTo>
                  <a:lnTo>
                    <a:pt x="13" y="164"/>
                  </a:lnTo>
                  <a:lnTo>
                    <a:pt x="23" y="217"/>
                  </a:lnTo>
                  <a:lnTo>
                    <a:pt x="118" y="213"/>
                  </a:lnTo>
                  <a:lnTo>
                    <a:pt x="211" y="204"/>
                  </a:lnTo>
                  <a:lnTo>
                    <a:pt x="199" y="153"/>
                  </a:lnTo>
                  <a:lnTo>
                    <a:pt x="186" y="51"/>
                  </a:lnTo>
                  <a:lnTo>
                    <a:pt x="1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127"/>
            <p:cNvSpPr>
              <a:spLocks/>
            </p:cNvSpPr>
            <p:nvPr/>
          </p:nvSpPr>
          <p:spPr bwMode="auto">
            <a:xfrm rot="3772037">
              <a:off x="3969209" y="5191203"/>
              <a:ext cx="143288" cy="117624"/>
            </a:xfrm>
            <a:custGeom>
              <a:avLst/>
              <a:gdLst>
                <a:gd name="T0" fmla="*/ 268 w 268"/>
                <a:gd name="T1" fmla="*/ 195 h 217"/>
                <a:gd name="T2" fmla="*/ 246 w 268"/>
                <a:gd name="T3" fmla="*/ 142 h 217"/>
                <a:gd name="T4" fmla="*/ 220 w 268"/>
                <a:gd name="T5" fmla="*/ 85 h 217"/>
                <a:gd name="T6" fmla="*/ 204 w 268"/>
                <a:gd name="T7" fmla="*/ 42 h 217"/>
                <a:gd name="T8" fmla="*/ 189 w 268"/>
                <a:gd name="T9" fmla="*/ 0 h 217"/>
                <a:gd name="T10" fmla="*/ 96 w 268"/>
                <a:gd name="T11" fmla="*/ 9 h 217"/>
                <a:gd name="T12" fmla="*/ 0 w 268"/>
                <a:gd name="T13" fmla="*/ 13 h 217"/>
                <a:gd name="T14" fmla="*/ 22 w 268"/>
                <a:gd name="T15" fmla="*/ 88 h 217"/>
                <a:gd name="T16" fmla="*/ 52 w 268"/>
                <a:gd name="T17" fmla="*/ 160 h 217"/>
                <a:gd name="T18" fmla="*/ 65 w 268"/>
                <a:gd name="T19" fmla="*/ 189 h 217"/>
                <a:gd name="T20" fmla="*/ 78 w 268"/>
                <a:gd name="T21" fmla="*/ 217 h 217"/>
                <a:gd name="T22" fmla="*/ 174 w 268"/>
                <a:gd name="T23" fmla="*/ 210 h 217"/>
                <a:gd name="T24" fmla="*/ 268 w 268"/>
                <a:gd name="T25" fmla="*/ 19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8" h="217">
                  <a:moveTo>
                    <a:pt x="268" y="195"/>
                  </a:moveTo>
                  <a:lnTo>
                    <a:pt x="246" y="142"/>
                  </a:lnTo>
                  <a:lnTo>
                    <a:pt x="220" y="85"/>
                  </a:lnTo>
                  <a:lnTo>
                    <a:pt x="204" y="42"/>
                  </a:lnTo>
                  <a:lnTo>
                    <a:pt x="189" y="0"/>
                  </a:lnTo>
                  <a:lnTo>
                    <a:pt x="96" y="9"/>
                  </a:lnTo>
                  <a:lnTo>
                    <a:pt x="0" y="13"/>
                  </a:lnTo>
                  <a:lnTo>
                    <a:pt x="22" y="88"/>
                  </a:lnTo>
                  <a:lnTo>
                    <a:pt x="52" y="160"/>
                  </a:lnTo>
                  <a:lnTo>
                    <a:pt x="65" y="189"/>
                  </a:lnTo>
                  <a:lnTo>
                    <a:pt x="78" y="217"/>
                  </a:lnTo>
                  <a:lnTo>
                    <a:pt x="174" y="210"/>
                  </a:lnTo>
                  <a:lnTo>
                    <a:pt x="268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Freeform 128"/>
            <p:cNvSpPr>
              <a:spLocks/>
            </p:cNvSpPr>
            <p:nvPr/>
          </p:nvSpPr>
          <p:spPr bwMode="auto">
            <a:xfrm rot="3772037">
              <a:off x="4223023" y="5430842"/>
              <a:ext cx="113347" cy="162534"/>
            </a:xfrm>
            <a:custGeom>
              <a:avLst/>
              <a:gdLst>
                <a:gd name="T0" fmla="*/ 25 w 211"/>
                <a:gd name="T1" fmla="*/ 91 h 302"/>
                <a:gd name="T2" fmla="*/ 21 w 211"/>
                <a:gd name="T3" fmla="*/ 164 h 302"/>
                <a:gd name="T4" fmla="*/ 12 w 211"/>
                <a:gd name="T5" fmla="*/ 240 h 302"/>
                <a:gd name="T6" fmla="*/ 5 w 211"/>
                <a:gd name="T7" fmla="*/ 271 h 302"/>
                <a:gd name="T8" fmla="*/ 0 w 211"/>
                <a:gd name="T9" fmla="*/ 302 h 302"/>
                <a:gd name="T10" fmla="*/ 53 w 211"/>
                <a:gd name="T11" fmla="*/ 280 h 302"/>
                <a:gd name="T12" fmla="*/ 154 w 211"/>
                <a:gd name="T13" fmla="*/ 230 h 302"/>
                <a:gd name="T14" fmla="*/ 201 w 211"/>
                <a:gd name="T15" fmla="*/ 201 h 302"/>
                <a:gd name="T16" fmla="*/ 206 w 211"/>
                <a:gd name="T17" fmla="*/ 149 h 302"/>
                <a:gd name="T18" fmla="*/ 211 w 211"/>
                <a:gd name="T19" fmla="*/ 49 h 302"/>
                <a:gd name="T20" fmla="*/ 210 w 211"/>
                <a:gd name="T21" fmla="*/ 0 h 302"/>
                <a:gd name="T22" fmla="*/ 166 w 211"/>
                <a:gd name="T23" fmla="*/ 25 h 302"/>
                <a:gd name="T24" fmla="*/ 74 w 211"/>
                <a:gd name="T25" fmla="*/ 70 h 302"/>
                <a:gd name="T26" fmla="*/ 25 w 211"/>
                <a:gd name="T27" fmla="*/ 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302">
                  <a:moveTo>
                    <a:pt x="25" y="91"/>
                  </a:moveTo>
                  <a:lnTo>
                    <a:pt x="21" y="164"/>
                  </a:lnTo>
                  <a:lnTo>
                    <a:pt x="12" y="240"/>
                  </a:lnTo>
                  <a:lnTo>
                    <a:pt x="5" y="271"/>
                  </a:lnTo>
                  <a:lnTo>
                    <a:pt x="0" y="302"/>
                  </a:lnTo>
                  <a:lnTo>
                    <a:pt x="53" y="280"/>
                  </a:lnTo>
                  <a:lnTo>
                    <a:pt x="154" y="230"/>
                  </a:lnTo>
                  <a:lnTo>
                    <a:pt x="201" y="201"/>
                  </a:lnTo>
                  <a:lnTo>
                    <a:pt x="206" y="149"/>
                  </a:lnTo>
                  <a:lnTo>
                    <a:pt x="211" y="49"/>
                  </a:lnTo>
                  <a:lnTo>
                    <a:pt x="210" y="0"/>
                  </a:lnTo>
                  <a:lnTo>
                    <a:pt x="166" y="25"/>
                  </a:lnTo>
                  <a:lnTo>
                    <a:pt x="74" y="70"/>
                  </a:lnTo>
                  <a:lnTo>
                    <a:pt x="2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136"/>
            <p:cNvSpPr>
              <a:spLocks/>
            </p:cNvSpPr>
            <p:nvPr/>
          </p:nvSpPr>
          <p:spPr bwMode="auto">
            <a:xfrm rot="3772037">
              <a:off x="4178633" y="5043343"/>
              <a:ext cx="224555" cy="498297"/>
            </a:xfrm>
            <a:custGeom>
              <a:avLst/>
              <a:gdLst>
                <a:gd name="T0" fmla="*/ 157 w 418"/>
                <a:gd name="T1" fmla="*/ 0 h 932"/>
                <a:gd name="T2" fmla="*/ 152 w 418"/>
                <a:gd name="T3" fmla="*/ 3 h 932"/>
                <a:gd name="T4" fmla="*/ 118 w 418"/>
                <a:gd name="T5" fmla="*/ 38 h 932"/>
                <a:gd name="T6" fmla="*/ 94 w 418"/>
                <a:gd name="T7" fmla="*/ 76 h 932"/>
                <a:gd name="T8" fmla="*/ 75 w 418"/>
                <a:gd name="T9" fmla="*/ 107 h 932"/>
                <a:gd name="T10" fmla="*/ 44 w 418"/>
                <a:gd name="T11" fmla="*/ 179 h 932"/>
                <a:gd name="T12" fmla="*/ 21 w 418"/>
                <a:gd name="T13" fmla="*/ 261 h 932"/>
                <a:gd name="T14" fmla="*/ 7 w 418"/>
                <a:gd name="T15" fmla="*/ 352 h 932"/>
                <a:gd name="T16" fmla="*/ 0 w 418"/>
                <a:gd name="T17" fmla="*/ 446 h 932"/>
                <a:gd name="T18" fmla="*/ 5 w 418"/>
                <a:gd name="T19" fmla="*/ 545 h 932"/>
                <a:gd name="T20" fmla="*/ 22 w 418"/>
                <a:gd name="T21" fmla="*/ 646 h 932"/>
                <a:gd name="T22" fmla="*/ 52 w 418"/>
                <a:gd name="T23" fmla="*/ 744 h 932"/>
                <a:gd name="T24" fmla="*/ 73 w 418"/>
                <a:gd name="T25" fmla="*/ 794 h 932"/>
                <a:gd name="T26" fmla="*/ 105 w 418"/>
                <a:gd name="T27" fmla="*/ 865 h 932"/>
                <a:gd name="T28" fmla="*/ 132 w 418"/>
                <a:gd name="T29" fmla="*/ 932 h 932"/>
                <a:gd name="T30" fmla="*/ 162 w 418"/>
                <a:gd name="T31" fmla="*/ 927 h 932"/>
                <a:gd name="T32" fmla="*/ 302 w 418"/>
                <a:gd name="T33" fmla="*/ 892 h 932"/>
                <a:gd name="T34" fmla="*/ 359 w 418"/>
                <a:gd name="T35" fmla="*/ 871 h 932"/>
                <a:gd name="T36" fmla="*/ 380 w 418"/>
                <a:gd name="T37" fmla="*/ 860 h 932"/>
                <a:gd name="T38" fmla="*/ 384 w 418"/>
                <a:gd name="T39" fmla="*/ 853 h 932"/>
                <a:gd name="T40" fmla="*/ 393 w 418"/>
                <a:gd name="T41" fmla="*/ 801 h 932"/>
                <a:gd name="T42" fmla="*/ 402 w 418"/>
                <a:gd name="T43" fmla="*/ 750 h 932"/>
                <a:gd name="T44" fmla="*/ 410 w 418"/>
                <a:gd name="T45" fmla="*/ 690 h 932"/>
                <a:gd name="T46" fmla="*/ 418 w 418"/>
                <a:gd name="T47" fmla="*/ 577 h 932"/>
                <a:gd name="T48" fmla="*/ 414 w 418"/>
                <a:gd name="T49" fmla="*/ 474 h 932"/>
                <a:gd name="T50" fmla="*/ 401 w 418"/>
                <a:gd name="T51" fmla="*/ 379 h 932"/>
                <a:gd name="T52" fmla="*/ 380 w 418"/>
                <a:gd name="T53" fmla="*/ 293 h 932"/>
                <a:gd name="T54" fmla="*/ 353 w 418"/>
                <a:gd name="T55" fmla="*/ 217 h 932"/>
                <a:gd name="T56" fmla="*/ 320 w 418"/>
                <a:gd name="T57" fmla="*/ 152 h 932"/>
                <a:gd name="T58" fmla="*/ 285 w 418"/>
                <a:gd name="T59" fmla="*/ 98 h 932"/>
                <a:gd name="T60" fmla="*/ 267 w 418"/>
                <a:gd name="T61" fmla="*/ 76 h 932"/>
                <a:gd name="T62" fmla="*/ 250 w 418"/>
                <a:gd name="T63" fmla="*/ 56 h 932"/>
                <a:gd name="T64" fmla="*/ 219 w 418"/>
                <a:gd name="T65" fmla="*/ 29 h 932"/>
                <a:gd name="T66" fmla="*/ 190 w 418"/>
                <a:gd name="T67" fmla="*/ 11 h 932"/>
                <a:gd name="T68" fmla="*/ 166 w 418"/>
                <a:gd name="T69" fmla="*/ 2 h 932"/>
                <a:gd name="T70" fmla="*/ 157 w 418"/>
                <a:gd name="T7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8" h="932">
                  <a:moveTo>
                    <a:pt x="157" y="0"/>
                  </a:moveTo>
                  <a:lnTo>
                    <a:pt x="152" y="3"/>
                  </a:lnTo>
                  <a:lnTo>
                    <a:pt x="118" y="38"/>
                  </a:lnTo>
                  <a:lnTo>
                    <a:pt x="94" y="76"/>
                  </a:lnTo>
                  <a:lnTo>
                    <a:pt x="75" y="107"/>
                  </a:lnTo>
                  <a:lnTo>
                    <a:pt x="44" y="179"/>
                  </a:lnTo>
                  <a:lnTo>
                    <a:pt x="21" y="261"/>
                  </a:lnTo>
                  <a:lnTo>
                    <a:pt x="7" y="352"/>
                  </a:lnTo>
                  <a:lnTo>
                    <a:pt x="0" y="446"/>
                  </a:lnTo>
                  <a:lnTo>
                    <a:pt x="5" y="545"/>
                  </a:lnTo>
                  <a:lnTo>
                    <a:pt x="22" y="646"/>
                  </a:lnTo>
                  <a:lnTo>
                    <a:pt x="52" y="744"/>
                  </a:lnTo>
                  <a:lnTo>
                    <a:pt x="73" y="794"/>
                  </a:lnTo>
                  <a:lnTo>
                    <a:pt x="105" y="865"/>
                  </a:lnTo>
                  <a:lnTo>
                    <a:pt x="132" y="932"/>
                  </a:lnTo>
                  <a:lnTo>
                    <a:pt x="162" y="927"/>
                  </a:lnTo>
                  <a:lnTo>
                    <a:pt x="302" y="892"/>
                  </a:lnTo>
                  <a:lnTo>
                    <a:pt x="359" y="871"/>
                  </a:lnTo>
                  <a:lnTo>
                    <a:pt x="380" y="860"/>
                  </a:lnTo>
                  <a:lnTo>
                    <a:pt x="384" y="853"/>
                  </a:lnTo>
                  <a:lnTo>
                    <a:pt x="393" y="801"/>
                  </a:lnTo>
                  <a:lnTo>
                    <a:pt x="402" y="750"/>
                  </a:lnTo>
                  <a:lnTo>
                    <a:pt x="410" y="690"/>
                  </a:lnTo>
                  <a:lnTo>
                    <a:pt x="418" y="577"/>
                  </a:lnTo>
                  <a:lnTo>
                    <a:pt x="414" y="474"/>
                  </a:lnTo>
                  <a:lnTo>
                    <a:pt x="401" y="379"/>
                  </a:lnTo>
                  <a:lnTo>
                    <a:pt x="380" y="293"/>
                  </a:lnTo>
                  <a:lnTo>
                    <a:pt x="353" y="217"/>
                  </a:lnTo>
                  <a:lnTo>
                    <a:pt x="320" y="152"/>
                  </a:lnTo>
                  <a:lnTo>
                    <a:pt x="285" y="98"/>
                  </a:lnTo>
                  <a:lnTo>
                    <a:pt x="267" y="76"/>
                  </a:lnTo>
                  <a:lnTo>
                    <a:pt x="250" y="56"/>
                  </a:lnTo>
                  <a:lnTo>
                    <a:pt x="219" y="29"/>
                  </a:lnTo>
                  <a:lnTo>
                    <a:pt x="190" y="11"/>
                  </a:lnTo>
                  <a:lnTo>
                    <a:pt x="166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139"/>
            <p:cNvSpPr>
              <a:spLocks/>
            </p:cNvSpPr>
            <p:nvPr/>
          </p:nvSpPr>
          <p:spPr bwMode="auto">
            <a:xfrm rot="3772037">
              <a:off x="3505663" y="5410478"/>
              <a:ext cx="382812" cy="367841"/>
            </a:xfrm>
            <a:custGeom>
              <a:avLst/>
              <a:gdLst>
                <a:gd name="T0" fmla="*/ 713 w 717"/>
                <a:gd name="T1" fmla="*/ 0 h 687"/>
                <a:gd name="T2" fmla="*/ 68 w 717"/>
                <a:gd name="T3" fmla="*/ 49 h 687"/>
                <a:gd name="T4" fmla="*/ 55 w 717"/>
                <a:gd name="T5" fmla="*/ 92 h 687"/>
                <a:gd name="T6" fmla="*/ 38 w 717"/>
                <a:gd name="T7" fmla="*/ 138 h 687"/>
                <a:gd name="T8" fmla="*/ 28 w 717"/>
                <a:gd name="T9" fmla="*/ 168 h 687"/>
                <a:gd name="T10" fmla="*/ 12 w 717"/>
                <a:gd name="T11" fmla="*/ 224 h 687"/>
                <a:gd name="T12" fmla="*/ 0 w 717"/>
                <a:gd name="T13" fmla="*/ 304 h 687"/>
                <a:gd name="T14" fmla="*/ 8 w 717"/>
                <a:gd name="T15" fmla="*/ 403 h 687"/>
                <a:gd name="T16" fmla="*/ 37 w 717"/>
                <a:gd name="T17" fmla="*/ 490 h 687"/>
                <a:gd name="T18" fmla="*/ 83 w 717"/>
                <a:gd name="T19" fmla="*/ 563 h 687"/>
                <a:gd name="T20" fmla="*/ 144 w 717"/>
                <a:gd name="T21" fmla="*/ 622 h 687"/>
                <a:gd name="T22" fmla="*/ 218 w 717"/>
                <a:gd name="T23" fmla="*/ 663 h 687"/>
                <a:gd name="T24" fmla="*/ 301 w 717"/>
                <a:gd name="T25" fmla="*/ 685 h 687"/>
                <a:gd name="T26" fmla="*/ 345 w 717"/>
                <a:gd name="T27" fmla="*/ 687 h 687"/>
                <a:gd name="T28" fmla="*/ 396 w 717"/>
                <a:gd name="T29" fmla="*/ 685 h 687"/>
                <a:gd name="T30" fmla="*/ 485 w 717"/>
                <a:gd name="T31" fmla="*/ 663 h 687"/>
                <a:gd name="T32" fmla="*/ 559 w 717"/>
                <a:gd name="T33" fmla="*/ 620 h 687"/>
                <a:gd name="T34" fmla="*/ 617 w 717"/>
                <a:gd name="T35" fmla="*/ 562 h 687"/>
                <a:gd name="T36" fmla="*/ 663 w 717"/>
                <a:gd name="T37" fmla="*/ 488 h 687"/>
                <a:gd name="T38" fmla="*/ 694 w 717"/>
                <a:gd name="T39" fmla="*/ 404 h 687"/>
                <a:gd name="T40" fmla="*/ 712 w 717"/>
                <a:gd name="T41" fmla="*/ 311 h 687"/>
                <a:gd name="T42" fmla="*/ 717 w 717"/>
                <a:gd name="T43" fmla="*/ 212 h 687"/>
                <a:gd name="T44" fmla="*/ 715 w 717"/>
                <a:gd name="T45" fmla="*/ 162 h 687"/>
                <a:gd name="T46" fmla="*/ 711 w 717"/>
                <a:gd name="T47" fmla="*/ 79 h 687"/>
                <a:gd name="T48" fmla="*/ 713 w 717"/>
                <a:gd name="T49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7" h="687">
                  <a:moveTo>
                    <a:pt x="713" y="0"/>
                  </a:moveTo>
                  <a:lnTo>
                    <a:pt x="68" y="49"/>
                  </a:lnTo>
                  <a:lnTo>
                    <a:pt x="55" y="92"/>
                  </a:lnTo>
                  <a:lnTo>
                    <a:pt x="38" y="138"/>
                  </a:lnTo>
                  <a:lnTo>
                    <a:pt x="28" y="168"/>
                  </a:lnTo>
                  <a:lnTo>
                    <a:pt x="12" y="224"/>
                  </a:lnTo>
                  <a:lnTo>
                    <a:pt x="0" y="304"/>
                  </a:lnTo>
                  <a:lnTo>
                    <a:pt x="8" y="403"/>
                  </a:lnTo>
                  <a:lnTo>
                    <a:pt x="37" y="490"/>
                  </a:lnTo>
                  <a:lnTo>
                    <a:pt x="83" y="563"/>
                  </a:lnTo>
                  <a:lnTo>
                    <a:pt x="144" y="622"/>
                  </a:lnTo>
                  <a:lnTo>
                    <a:pt x="218" y="663"/>
                  </a:lnTo>
                  <a:lnTo>
                    <a:pt x="301" y="685"/>
                  </a:lnTo>
                  <a:lnTo>
                    <a:pt x="345" y="687"/>
                  </a:lnTo>
                  <a:lnTo>
                    <a:pt x="396" y="685"/>
                  </a:lnTo>
                  <a:lnTo>
                    <a:pt x="485" y="663"/>
                  </a:lnTo>
                  <a:lnTo>
                    <a:pt x="559" y="620"/>
                  </a:lnTo>
                  <a:lnTo>
                    <a:pt x="617" y="562"/>
                  </a:lnTo>
                  <a:lnTo>
                    <a:pt x="663" y="488"/>
                  </a:lnTo>
                  <a:lnTo>
                    <a:pt x="694" y="404"/>
                  </a:lnTo>
                  <a:lnTo>
                    <a:pt x="712" y="311"/>
                  </a:lnTo>
                  <a:lnTo>
                    <a:pt x="717" y="212"/>
                  </a:lnTo>
                  <a:lnTo>
                    <a:pt x="715" y="162"/>
                  </a:lnTo>
                  <a:lnTo>
                    <a:pt x="711" y="79"/>
                  </a:lnTo>
                  <a:lnTo>
                    <a:pt x="7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87732" y="1676983"/>
            <a:ext cx="1810927" cy="849679"/>
            <a:chOff x="2100766" y="4587818"/>
            <a:chExt cx="2525941" cy="1197987"/>
          </a:xfrm>
          <a:solidFill>
            <a:schemeClr val="accent4"/>
          </a:solidFill>
        </p:grpSpPr>
        <p:sp>
          <p:nvSpPr>
            <p:cNvPr id="66" name="Freeform 129"/>
            <p:cNvSpPr>
              <a:spLocks/>
            </p:cNvSpPr>
            <p:nvPr/>
          </p:nvSpPr>
          <p:spPr bwMode="auto">
            <a:xfrm rot="2747858">
              <a:off x="2817620" y="4677640"/>
              <a:ext cx="357149" cy="177505"/>
            </a:xfrm>
            <a:custGeom>
              <a:avLst/>
              <a:gdLst>
                <a:gd name="T0" fmla="*/ 324 w 667"/>
                <a:gd name="T1" fmla="*/ 184 h 332"/>
                <a:gd name="T2" fmla="*/ 336 w 667"/>
                <a:gd name="T3" fmla="*/ 186 h 332"/>
                <a:gd name="T4" fmla="*/ 365 w 667"/>
                <a:gd name="T5" fmla="*/ 199 h 332"/>
                <a:gd name="T6" fmla="*/ 396 w 667"/>
                <a:gd name="T7" fmla="*/ 227 h 332"/>
                <a:gd name="T8" fmla="*/ 430 w 667"/>
                <a:gd name="T9" fmla="*/ 267 h 332"/>
                <a:gd name="T10" fmla="*/ 447 w 667"/>
                <a:gd name="T11" fmla="*/ 293 h 332"/>
                <a:gd name="T12" fmla="*/ 452 w 667"/>
                <a:gd name="T13" fmla="*/ 303 h 332"/>
                <a:gd name="T14" fmla="*/ 457 w 667"/>
                <a:gd name="T15" fmla="*/ 312 h 332"/>
                <a:gd name="T16" fmla="*/ 560 w 667"/>
                <a:gd name="T17" fmla="*/ 325 h 332"/>
                <a:gd name="T18" fmla="*/ 667 w 667"/>
                <a:gd name="T19" fmla="*/ 332 h 332"/>
                <a:gd name="T20" fmla="*/ 653 w 667"/>
                <a:gd name="T21" fmla="*/ 297 h 332"/>
                <a:gd name="T22" fmla="*/ 622 w 667"/>
                <a:gd name="T23" fmla="*/ 231 h 332"/>
                <a:gd name="T24" fmla="*/ 587 w 667"/>
                <a:gd name="T25" fmla="*/ 172 h 332"/>
                <a:gd name="T26" fmla="*/ 548 w 667"/>
                <a:gd name="T27" fmla="*/ 120 h 332"/>
                <a:gd name="T28" fmla="*/ 507 w 667"/>
                <a:gd name="T29" fmla="*/ 76 h 332"/>
                <a:gd name="T30" fmla="*/ 461 w 667"/>
                <a:gd name="T31" fmla="*/ 43 h 332"/>
                <a:gd name="T32" fmla="*/ 415 w 667"/>
                <a:gd name="T33" fmla="*/ 17 h 332"/>
                <a:gd name="T34" fmla="*/ 365 w 667"/>
                <a:gd name="T35" fmla="*/ 2 h 332"/>
                <a:gd name="T36" fmla="*/ 339 w 667"/>
                <a:gd name="T37" fmla="*/ 0 h 332"/>
                <a:gd name="T38" fmla="*/ 317 w 667"/>
                <a:gd name="T39" fmla="*/ 0 h 332"/>
                <a:gd name="T40" fmla="*/ 272 w 667"/>
                <a:gd name="T41" fmla="*/ 4 h 332"/>
                <a:gd name="T42" fmla="*/ 228 w 667"/>
                <a:gd name="T43" fmla="*/ 15 h 332"/>
                <a:gd name="T44" fmla="*/ 184 w 667"/>
                <a:gd name="T45" fmla="*/ 34 h 332"/>
                <a:gd name="T46" fmla="*/ 119 w 667"/>
                <a:gd name="T47" fmla="*/ 71 h 332"/>
                <a:gd name="T48" fmla="*/ 37 w 667"/>
                <a:gd name="T49" fmla="*/ 144 h 332"/>
                <a:gd name="T50" fmla="*/ 0 w 667"/>
                <a:gd name="T51" fmla="*/ 189 h 332"/>
                <a:gd name="T52" fmla="*/ 92 w 667"/>
                <a:gd name="T53" fmla="*/ 225 h 332"/>
                <a:gd name="T54" fmla="*/ 188 w 667"/>
                <a:gd name="T55" fmla="*/ 255 h 332"/>
                <a:gd name="T56" fmla="*/ 223 w 667"/>
                <a:gd name="T57" fmla="*/ 224 h 332"/>
                <a:gd name="T58" fmla="*/ 275 w 667"/>
                <a:gd name="T59" fmla="*/ 196 h 332"/>
                <a:gd name="T60" fmla="*/ 308 w 667"/>
                <a:gd name="T61" fmla="*/ 185 h 332"/>
                <a:gd name="T62" fmla="*/ 324 w 667"/>
                <a:gd name="T63" fmla="*/ 18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7" h="332">
                  <a:moveTo>
                    <a:pt x="324" y="184"/>
                  </a:moveTo>
                  <a:lnTo>
                    <a:pt x="336" y="186"/>
                  </a:lnTo>
                  <a:lnTo>
                    <a:pt x="365" y="199"/>
                  </a:lnTo>
                  <a:lnTo>
                    <a:pt x="396" y="227"/>
                  </a:lnTo>
                  <a:lnTo>
                    <a:pt x="430" y="267"/>
                  </a:lnTo>
                  <a:lnTo>
                    <a:pt x="447" y="293"/>
                  </a:lnTo>
                  <a:lnTo>
                    <a:pt x="452" y="303"/>
                  </a:lnTo>
                  <a:lnTo>
                    <a:pt x="457" y="312"/>
                  </a:lnTo>
                  <a:lnTo>
                    <a:pt x="560" y="325"/>
                  </a:lnTo>
                  <a:lnTo>
                    <a:pt x="667" y="332"/>
                  </a:lnTo>
                  <a:lnTo>
                    <a:pt x="653" y="297"/>
                  </a:lnTo>
                  <a:lnTo>
                    <a:pt x="622" y="231"/>
                  </a:lnTo>
                  <a:lnTo>
                    <a:pt x="587" y="172"/>
                  </a:lnTo>
                  <a:lnTo>
                    <a:pt x="548" y="120"/>
                  </a:lnTo>
                  <a:lnTo>
                    <a:pt x="507" y="76"/>
                  </a:lnTo>
                  <a:lnTo>
                    <a:pt x="461" y="43"/>
                  </a:lnTo>
                  <a:lnTo>
                    <a:pt x="415" y="17"/>
                  </a:lnTo>
                  <a:lnTo>
                    <a:pt x="365" y="2"/>
                  </a:lnTo>
                  <a:lnTo>
                    <a:pt x="339" y="0"/>
                  </a:lnTo>
                  <a:lnTo>
                    <a:pt x="317" y="0"/>
                  </a:lnTo>
                  <a:lnTo>
                    <a:pt x="272" y="4"/>
                  </a:lnTo>
                  <a:lnTo>
                    <a:pt x="228" y="15"/>
                  </a:lnTo>
                  <a:lnTo>
                    <a:pt x="184" y="34"/>
                  </a:lnTo>
                  <a:lnTo>
                    <a:pt x="119" y="71"/>
                  </a:lnTo>
                  <a:lnTo>
                    <a:pt x="37" y="144"/>
                  </a:lnTo>
                  <a:lnTo>
                    <a:pt x="0" y="189"/>
                  </a:lnTo>
                  <a:lnTo>
                    <a:pt x="92" y="225"/>
                  </a:lnTo>
                  <a:lnTo>
                    <a:pt x="188" y="255"/>
                  </a:lnTo>
                  <a:lnTo>
                    <a:pt x="223" y="224"/>
                  </a:lnTo>
                  <a:lnTo>
                    <a:pt x="275" y="196"/>
                  </a:lnTo>
                  <a:lnTo>
                    <a:pt x="308" y="185"/>
                  </a:lnTo>
                  <a:lnTo>
                    <a:pt x="32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 rot="2747858">
              <a:off x="2899538" y="4933236"/>
              <a:ext cx="126179" cy="143288"/>
            </a:xfrm>
            <a:custGeom>
              <a:avLst/>
              <a:gdLst>
                <a:gd name="T0" fmla="*/ 0 w 240"/>
                <a:gd name="T1" fmla="*/ 0 h 268"/>
                <a:gd name="T2" fmla="*/ 21 w 240"/>
                <a:gd name="T3" fmla="*/ 58 h 268"/>
                <a:gd name="T4" fmla="*/ 49 w 240"/>
                <a:gd name="T5" fmla="*/ 188 h 268"/>
                <a:gd name="T6" fmla="*/ 55 w 240"/>
                <a:gd name="T7" fmla="*/ 259 h 268"/>
                <a:gd name="T8" fmla="*/ 147 w 240"/>
                <a:gd name="T9" fmla="*/ 267 h 268"/>
                <a:gd name="T10" fmla="*/ 240 w 240"/>
                <a:gd name="T11" fmla="*/ 268 h 268"/>
                <a:gd name="T12" fmla="*/ 236 w 240"/>
                <a:gd name="T13" fmla="*/ 201 h 268"/>
                <a:gd name="T14" fmla="*/ 215 w 240"/>
                <a:gd name="T15" fmla="*/ 74 h 268"/>
                <a:gd name="T16" fmla="*/ 200 w 240"/>
                <a:gd name="T17" fmla="*/ 13 h 268"/>
                <a:gd name="T18" fmla="*/ 99 w 240"/>
                <a:gd name="T19" fmla="*/ 9 h 268"/>
                <a:gd name="T20" fmla="*/ 0 w 24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268">
                  <a:moveTo>
                    <a:pt x="0" y="0"/>
                  </a:moveTo>
                  <a:lnTo>
                    <a:pt x="21" y="58"/>
                  </a:lnTo>
                  <a:lnTo>
                    <a:pt x="49" y="188"/>
                  </a:lnTo>
                  <a:lnTo>
                    <a:pt x="55" y="259"/>
                  </a:lnTo>
                  <a:lnTo>
                    <a:pt x="147" y="267"/>
                  </a:lnTo>
                  <a:lnTo>
                    <a:pt x="240" y="268"/>
                  </a:lnTo>
                  <a:lnTo>
                    <a:pt x="236" y="201"/>
                  </a:lnTo>
                  <a:lnTo>
                    <a:pt x="215" y="74"/>
                  </a:lnTo>
                  <a:lnTo>
                    <a:pt x="200" y="13"/>
                  </a:lnTo>
                  <a:lnTo>
                    <a:pt x="99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 rot="2747858">
              <a:off x="2713891" y="4646277"/>
              <a:ext cx="145425" cy="149703"/>
            </a:xfrm>
            <a:custGeom>
              <a:avLst/>
              <a:gdLst>
                <a:gd name="T0" fmla="*/ 273 w 273"/>
                <a:gd name="T1" fmla="*/ 67 h 283"/>
                <a:gd name="T2" fmla="*/ 180 w 273"/>
                <a:gd name="T3" fmla="*/ 36 h 283"/>
                <a:gd name="T4" fmla="*/ 94 w 273"/>
                <a:gd name="T5" fmla="*/ 0 h 283"/>
                <a:gd name="T6" fmla="*/ 66 w 273"/>
                <a:gd name="T7" fmla="*/ 45 h 283"/>
                <a:gd name="T8" fmla="*/ 20 w 273"/>
                <a:gd name="T9" fmla="*/ 147 h 283"/>
                <a:gd name="T10" fmla="*/ 0 w 273"/>
                <a:gd name="T11" fmla="*/ 202 h 283"/>
                <a:gd name="T12" fmla="*/ 82 w 273"/>
                <a:gd name="T13" fmla="*/ 245 h 283"/>
                <a:gd name="T14" fmla="*/ 170 w 273"/>
                <a:gd name="T15" fmla="*/ 283 h 283"/>
                <a:gd name="T16" fmla="*/ 191 w 273"/>
                <a:gd name="T17" fmla="*/ 218 h 283"/>
                <a:gd name="T18" fmla="*/ 243 w 273"/>
                <a:gd name="T19" fmla="*/ 110 h 283"/>
                <a:gd name="T20" fmla="*/ 273 w 273"/>
                <a:gd name="T21" fmla="*/ 6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283">
                  <a:moveTo>
                    <a:pt x="273" y="67"/>
                  </a:moveTo>
                  <a:lnTo>
                    <a:pt x="180" y="36"/>
                  </a:lnTo>
                  <a:lnTo>
                    <a:pt x="94" y="0"/>
                  </a:lnTo>
                  <a:lnTo>
                    <a:pt x="66" y="45"/>
                  </a:lnTo>
                  <a:lnTo>
                    <a:pt x="20" y="147"/>
                  </a:lnTo>
                  <a:lnTo>
                    <a:pt x="0" y="202"/>
                  </a:lnTo>
                  <a:lnTo>
                    <a:pt x="82" y="245"/>
                  </a:lnTo>
                  <a:lnTo>
                    <a:pt x="170" y="283"/>
                  </a:lnTo>
                  <a:lnTo>
                    <a:pt x="191" y="218"/>
                  </a:lnTo>
                  <a:lnTo>
                    <a:pt x="243" y="110"/>
                  </a:lnTo>
                  <a:lnTo>
                    <a:pt x="27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 rot="2747858">
              <a:off x="2600317" y="4715395"/>
              <a:ext cx="109070" cy="145425"/>
            </a:xfrm>
            <a:custGeom>
              <a:avLst/>
              <a:gdLst>
                <a:gd name="T0" fmla="*/ 203 w 203"/>
                <a:gd name="T1" fmla="*/ 80 h 272"/>
                <a:gd name="T2" fmla="*/ 114 w 203"/>
                <a:gd name="T3" fmla="*/ 42 h 272"/>
                <a:gd name="T4" fmla="*/ 31 w 203"/>
                <a:gd name="T5" fmla="*/ 0 h 272"/>
                <a:gd name="T6" fmla="*/ 21 w 203"/>
                <a:gd name="T7" fmla="*/ 42 h 272"/>
                <a:gd name="T8" fmla="*/ 5 w 203"/>
                <a:gd name="T9" fmla="*/ 133 h 272"/>
                <a:gd name="T10" fmla="*/ 0 w 203"/>
                <a:gd name="T11" fmla="*/ 180 h 272"/>
                <a:gd name="T12" fmla="*/ 43 w 203"/>
                <a:gd name="T13" fmla="*/ 204 h 272"/>
                <a:gd name="T14" fmla="*/ 132 w 203"/>
                <a:gd name="T15" fmla="*/ 251 h 272"/>
                <a:gd name="T16" fmla="*/ 180 w 203"/>
                <a:gd name="T17" fmla="*/ 272 h 272"/>
                <a:gd name="T18" fmla="*/ 183 w 203"/>
                <a:gd name="T19" fmla="*/ 221 h 272"/>
                <a:gd name="T20" fmla="*/ 194 w 203"/>
                <a:gd name="T21" fmla="*/ 124 h 272"/>
                <a:gd name="T22" fmla="*/ 203 w 203"/>
                <a:gd name="T23" fmla="*/ 8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272">
                  <a:moveTo>
                    <a:pt x="203" y="80"/>
                  </a:moveTo>
                  <a:lnTo>
                    <a:pt x="114" y="42"/>
                  </a:lnTo>
                  <a:lnTo>
                    <a:pt x="31" y="0"/>
                  </a:lnTo>
                  <a:lnTo>
                    <a:pt x="21" y="42"/>
                  </a:lnTo>
                  <a:lnTo>
                    <a:pt x="5" y="133"/>
                  </a:lnTo>
                  <a:lnTo>
                    <a:pt x="0" y="180"/>
                  </a:lnTo>
                  <a:lnTo>
                    <a:pt x="43" y="204"/>
                  </a:lnTo>
                  <a:lnTo>
                    <a:pt x="132" y="251"/>
                  </a:lnTo>
                  <a:lnTo>
                    <a:pt x="180" y="272"/>
                  </a:lnTo>
                  <a:lnTo>
                    <a:pt x="183" y="221"/>
                  </a:lnTo>
                  <a:lnTo>
                    <a:pt x="194" y="124"/>
                  </a:lnTo>
                  <a:lnTo>
                    <a:pt x="20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 rot="2747858">
              <a:off x="2794957" y="5066567"/>
              <a:ext cx="111208" cy="115485"/>
            </a:xfrm>
            <a:custGeom>
              <a:avLst/>
              <a:gdLst>
                <a:gd name="T0" fmla="*/ 0 w 210"/>
                <a:gd name="T1" fmla="*/ 203 h 215"/>
                <a:gd name="T2" fmla="*/ 92 w 210"/>
                <a:gd name="T3" fmla="*/ 212 h 215"/>
                <a:gd name="T4" fmla="*/ 187 w 210"/>
                <a:gd name="T5" fmla="*/ 215 h 215"/>
                <a:gd name="T6" fmla="*/ 197 w 210"/>
                <a:gd name="T7" fmla="*/ 163 h 215"/>
                <a:gd name="T8" fmla="*/ 209 w 210"/>
                <a:gd name="T9" fmla="*/ 59 h 215"/>
                <a:gd name="T10" fmla="*/ 210 w 210"/>
                <a:gd name="T11" fmla="*/ 9 h 215"/>
                <a:gd name="T12" fmla="*/ 117 w 210"/>
                <a:gd name="T13" fmla="*/ 6 h 215"/>
                <a:gd name="T14" fmla="*/ 26 w 210"/>
                <a:gd name="T15" fmla="*/ 0 h 215"/>
                <a:gd name="T16" fmla="*/ 25 w 210"/>
                <a:gd name="T17" fmla="*/ 50 h 215"/>
                <a:gd name="T18" fmla="*/ 12 w 210"/>
                <a:gd name="T19" fmla="*/ 153 h 215"/>
                <a:gd name="T20" fmla="*/ 0 w 210"/>
                <a:gd name="T21" fmla="*/ 20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215">
                  <a:moveTo>
                    <a:pt x="0" y="203"/>
                  </a:moveTo>
                  <a:lnTo>
                    <a:pt x="92" y="212"/>
                  </a:lnTo>
                  <a:lnTo>
                    <a:pt x="187" y="215"/>
                  </a:lnTo>
                  <a:lnTo>
                    <a:pt x="197" y="163"/>
                  </a:lnTo>
                  <a:lnTo>
                    <a:pt x="209" y="59"/>
                  </a:lnTo>
                  <a:lnTo>
                    <a:pt x="210" y="9"/>
                  </a:lnTo>
                  <a:lnTo>
                    <a:pt x="117" y="6"/>
                  </a:lnTo>
                  <a:lnTo>
                    <a:pt x="26" y="0"/>
                  </a:lnTo>
                  <a:lnTo>
                    <a:pt x="25" y="50"/>
                  </a:lnTo>
                  <a:lnTo>
                    <a:pt x="12" y="153"/>
                  </a:lnTo>
                  <a:lnTo>
                    <a:pt x="0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 rot="2747858">
              <a:off x="2491668" y="4808512"/>
              <a:ext cx="113347" cy="160396"/>
            </a:xfrm>
            <a:custGeom>
              <a:avLst/>
              <a:gdLst>
                <a:gd name="T0" fmla="*/ 199 w 211"/>
                <a:gd name="T1" fmla="*/ 239 h 302"/>
                <a:gd name="T2" fmla="*/ 189 w 211"/>
                <a:gd name="T3" fmla="*/ 163 h 302"/>
                <a:gd name="T4" fmla="*/ 185 w 211"/>
                <a:gd name="T5" fmla="*/ 90 h 302"/>
                <a:gd name="T6" fmla="*/ 137 w 211"/>
                <a:gd name="T7" fmla="*/ 70 h 302"/>
                <a:gd name="T8" fmla="*/ 44 w 211"/>
                <a:gd name="T9" fmla="*/ 24 h 302"/>
                <a:gd name="T10" fmla="*/ 1 w 211"/>
                <a:gd name="T11" fmla="*/ 0 h 302"/>
                <a:gd name="T12" fmla="*/ 0 w 211"/>
                <a:gd name="T13" fmla="*/ 48 h 302"/>
                <a:gd name="T14" fmla="*/ 3 w 211"/>
                <a:gd name="T15" fmla="*/ 149 h 302"/>
                <a:gd name="T16" fmla="*/ 9 w 211"/>
                <a:gd name="T17" fmla="*/ 200 h 302"/>
                <a:gd name="T18" fmla="*/ 55 w 211"/>
                <a:gd name="T19" fmla="*/ 229 h 302"/>
                <a:gd name="T20" fmla="*/ 158 w 211"/>
                <a:gd name="T21" fmla="*/ 280 h 302"/>
                <a:gd name="T22" fmla="*/ 211 w 211"/>
                <a:gd name="T23" fmla="*/ 302 h 302"/>
                <a:gd name="T24" fmla="*/ 204 w 211"/>
                <a:gd name="T25" fmla="*/ 270 h 302"/>
                <a:gd name="T26" fmla="*/ 199 w 211"/>
                <a:gd name="T27" fmla="*/ 23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302">
                  <a:moveTo>
                    <a:pt x="199" y="239"/>
                  </a:moveTo>
                  <a:lnTo>
                    <a:pt x="189" y="163"/>
                  </a:lnTo>
                  <a:lnTo>
                    <a:pt x="185" y="90"/>
                  </a:lnTo>
                  <a:lnTo>
                    <a:pt x="137" y="70"/>
                  </a:lnTo>
                  <a:lnTo>
                    <a:pt x="44" y="24"/>
                  </a:lnTo>
                  <a:lnTo>
                    <a:pt x="1" y="0"/>
                  </a:lnTo>
                  <a:lnTo>
                    <a:pt x="0" y="48"/>
                  </a:lnTo>
                  <a:lnTo>
                    <a:pt x="3" y="149"/>
                  </a:lnTo>
                  <a:lnTo>
                    <a:pt x="9" y="200"/>
                  </a:lnTo>
                  <a:lnTo>
                    <a:pt x="55" y="229"/>
                  </a:lnTo>
                  <a:lnTo>
                    <a:pt x="158" y="280"/>
                  </a:lnTo>
                  <a:lnTo>
                    <a:pt x="211" y="302"/>
                  </a:lnTo>
                  <a:lnTo>
                    <a:pt x="204" y="270"/>
                  </a:lnTo>
                  <a:lnTo>
                    <a:pt x="199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 rot="2747858">
              <a:off x="2650386" y="5141895"/>
              <a:ext cx="141148" cy="115485"/>
            </a:xfrm>
            <a:custGeom>
              <a:avLst/>
              <a:gdLst>
                <a:gd name="T0" fmla="*/ 46 w 267"/>
                <a:gd name="T1" fmla="*/ 84 h 216"/>
                <a:gd name="T2" fmla="*/ 22 w 267"/>
                <a:gd name="T3" fmla="*/ 143 h 216"/>
                <a:gd name="T4" fmla="*/ 0 w 267"/>
                <a:gd name="T5" fmla="*/ 196 h 216"/>
                <a:gd name="T6" fmla="*/ 93 w 267"/>
                <a:gd name="T7" fmla="*/ 210 h 216"/>
                <a:gd name="T8" fmla="*/ 190 w 267"/>
                <a:gd name="T9" fmla="*/ 216 h 216"/>
                <a:gd name="T10" fmla="*/ 202 w 267"/>
                <a:gd name="T11" fmla="*/ 189 h 216"/>
                <a:gd name="T12" fmla="*/ 215 w 267"/>
                <a:gd name="T13" fmla="*/ 161 h 216"/>
                <a:gd name="T14" fmla="*/ 245 w 267"/>
                <a:gd name="T15" fmla="*/ 87 h 216"/>
                <a:gd name="T16" fmla="*/ 267 w 267"/>
                <a:gd name="T17" fmla="*/ 13 h 216"/>
                <a:gd name="T18" fmla="*/ 172 w 267"/>
                <a:gd name="T19" fmla="*/ 9 h 216"/>
                <a:gd name="T20" fmla="*/ 79 w 267"/>
                <a:gd name="T21" fmla="*/ 0 h 216"/>
                <a:gd name="T22" fmla="*/ 64 w 267"/>
                <a:gd name="T23" fmla="*/ 43 h 216"/>
                <a:gd name="T24" fmla="*/ 46 w 267"/>
                <a:gd name="T25" fmla="*/ 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16">
                  <a:moveTo>
                    <a:pt x="46" y="84"/>
                  </a:moveTo>
                  <a:lnTo>
                    <a:pt x="22" y="143"/>
                  </a:lnTo>
                  <a:lnTo>
                    <a:pt x="0" y="196"/>
                  </a:lnTo>
                  <a:lnTo>
                    <a:pt x="93" y="210"/>
                  </a:lnTo>
                  <a:lnTo>
                    <a:pt x="190" y="216"/>
                  </a:lnTo>
                  <a:lnTo>
                    <a:pt x="202" y="189"/>
                  </a:lnTo>
                  <a:lnTo>
                    <a:pt x="215" y="161"/>
                  </a:lnTo>
                  <a:lnTo>
                    <a:pt x="245" y="87"/>
                  </a:lnTo>
                  <a:lnTo>
                    <a:pt x="267" y="13"/>
                  </a:lnTo>
                  <a:lnTo>
                    <a:pt x="172" y="9"/>
                  </a:lnTo>
                  <a:lnTo>
                    <a:pt x="79" y="0"/>
                  </a:lnTo>
                  <a:lnTo>
                    <a:pt x="64" y="43"/>
                  </a:lnTo>
                  <a:lnTo>
                    <a:pt x="4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137"/>
            <p:cNvSpPr>
              <a:spLocks/>
            </p:cNvSpPr>
            <p:nvPr/>
          </p:nvSpPr>
          <p:spPr bwMode="auto">
            <a:xfrm rot="2747858">
              <a:off x="2648770" y="4700734"/>
              <a:ext cx="222415" cy="498297"/>
            </a:xfrm>
            <a:custGeom>
              <a:avLst/>
              <a:gdLst>
                <a:gd name="T0" fmla="*/ 254 w 416"/>
                <a:gd name="T1" fmla="*/ 0 h 932"/>
                <a:gd name="T2" fmla="*/ 239 w 416"/>
                <a:gd name="T3" fmla="*/ 2 h 932"/>
                <a:gd name="T4" fmla="*/ 183 w 416"/>
                <a:gd name="T5" fmla="*/ 39 h 932"/>
                <a:gd name="T6" fmla="*/ 151 w 416"/>
                <a:gd name="T7" fmla="*/ 74 h 932"/>
                <a:gd name="T8" fmla="*/ 133 w 416"/>
                <a:gd name="T9" fmla="*/ 97 h 932"/>
                <a:gd name="T10" fmla="*/ 98 w 416"/>
                <a:gd name="T11" fmla="*/ 151 h 932"/>
                <a:gd name="T12" fmla="*/ 65 w 416"/>
                <a:gd name="T13" fmla="*/ 216 h 932"/>
                <a:gd name="T14" fmla="*/ 38 w 416"/>
                <a:gd name="T15" fmla="*/ 293 h 932"/>
                <a:gd name="T16" fmla="*/ 17 w 416"/>
                <a:gd name="T17" fmla="*/ 378 h 932"/>
                <a:gd name="T18" fmla="*/ 4 w 416"/>
                <a:gd name="T19" fmla="*/ 473 h 932"/>
                <a:gd name="T20" fmla="*/ 0 w 416"/>
                <a:gd name="T21" fmla="*/ 577 h 932"/>
                <a:gd name="T22" fmla="*/ 7 w 416"/>
                <a:gd name="T23" fmla="*/ 689 h 932"/>
                <a:gd name="T24" fmla="*/ 16 w 416"/>
                <a:gd name="T25" fmla="*/ 749 h 932"/>
                <a:gd name="T26" fmla="*/ 25 w 416"/>
                <a:gd name="T27" fmla="*/ 801 h 932"/>
                <a:gd name="T28" fmla="*/ 34 w 416"/>
                <a:gd name="T29" fmla="*/ 853 h 932"/>
                <a:gd name="T30" fmla="*/ 37 w 416"/>
                <a:gd name="T31" fmla="*/ 858 h 932"/>
                <a:gd name="T32" fmla="*/ 59 w 416"/>
                <a:gd name="T33" fmla="*/ 871 h 932"/>
                <a:gd name="T34" fmla="*/ 114 w 416"/>
                <a:gd name="T35" fmla="*/ 890 h 932"/>
                <a:gd name="T36" fmla="*/ 254 w 416"/>
                <a:gd name="T37" fmla="*/ 927 h 932"/>
                <a:gd name="T38" fmla="*/ 285 w 416"/>
                <a:gd name="T39" fmla="*/ 932 h 932"/>
                <a:gd name="T40" fmla="*/ 313 w 416"/>
                <a:gd name="T41" fmla="*/ 864 h 932"/>
                <a:gd name="T42" fmla="*/ 345 w 416"/>
                <a:gd name="T43" fmla="*/ 793 h 932"/>
                <a:gd name="T44" fmla="*/ 365 w 416"/>
                <a:gd name="T45" fmla="*/ 744 h 932"/>
                <a:gd name="T46" fmla="*/ 394 w 416"/>
                <a:gd name="T47" fmla="*/ 644 h 932"/>
                <a:gd name="T48" fmla="*/ 411 w 416"/>
                <a:gd name="T49" fmla="*/ 544 h 932"/>
                <a:gd name="T50" fmla="*/ 416 w 416"/>
                <a:gd name="T51" fmla="*/ 446 h 932"/>
                <a:gd name="T52" fmla="*/ 411 w 416"/>
                <a:gd name="T53" fmla="*/ 350 h 932"/>
                <a:gd name="T54" fmla="*/ 396 w 416"/>
                <a:gd name="T55" fmla="*/ 260 h 932"/>
                <a:gd name="T56" fmla="*/ 374 w 416"/>
                <a:gd name="T57" fmla="*/ 179 h 932"/>
                <a:gd name="T58" fmla="*/ 343 w 416"/>
                <a:gd name="T59" fmla="*/ 106 h 932"/>
                <a:gd name="T60" fmla="*/ 324 w 416"/>
                <a:gd name="T61" fmla="*/ 75 h 932"/>
                <a:gd name="T62" fmla="*/ 300 w 416"/>
                <a:gd name="T63" fmla="*/ 37 h 932"/>
                <a:gd name="T64" fmla="*/ 263 w 416"/>
                <a:gd name="T65" fmla="*/ 2 h 932"/>
                <a:gd name="T66" fmla="*/ 254 w 416"/>
                <a:gd name="T67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932">
                  <a:moveTo>
                    <a:pt x="254" y="0"/>
                  </a:moveTo>
                  <a:lnTo>
                    <a:pt x="239" y="2"/>
                  </a:lnTo>
                  <a:lnTo>
                    <a:pt x="183" y="39"/>
                  </a:lnTo>
                  <a:lnTo>
                    <a:pt x="151" y="74"/>
                  </a:lnTo>
                  <a:lnTo>
                    <a:pt x="133" y="97"/>
                  </a:lnTo>
                  <a:lnTo>
                    <a:pt x="98" y="151"/>
                  </a:lnTo>
                  <a:lnTo>
                    <a:pt x="65" y="216"/>
                  </a:lnTo>
                  <a:lnTo>
                    <a:pt x="38" y="293"/>
                  </a:lnTo>
                  <a:lnTo>
                    <a:pt x="17" y="378"/>
                  </a:lnTo>
                  <a:lnTo>
                    <a:pt x="4" y="473"/>
                  </a:lnTo>
                  <a:lnTo>
                    <a:pt x="0" y="577"/>
                  </a:lnTo>
                  <a:lnTo>
                    <a:pt x="7" y="689"/>
                  </a:lnTo>
                  <a:lnTo>
                    <a:pt x="16" y="749"/>
                  </a:lnTo>
                  <a:lnTo>
                    <a:pt x="25" y="801"/>
                  </a:lnTo>
                  <a:lnTo>
                    <a:pt x="34" y="853"/>
                  </a:lnTo>
                  <a:lnTo>
                    <a:pt x="37" y="858"/>
                  </a:lnTo>
                  <a:lnTo>
                    <a:pt x="59" y="871"/>
                  </a:lnTo>
                  <a:lnTo>
                    <a:pt x="114" y="890"/>
                  </a:lnTo>
                  <a:lnTo>
                    <a:pt x="254" y="927"/>
                  </a:lnTo>
                  <a:lnTo>
                    <a:pt x="285" y="932"/>
                  </a:lnTo>
                  <a:lnTo>
                    <a:pt x="313" y="864"/>
                  </a:lnTo>
                  <a:lnTo>
                    <a:pt x="345" y="793"/>
                  </a:lnTo>
                  <a:lnTo>
                    <a:pt x="365" y="744"/>
                  </a:lnTo>
                  <a:lnTo>
                    <a:pt x="394" y="644"/>
                  </a:lnTo>
                  <a:lnTo>
                    <a:pt x="411" y="544"/>
                  </a:lnTo>
                  <a:lnTo>
                    <a:pt x="416" y="446"/>
                  </a:lnTo>
                  <a:lnTo>
                    <a:pt x="411" y="350"/>
                  </a:lnTo>
                  <a:lnTo>
                    <a:pt x="396" y="260"/>
                  </a:lnTo>
                  <a:lnTo>
                    <a:pt x="374" y="179"/>
                  </a:lnTo>
                  <a:lnTo>
                    <a:pt x="343" y="106"/>
                  </a:lnTo>
                  <a:lnTo>
                    <a:pt x="324" y="75"/>
                  </a:lnTo>
                  <a:lnTo>
                    <a:pt x="300" y="37"/>
                  </a:lnTo>
                  <a:lnTo>
                    <a:pt x="263" y="2"/>
                  </a:lnTo>
                  <a:lnTo>
                    <a:pt x="2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138"/>
            <p:cNvSpPr>
              <a:spLocks/>
            </p:cNvSpPr>
            <p:nvPr/>
          </p:nvSpPr>
          <p:spPr bwMode="auto">
            <a:xfrm rot="2747858">
              <a:off x="2093281" y="5229692"/>
              <a:ext cx="382812" cy="367841"/>
            </a:xfrm>
            <a:custGeom>
              <a:avLst/>
              <a:gdLst>
                <a:gd name="T0" fmla="*/ 649 w 716"/>
                <a:gd name="T1" fmla="*/ 49 h 687"/>
                <a:gd name="T2" fmla="*/ 3 w 716"/>
                <a:gd name="T3" fmla="*/ 0 h 687"/>
                <a:gd name="T4" fmla="*/ 6 w 716"/>
                <a:gd name="T5" fmla="*/ 79 h 687"/>
                <a:gd name="T6" fmla="*/ 2 w 716"/>
                <a:gd name="T7" fmla="*/ 162 h 687"/>
                <a:gd name="T8" fmla="*/ 0 w 716"/>
                <a:gd name="T9" fmla="*/ 213 h 687"/>
                <a:gd name="T10" fmla="*/ 5 w 716"/>
                <a:gd name="T11" fmla="*/ 311 h 687"/>
                <a:gd name="T12" fmla="*/ 23 w 716"/>
                <a:gd name="T13" fmla="*/ 404 h 687"/>
                <a:gd name="T14" fmla="*/ 54 w 716"/>
                <a:gd name="T15" fmla="*/ 489 h 687"/>
                <a:gd name="T16" fmla="*/ 99 w 716"/>
                <a:gd name="T17" fmla="*/ 561 h 687"/>
                <a:gd name="T18" fmla="*/ 159 w 716"/>
                <a:gd name="T19" fmla="*/ 621 h 687"/>
                <a:gd name="T20" fmla="*/ 233 w 716"/>
                <a:gd name="T21" fmla="*/ 662 h 687"/>
                <a:gd name="T22" fmla="*/ 321 w 716"/>
                <a:gd name="T23" fmla="*/ 686 h 687"/>
                <a:gd name="T24" fmla="*/ 373 w 716"/>
                <a:gd name="T25" fmla="*/ 687 h 687"/>
                <a:gd name="T26" fmla="*/ 416 w 716"/>
                <a:gd name="T27" fmla="*/ 686 h 687"/>
                <a:gd name="T28" fmla="*/ 499 w 716"/>
                <a:gd name="T29" fmla="*/ 664 h 687"/>
                <a:gd name="T30" fmla="*/ 572 w 716"/>
                <a:gd name="T31" fmla="*/ 622 h 687"/>
                <a:gd name="T32" fmla="*/ 633 w 716"/>
                <a:gd name="T33" fmla="*/ 564 h 687"/>
                <a:gd name="T34" fmla="*/ 680 w 716"/>
                <a:gd name="T35" fmla="*/ 490 h 687"/>
                <a:gd name="T36" fmla="*/ 709 w 716"/>
                <a:gd name="T37" fmla="*/ 403 h 687"/>
                <a:gd name="T38" fmla="*/ 716 w 716"/>
                <a:gd name="T39" fmla="*/ 305 h 687"/>
                <a:gd name="T40" fmla="*/ 705 w 716"/>
                <a:gd name="T41" fmla="*/ 224 h 687"/>
                <a:gd name="T42" fmla="*/ 689 w 716"/>
                <a:gd name="T43" fmla="*/ 167 h 687"/>
                <a:gd name="T44" fmla="*/ 679 w 716"/>
                <a:gd name="T45" fmla="*/ 139 h 687"/>
                <a:gd name="T46" fmla="*/ 662 w 716"/>
                <a:gd name="T47" fmla="*/ 92 h 687"/>
                <a:gd name="T48" fmla="*/ 649 w 716"/>
                <a:gd name="T49" fmla="*/ 4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6" h="687">
                  <a:moveTo>
                    <a:pt x="649" y="49"/>
                  </a:moveTo>
                  <a:lnTo>
                    <a:pt x="3" y="0"/>
                  </a:lnTo>
                  <a:lnTo>
                    <a:pt x="6" y="79"/>
                  </a:lnTo>
                  <a:lnTo>
                    <a:pt x="2" y="162"/>
                  </a:lnTo>
                  <a:lnTo>
                    <a:pt x="0" y="213"/>
                  </a:lnTo>
                  <a:lnTo>
                    <a:pt x="5" y="311"/>
                  </a:lnTo>
                  <a:lnTo>
                    <a:pt x="23" y="404"/>
                  </a:lnTo>
                  <a:lnTo>
                    <a:pt x="54" y="489"/>
                  </a:lnTo>
                  <a:lnTo>
                    <a:pt x="99" y="561"/>
                  </a:lnTo>
                  <a:lnTo>
                    <a:pt x="159" y="621"/>
                  </a:lnTo>
                  <a:lnTo>
                    <a:pt x="233" y="662"/>
                  </a:lnTo>
                  <a:lnTo>
                    <a:pt x="321" y="686"/>
                  </a:lnTo>
                  <a:lnTo>
                    <a:pt x="373" y="687"/>
                  </a:lnTo>
                  <a:lnTo>
                    <a:pt x="416" y="686"/>
                  </a:lnTo>
                  <a:lnTo>
                    <a:pt x="499" y="664"/>
                  </a:lnTo>
                  <a:lnTo>
                    <a:pt x="572" y="622"/>
                  </a:lnTo>
                  <a:lnTo>
                    <a:pt x="633" y="564"/>
                  </a:lnTo>
                  <a:lnTo>
                    <a:pt x="680" y="490"/>
                  </a:lnTo>
                  <a:lnTo>
                    <a:pt x="709" y="403"/>
                  </a:lnTo>
                  <a:lnTo>
                    <a:pt x="716" y="305"/>
                  </a:lnTo>
                  <a:lnTo>
                    <a:pt x="705" y="224"/>
                  </a:lnTo>
                  <a:lnTo>
                    <a:pt x="689" y="167"/>
                  </a:lnTo>
                  <a:lnTo>
                    <a:pt x="679" y="139"/>
                  </a:lnTo>
                  <a:lnTo>
                    <a:pt x="662" y="92"/>
                  </a:lnTo>
                  <a:lnTo>
                    <a:pt x="64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122"/>
            <p:cNvSpPr>
              <a:spLocks/>
            </p:cNvSpPr>
            <p:nvPr/>
          </p:nvSpPr>
          <p:spPr bwMode="auto">
            <a:xfrm rot="3772037">
              <a:off x="4359380" y="5038691"/>
              <a:ext cx="357149" cy="177505"/>
            </a:xfrm>
            <a:custGeom>
              <a:avLst/>
              <a:gdLst>
                <a:gd name="T0" fmla="*/ 222 w 668"/>
                <a:gd name="T1" fmla="*/ 293 h 332"/>
                <a:gd name="T2" fmla="*/ 239 w 668"/>
                <a:gd name="T3" fmla="*/ 267 h 332"/>
                <a:gd name="T4" fmla="*/ 271 w 668"/>
                <a:gd name="T5" fmla="*/ 227 h 332"/>
                <a:gd name="T6" fmla="*/ 304 w 668"/>
                <a:gd name="T7" fmla="*/ 201 h 332"/>
                <a:gd name="T8" fmla="*/ 332 w 668"/>
                <a:gd name="T9" fmla="*/ 187 h 332"/>
                <a:gd name="T10" fmla="*/ 345 w 668"/>
                <a:gd name="T11" fmla="*/ 186 h 332"/>
                <a:gd name="T12" fmla="*/ 361 w 668"/>
                <a:gd name="T13" fmla="*/ 186 h 332"/>
                <a:gd name="T14" fmla="*/ 393 w 668"/>
                <a:gd name="T15" fmla="*/ 196 h 332"/>
                <a:gd name="T16" fmla="*/ 445 w 668"/>
                <a:gd name="T17" fmla="*/ 225 h 332"/>
                <a:gd name="T18" fmla="*/ 480 w 668"/>
                <a:gd name="T19" fmla="*/ 256 h 332"/>
                <a:gd name="T20" fmla="*/ 577 w 668"/>
                <a:gd name="T21" fmla="*/ 226 h 332"/>
                <a:gd name="T22" fmla="*/ 668 w 668"/>
                <a:gd name="T23" fmla="*/ 191 h 332"/>
                <a:gd name="T24" fmla="*/ 630 w 668"/>
                <a:gd name="T25" fmla="*/ 144 h 332"/>
                <a:gd name="T26" fmla="*/ 550 w 668"/>
                <a:gd name="T27" fmla="*/ 72 h 332"/>
                <a:gd name="T28" fmla="*/ 485 w 668"/>
                <a:gd name="T29" fmla="*/ 34 h 332"/>
                <a:gd name="T30" fmla="*/ 441 w 668"/>
                <a:gd name="T31" fmla="*/ 16 h 332"/>
                <a:gd name="T32" fmla="*/ 396 w 668"/>
                <a:gd name="T33" fmla="*/ 4 h 332"/>
                <a:gd name="T34" fmla="*/ 350 w 668"/>
                <a:gd name="T35" fmla="*/ 0 h 332"/>
                <a:gd name="T36" fmla="*/ 328 w 668"/>
                <a:gd name="T37" fmla="*/ 2 h 332"/>
                <a:gd name="T38" fmla="*/ 304 w 668"/>
                <a:gd name="T39" fmla="*/ 4 h 332"/>
                <a:gd name="T40" fmla="*/ 253 w 668"/>
                <a:gd name="T41" fmla="*/ 19 h 332"/>
                <a:gd name="T42" fmla="*/ 206 w 668"/>
                <a:gd name="T43" fmla="*/ 43 h 332"/>
                <a:gd name="T44" fmla="*/ 161 w 668"/>
                <a:gd name="T45" fmla="*/ 77 h 332"/>
                <a:gd name="T46" fmla="*/ 120 w 668"/>
                <a:gd name="T47" fmla="*/ 121 h 332"/>
                <a:gd name="T48" fmla="*/ 81 w 668"/>
                <a:gd name="T49" fmla="*/ 173 h 332"/>
                <a:gd name="T50" fmla="*/ 46 w 668"/>
                <a:gd name="T51" fmla="*/ 231 h 332"/>
                <a:gd name="T52" fmla="*/ 15 w 668"/>
                <a:gd name="T53" fmla="*/ 297 h 332"/>
                <a:gd name="T54" fmla="*/ 0 w 668"/>
                <a:gd name="T55" fmla="*/ 332 h 332"/>
                <a:gd name="T56" fmla="*/ 108 w 668"/>
                <a:gd name="T57" fmla="*/ 326 h 332"/>
                <a:gd name="T58" fmla="*/ 212 w 668"/>
                <a:gd name="T59" fmla="*/ 313 h 332"/>
                <a:gd name="T60" fmla="*/ 217 w 668"/>
                <a:gd name="T61" fmla="*/ 304 h 332"/>
                <a:gd name="T62" fmla="*/ 222 w 668"/>
                <a:gd name="T63" fmla="*/ 29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8" h="332">
                  <a:moveTo>
                    <a:pt x="222" y="293"/>
                  </a:moveTo>
                  <a:lnTo>
                    <a:pt x="239" y="267"/>
                  </a:lnTo>
                  <a:lnTo>
                    <a:pt x="271" y="227"/>
                  </a:lnTo>
                  <a:lnTo>
                    <a:pt x="304" y="201"/>
                  </a:lnTo>
                  <a:lnTo>
                    <a:pt x="332" y="187"/>
                  </a:lnTo>
                  <a:lnTo>
                    <a:pt x="345" y="186"/>
                  </a:lnTo>
                  <a:lnTo>
                    <a:pt x="361" y="186"/>
                  </a:lnTo>
                  <a:lnTo>
                    <a:pt x="393" y="196"/>
                  </a:lnTo>
                  <a:lnTo>
                    <a:pt x="445" y="225"/>
                  </a:lnTo>
                  <a:lnTo>
                    <a:pt x="480" y="256"/>
                  </a:lnTo>
                  <a:lnTo>
                    <a:pt x="577" y="226"/>
                  </a:lnTo>
                  <a:lnTo>
                    <a:pt x="668" y="191"/>
                  </a:lnTo>
                  <a:lnTo>
                    <a:pt x="630" y="144"/>
                  </a:lnTo>
                  <a:lnTo>
                    <a:pt x="550" y="72"/>
                  </a:lnTo>
                  <a:lnTo>
                    <a:pt x="485" y="34"/>
                  </a:lnTo>
                  <a:lnTo>
                    <a:pt x="441" y="16"/>
                  </a:lnTo>
                  <a:lnTo>
                    <a:pt x="396" y="4"/>
                  </a:lnTo>
                  <a:lnTo>
                    <a:pt x="350" y="0"/>
                  </a:lnTo>
                  <a:lnTo>
                    <a:pt x="328" y="2"/>
                  </a:lnTo>
                  <a:lnTo>
                    <a:pt x="304" y="4"/>
                  </a:lnTo>
                  <a:lnTo>
                    <a:pt x="253" y="19"/>
                  </a:lnTo>
                  <a:lnTo>
                    <a:pt x="206" y="43"/>
                  </a:lnTo>
                  <a:lnTo>
                    <a:pt x="161" y="77"/>
                  </a:lnTo>
                  <a:lnTo>
                    <a:pt x="120" y="121"/>
                  </a:lnTo>
                  <a:lnTo>
                    <a:pt x="81" y="173"/>
                  </a:lnTo>
                  <a:lnTo>
                    <a:pt x="46" y="231"/>
                  </a:lnTo>
                  <a:lnTo>
                    <a:pt x="15" y="297"/>
                  </a:lnTo>
                  <a:lnTo>
                    <a:pt x="0" y="332"/>
                  </a:lnTo>
                  <a:lnTo>
                    <a:pt x="108" y="326"/>
                  </a:lnTo>
                  <a:lnTo>
                    <a:pt x="212" y="313"/>
                  </a:lnTo>
                  <a:lnTo>
                    <a:pt x="217" y="304"/>
                  </a:lnTo>
                  <a:lnTo>
                    <a:pt x="222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123"/>
            <p:cNvSpPr>
              <a:spLocks/>
            </p:cNvSpPr>
            <p:nvPr/>
          </p:nvSpPr>
          <p:spPr bwMode="auto">
            <a:xfrm rot="3772037">
              <a:off x="4441049" y="5265646"/>
              <a:ext cx="145425" cy="149703"/>
            </a:xfrm>
            <a:custGeom>
              <a:avLst/>
              <a:gdLst>
                <a:gd name="T0" fmla="*/ 104 w 274"/>
                <a:gd name="T1" fmla="*/ 281 h 281"/>
                <a:gd name="T2" fmla="*/ 192 w 274"/>
                <a:gd name="T3" fmla="*/ 244 h 281"/>
                <a:gd name="T4" fmla="*/ 274 w 274"/>
                <a:gd name="T5" fmla="*/ 202 h 281"/>
                <a:gd name="T6" fmla="*/ 253 w 274"/>
                <a:gd name="T7" fmla="*/ 145 h 281"/>
                <a:gd name="T8" fmla="*/ 206 w 274"/>
                <a:gd name="T9" fmla="*/ 44 h 281"/>
                <a:gd name="T10" fmla="*/ 179 w 274"/>
                <a:gd name="T11" fmla="*/ 0 h 281"/>
                <a:gd name="T12" fmla="*/ 92 w 274"/>
                <a:gd name="T13" fmla="*/ 35 h 281"/>
                <a:gd name="T14" fmla="*/ 0 w 274"/>
                <a:gd name="T15" fmla="*/ 66 h 281"/>
                <a:gd name="T16" fmla="*/ 30 w 274"/>
                <a:gd name="T17" fmla="*/ 109 h 281"/>
                <a:gd name="T18" fmla="*/ 82 w 274"/>
                <a:gd name="T19" fmla="*/ 216 h 281"/>
                <a:gd name="T20" fmla="*/ 104 w 274"/>
                <a:gd name="T2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81">
                  <a:moveTo>
                    <a:pt x="104" y="281"/>
                  </a:moveTo>
                  <a:lnTo>
                    <a:pt x="192" y="244"/>
                  </a:lnTo>
                  <a:lnTo>
                    <a:pt x="274" y="202"/>
                  </a:lnTo>
                  <a:lnTo>
                    <a:pt x="253" y="145"/>
                  </a:lnTo>
                  <a:lnTo>
                    <a:pt x="206" y="44"/>
                  </a:lnTo>
                  <a:lnTo>
                    <a:pt x="179" y="0"/>
                  </a:lnTo>
                  <a:lnTo>
                    <a:pt x="92" y="35"/>
                  </a:lnTo>
                  <a:lnTo>
                    <a:pt x="0" y="66"/>
                  </a:lnTo>
                  <a:lnTo>
                    <a:pt x="30" y="109"/>
                  </a:lnTo>
                  <a:lnTo>
                    <a:pt x="82" y="216"/>
                  </a:lnTo>
                  <a:lnTo>
                    <a:pt x="104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124"/>
            <p:cNvSpPr>
              <a:spLocks/>
            </p:cNvSpPr>
            <p:nvPr/>
          </p:nvSpPr>
          <p:spPr bwMode="auto">
            <a:xfrm rot="3772037">
              <a:off x="4236622" y="5010327"/>
              <a:ext cx="128317" cy="143288"/>
            </a:xfrm>
            <a:custGeom>
              <a:avLst/>
              <a:gdLst>
                <a:gd name="T0" fmla="*/ 240 w 240"/>
                <a:gd name="T1" fmla="*/ 0 h 269"/>
                <a:gd name="T2" fmla="*/ 141 w 240"/>
                <a:gd name="T3" fmla="*/ 11 h 269"/>
                <a:gd name="T4" fmla="*/ 40 w 240"/>
                <a:gd name="T5" fmla="*/ 13 h 269"/>
                <a:gd name="T6" fmla="*/ 24 w 240"/>
                <a:gd name="T7" fmla="*/ 74 h 269"/>
                <a:gd name="T8" fmla="*/ 4 w 240"/>
                <a:gd name="T9" fmla="*/ 202 h 269"/>
                <a:gd name="T10" fmla="*/ 0 w 240"/>
                <a:gd name="T11" fmla="*/ 269 h 269"/>
                <a:gd name="T12" fmla="*/ 93 w 240"/>
                <a:gd name="T13" fmla="*/ 267 h 269"/>
                <a:gd name="T14" fmla="*/ 185 w 240"/>
                <a:gd name="T15" fmla="*/ 259 h 269"/>
                <a:gd name="T16" fmla="*/ 192 w 240"/>
                <a:gd name="T17" fmla="*/ 189 h 269"/>
                <a:gd name="T18" fmla="*/ 219 w 240"/>
                <a:gd name="T19" fmla="*/ 59 h 269"/>
                <a:gd name="T20" fmla="*/ 240 w 240"/>
                <a:gd name="T2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269">
                  <a:moveTo>
                    <a:pt x="240" y="0"/>
                  </a:moveTo>
                  <a:lnTo>
                    <a:pt x="141" y="11"/>
                  </a:lnTo>
                  <a:lnTo>
                    <a:pt x="40" y="13"/>
                  </a:lnTo>
                  <a:lnTo>
                    <a:pt x="24" y="74"/>
                  </a:lnTo>
                  <a:lnTo>
                    <a:pt x="4" y="202"/>
                  </a:lnTo>
                  <a:lnTo>
                    <a:pt x="0" y="269"/>
                  </a:lnTo>
                  <a:lnTo>
                    <a:pt x="93" y="267"/>
                  </a:lnTo>
                  <a:lnTo>
                    <a:pt x="185" y="259"/>
                  </a:lnTo>
                  <a:lnTo>
                    <a:pt x="192" y="189"/>
                  </a:lnTo>
                  <a:lnTo>
                    <a:pt x="219" y="59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125"/>
            <p:cNvSpPr>
              <a:spLocks/>
            </p:cNvSpPr>
            <p:nvPr/>
          </p:nvSpPr>
          <p:spPr bwMode="auto">
            <a:xfrm rot="3772037">
              <a:off x="4355165" y="5372123"/>
              <a:ext cx="106931" cy="145425"/>
            </a:xfrm>
            <a:custGeom>
              <a:avLst/>
              <a:gdLst>
                <a:gd name="T0" fmla="*/ 23 w 202"/>
                <a:gd name="T1" fmla="*/ 270 h 270"/>
                <a:gd name="T2" fmla="*/ 70 w 202"/>
                <a:gd name="T3" fmla="*/ 250 h 270"/>
                <a:gd name="T4" fmla="*/ 160 w 202"/>
                <a:gd name="T5" fmla="*/ 203 h 270"/>
                <a:gd name="T6" fmla="*/ 202 w 202"/>
                <a:gd name="T7" fmla="*/ 178 h 270"/>
                <a:gd name="T8" fmla="*/ 197 w 202"/>
                <a:gd name="T9" fmla="*/ 132 h 270"/>
                <a:gd name="T10" fmla="*/ 182 w 202"/>
                <a:gd name="T11" fmla="*/ 42 h 270"/>
                <a:gd name="T12" fmla="*/ 172 w 202"/>
                <a:gd name="T13" fmla="*/ 0 h 270"/>
                <a:gd name="T14" fmla="*/ 89 w 202"/>
                <a:gd name="T15" fmla="*/ 41 h 270"/>
                <a:gd name="T16" fmla="*/ 0 w 202"/>
                <a:gd name="T17" fmla="*/ 79 h 270"/>
                <a:gd name="T18" fmla="*/ 9 w 202"/>
                <a:gd name="T19" fmla="*/ 123 h 270"/>
                <a:gd name="T20" fmla="*/ 20 w 202"/>
                <a:gd name="T21" fmla="*/ 220 h 270"/>
                <a:gd name="T22" fmla="*/ 23 w 202"/>
                <a:gd name="T2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270">
                  <a:moveTo>
                    <a:pt x="23" y="270"/>
                  </a:moveTo>
                  <a:lnTo>
                    <a:pt x="70" y="250"/>
                  </a:lnTo>
                  <a:lnTo>
                    <a:pt x="160" y="203"/>
                  </a:lnTo>
                  <a:lnTo>
                    <a:pt x="202" y="178"/>
                  </a:lnTo>
                  <a:lnTo>
                    <a:pt x="197" y="132"/>
                  </a:lnTo>
                  <a:lnTo>
                    <a:pt x="182" y="42"/>
                  </a:lnTo>
                  <a:lnTo>
                    <a:pt x="172" y="0"/>
                  </a:lnTo>
                  <a:lnTo>
                    <a:pt x="89" y="41"/>
                  </a:lnTo>
                  <a:lnTo>
                    <a:pt x="0" y="79"/>
                  </a:lnTo>
                  <a:lnTo>
                    <a:pt x="9" y="123"/>
                  </a:lnTo>
                  <a:lnTo>
                    <a:pt x="20" y="220"/>
                  </a:lnTo>
                  <a:lnTo>
                    <a:pt x="23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126"/>
            <p:cNvSpPr>
              <a:spLocks/>
            </p:cNvSpPr>
            <p:nvPr/>
          </p:nvSpPr>
          <p:spPr bwMode="auto">
            <a:xfrm rot="3772037">
              <a:off x="4096996" y="5091203"/>
              <a:ext cx="113347" cy="115485"/>
            </a:xfrm>
            <a:custGeom>
              <a:avLst/>
              <a:gdLst>
                <a:gd name="T0" fmla="*/ 185 w 211"/>
                <a:gd name="T1" fmla="*/ 0 h 217"/>
                <a:gd name="T2" fmla="*/ 93 w 211"/>
                <a:gd name="T3" fmla="*/ 8 h 217"/>
                <a:gd name="T4" fmla="*/ 0 w 211"/>
                <a:gd name="T5" fmla="*/ 10 h 217"/>
                <a:gd name="T6" fmla="*/ 1 w 211"/>
                <a:gd name="T7" fmla="*/ 61 h 217"/>
                <a:gd name="T8" fmla="*/ 13 w 211"/>
                <a:gd name="T9" fmla="*/ 164 h 217"/>
                <a:gd name="T10" fmla="*/ 23 w 211"/>
                <a:gd name="T11" fmla="*/ 217 h 217"/>
                <a:gd name="T12" fmla="*/ 118 w 211"/>
                <a:gd name="T13" fmla="*/ 213 h 217"/>
                <a:gd name="T14" fmla="*/ 211 w 211"/>
                <a:gd name="T15" fmla="*/ 204 h 217"/>
                <a:gd name="T16" fmla="*/ 199 w 211"/>
                <a:gd name="T17" fmla="*/ 153 h 217"/>
                <a:gd name="T18" fmla="*/ 186 w 211"/>
                <a:gd name="T19" fmla="*/ 51 h 217"/>
                <a:gd name="T20" fmla="*/ 185 w 211"/>
                <a:gd name="T2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17">
                  <a:moveTo>
                    <a:pt x="185" y="0"/>
                  </a:moveTo>
                  <a:lnTo>
                    <a:pt x="93" y="8"/>
                  </a:lnTo>
                  <a:lnTo>
                    <a:pt x="0" y="10"/>
                  </a:lnTo>
                  <a:lnTo>
                    <a:pt x="1" y="61"/>
                  </a:lnTo>
                  <a:lnTo>
                    <a:pt x="13" y="164"/>
                  </a:lnTo>
                  <a:lnTo>
                    <a:pt x="23" y="217"/>
                  </a:lnTo>
                  <a:lnTo>
                    <a:pt x="118" y="213"/>
                  </a:lnTo>
                  <a:lnTo>
                    <a:pt x="211" y="204"/>
                  </a:lnTo>
                  <a:lnTo>
                    <a:pt x="199" y="153"/>
                  </a:lnTo>
                  <a:lnTo>
                    <a:pt x="186" y="51"/>
                  </a:lnTo>
                  <a:lnTo>
                    <a:pt x="1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Freeform 127"/>
            <p:cNvSpPr>
              <a:spLocks/>
            </p:cNvSpPr>
            <p:nvPr/>
          </p:nvSpPr>
          <p:spPr bwMode="auto">
            <a:xfrm rot="3772037">
              <a:off x="3969209" y="5191203"/>
              <a:ext cx="143288" cy="117624"/>
            </a:xfrm>
            <a:custGeom>
              <a:avLst/>
              <a:gdLst>
                <a:gd name="T0" fmla="*/ 268 w 268"/>
                <a:gd name="T1" fmla="*/ 195 h 217"/>
                <a:gd name="T2" fmla="*/ 246 w 268"/>
                <a:gd name="T3" fmla="*/ 142 h 217"/>
                <a:gd name="T4" fmla="*/ 220 w 268"/>
                <a:gd name="T5" fmla="*/ 85 h 217"/>
                <a:gd name="T6" fmla="*/ 204 w 268"/>
                <a:gd name="T7" fmla="*/ 42 h 217"/>
                <a:gd name="T8" fmla="*/ 189 w 268"/>
                <a:gd name="T9" fmla="*/ 0 h 217"/>
                <a:gd name="T10" fmla="*/ 96 w 268"/>
                <a:gd name="T11" fmla="*/ 9 h 217"/>
                <a:gd name="T12" fmla="*/ 0 w 268"/>
                <a:gd name="T13" fmla="*/ 13 h 217"/>
                <a:gd name="T14" fmla="*/ 22 w 268"/>
                <a:gd name="T15" fmla="*/ 88 h 217"/>
                <a:gd name="T16" fmla="*/ 52 w 268"/>
                <a:gd name="T17" fmla="*/ 160 h 217"/>
                <a:gd name="T18" fmla="*/ 65 w 268"/>
                <a:gd name="T19" fmla="*/ 189 h 217"/>
                <a:gd name="T20" fmla="*/ 78 w 268"/>
                <a:gd name="T21" fmla="*/ 217 h 217"/>
                <a:gd name="T22" fmla="*/ 174 w 268"/>
                <a:gd name="T23" fmla="*/ 210 h 217"/>
                <a:gd name="T24" fmla="*/ 268 w 268"/>
                <a:gd name="T25" fmla="*/ 19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8" h="217">
                  <a:moveTo>
                    <a:pt x="268" y="195"/>
                  </a:moveTo>
                  <a:lnTo>
                    <a:pt x="246" y="142"/>
                  </a:lnTo>
                  <a:lnTo>
                    <a:pt x="220" y="85"/>
                  </a:lnTo>
                  <a:lnTo>
                    <a:pt x="204" y="42"/>
                  </a:lnTo>
                  <a:lnTo>
                    <a:pt x="189" y="0"/>
                  </a:lnTo>
                  <a:lnTo>
                    <a:pt x="96" y="9"/>
                  </a:lnTo>
                  <a:lnTo>
                    <a:pt x="0" y="13"/>
                  </a:lnTo>
                  <a:lnTo>
                    <a:pt x="22" y="88"/>
                  </a:lnTo>
                  <a:lnTo>
                    <a:pt x="52" y="160"/>
                  </a:lnTo>
                  <a:lnTo>
                    <a:pt x="65" y="189"/>
                  </a:lnTo>
                  <a:lnTo>
                    <a:pt x="78" y="217"/>
                  </a:lnTo>
                  <a:lnTo>
                    <a:pt x="174" y="210"/>
                  </a:lnTo>
                  <a:lnTo>
                    <a:pt x="268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Freeform 128"/>
            <p:cNvSpPr>
              <a:spLocks/>
            </p:cNvSpPr>
            <p:nvPr/>
          </p:nvSpPr>
          <p:spPr bwMode="auto">
            <a:xfrm rot="3772037">
              <a:off x="4223023" y="5430842"/>
              <a:ext cx="113347" cy="162534"/>
            </a:xfrm>
            <a:custGeom>
              <a:avLst/>
              <a:gdLst>
                <a:gd name="T0" fmla="*/ 25 w 211"/>
                <a:gd name="T1" fmla="*/ 91 h 302"/>
                <a:gd name="T2" fmla="*/ 21 w 211"/>
                <a:gd name="T3" fmla="*/ 164 h 302"/>
                <a:gd name="T4" fmla="*/ 12 w 211"/>
                <a:gd name="T5" fmla="*/ 240 h 302"/>
                <a:gd name="T6" fmla="*/ 5 w 211"/>
                <a:gd name="T7" fmla="*/ 271 h 302"/>
                <a:gd name="T8" fmla="*/ 0 w 211"/>
                <a:gd name="T9" fmla="*/ 302 h 302"/>
                <a:gd name="T10" fmla="*/ 53 w 211"/>
                <a:gd name="T11" fmla="*/ 280 h 302"/>
                <a:gd name="T12" fmla="*/ 154 w 211"/>
                <a:gd name="T13" fmla="*/ 230 h 302"/>
                <a:gd name="T14" fmla="*/ 201 w 211"/>
                <a:gd name="T15" fmla="*/ 201 h 302"/>
                <a:gd name="T16" fmla="*/ 206 w 211"/>
                <a:gd name="T17" fmla="*/ 149 h 302"/>
                <a:gd name="T18" fmla="*/ 211 w 211"/>
                <a:gd name="T19" fmla="*/ 49 h 302"/>
                <a:gd name="T20" fmla="*/ 210 w 211"/>
                <a:gd name="T21" fmla="*/ 0 h 302"/>
                <a:gd name="T22" fmla="*/ 166 w 211"/>
                <a:gd name="T23" fmla="*/ 25 h 302"/>
                <a:gd name="T24" fmla="*/ 74 w 211"/>
                <a:gd name="T25" fmla="*/ 70 h 302"/>
                <a:gd name="T26" fmla="*/ 25 w 211"/>
                <a:gd name="T27" fmla="*/ 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302">
                  <a:moveTo>
                    <a:pt x="25" y="91"/>
                  </a:moveTo>
                  <a:lnTo>
                    <a:pt x="21" y="164"/>
                  </a:lnTo>
                  <a:lnTo>
                    <a:pt x="12" y="240"/>
                  </a:lnTo>
                  <a:lnTo>
                    <a:pt x="5" y="271"/>
                  </a:lnTo>
                  <a:lnTo>
                    <a:pt x="0" y="302"/>
                  </a:lnTo>
                  <a:lnTo>
                    <a:pt x="53" y="280"/>
                  </a:lnTo>
                  <a:lnTo>
                    <a:pt x="154" y="230"/>
                  </a:lnTo>
                  <a:lnTo>
                    <a:pt x="201" y="201"/>
                  </a:lnTo>
                  <a:lnTo>
                    <a:pt x="206" y="149"/>
                  </a:lnTo>
                  <a:lnTo>
                    <a:pt x="211" y="49"/>
                  </a:lnTo>
                  <a:lnTo>
                    <a:pt x="210" y="0"/>
                  </a:lnTo>
                  <a:lnTo>
                    <a:pt x="166" y="25"/>
                  </a:lnTo>
                  <a:lnTo>
                    <a:pt x="74" y="70"/>
                  </a:lnTo>
                  <a:lnTo>
                    <a:pt x="2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136"/>
            <p:cNvSpPr>
              <a:spLocks/>
            </p:cNvSpPr>
            <p:nvPr/>
          </p:nvSpPr>
          <p:spPr bwMode="auto">
            <a:xfrm rot="3772037">
              <a:off x="4178633" y="5043343"/>
              <a:ext cx="224555" cy="498297"/>
            </a:xfrm>
            <a:custGeom>
              <a:avLst/>
              <a:gdLst>
                <a:gd name="T0" fmla="*/ 157 w 418"/>
                <a:gd name="T1" fmla="*/ 0 h 932"/>
                <a:gd name="T2" fmla="*/ 152 w 418"/>
                <a:gd name="T3" fmla="*/ 3 h 932"/>
                <a:gd name="T4" fmla="*/ 118 w 418"/>
                <a:gd name="T5" fmla="*/ 38 h 932"/>
                <a:gd name="T6" fmla="*/ 94 w 418"/>
                <a:gd name="T7" fmla="*/ 76 h 932"/>
                <a:gd name="T8" fmla="*/ 75 w 418"/>
                <a:gd name="T9" fmla="*/ 107 h 932"/>
                <a:gd name="T10" fmla="*/ 44 w 418"/>
                <a:gd name="T11" fmla="*/ 179 h 932"/>
                <a:gd name="T12" fmla="*/ 21 w 418"/>
                <a:gd name="T13" fmla="*/ 261 h 932"/>
                <a:gd name="T14" fmla="*/ 7 w 418"/>
                <a:gd name="T15" fmla="*/ 352 h 932"/>
                <a:gd name="T16" fmla="*/ 0 w 418"/>
                <a:gd name="T17" fmla="*/ 446 h 932"/>
                <a:gd name="T18" fmla="*/ 5 w 418"/>
                <a:gd name="T19" fmla="*/ 545 h 932"/>
                <a:gd name="T20" fmla="*/ 22 w 418"/>
                <a:gd name="T21" fmla="*/ 646 h 932"/>
                <a:gd name="T22" fmla="*/ 52 w 418"/>
                <a:gd name="T23" fmla="*/ 744 h 932"/>
                <a:gd name="T24" fmla="*/ 73 w 418"/>
                <a:gd name="T25" fmla="*/ 794 h 932"/>
                <a:gd name="T26" fmla="*/ 105 w 418"/>
                <a:gd name="T27" fmla="*/ 865 h 932"/>
                <a:gd name="T28" fmla="*/ 132 w 418"/>
                <a:gd name="T29" fmla="*/ 932 h 932"/>
                <a:gd name="T30" fmla="*/ 162 w 418"/>
                <a:gd name="T31" fmla="*/ 927 h 932"/>
                <a:gd name="T32" fmla="*/ 302 w 418"/>
                <a:gd name="T33" fmla="*/ 892 h 932"/>
                <a:gd name="T34" fmla="*/ 359 w 418"/>
                <a:gd name="T35" fmla="*/ 871 h 932"/>
                <a:gd name="T36" fmla="*/ 380 w 418"/>
                <a:gd name="T37" fmla="*/ 860 h 932"/>
                <a:gd name="T38" fmla="*/ 384 w 418"/>
                <a:gd name="T39" fmla="*/ 853 h 932"/>
                <a:gd name="T40" fmla="*/ 393 w 418"/>
                <a:gd name="T41" fmla="*/ 801 h 932"/>
                <a:gd name="T42" fmla="*/ 402 w 418"/>
                <a:gd name="T43" fmla="*/ 750 h 932"/>
                <a:gd name="T44" fmla="*/ 410 w 418"/>
                <a:gd name="T45" fmla="*/ 690 h 932"/>
                <a:gd name="T46" fmla="*/ 418 w 418"/>
                <a:gd name="T47" fmla="*/ 577 h 932"/>
                <a:gd name="T48" fmla="*/ 414 w 418"/>
                <a:gd name="T49" fmla="*/ 474 h 932"/>
                <a:gd name="T50" fmla="*/ 401 w 418"/>
                <a:gd name="T51" fmla="*/ 379 h 932"/>
                <a:gd name="T52" fmla="*/ 380 w 418"/>
                <a:gd name="T53" fmla="*/ 293 h 932"/>
                <a:gd name="T54" fmla="*/ 353 w 418"/>
                <a:gd name="T55" fmla="*/ 217 h 932"/>
                <a:gd name="T56" fmla="*/ 320 w 418"/>
                <a:gd name="T57" fmla="*/ 152 h 932"/>
                <a:gd name="T58" fmla="*/ 285 w 418"/>
                <a:gd name="T59" fmla="*/ 98 h 932"/>
                <a:gd name="T60" fmla="*/ 267 w 418"/>
                <a:gd name="T61" fmla="*/ 76 h 932"/>
                <a:gd name="T62" fmla="*/ 250 w 418"/>
                <a:gd name="T63" fmla="*/ 56 h 932"/>
                <a:gd name="T64" fmla="*/ 219 w 418"/>
                <a:gd name="T65" fmla="*/ 29 h 932"/>
                <a:gd name="T66" fmla="*/ 190 w 418"/>
                <a:gd name="T67" fmla="*/ 11 h 932"/>
                <a:gd name="T68" fmla="*/ 166 w 418"/>
                <a:gd name="T69" fmla="*/ 2 h 932"/>
                <a:gd name="T70" fmla="*/ 157 w 418"/>
                <a:gd name="T7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8" h="932">
                  <a:moveTo>
                    <a:pt x="157" y="0"/>
                  </a:moveTo>
                  <a:lnTo>
                    <a:pt x="152" y="3"/>
                  </a:lnTo>
                  <a:lnTo>
                    <a:pt x="118" y="38"/>
                  </a:lnTo>
                  <a:lnTo>
                    <a:pt x="94" y="76"/>
                  </a:lnTo>
                  <a:lnTo>
                    <a:pt x="75" y="107"/>
                  </a:lnTo>
                  <a:lnTo>
                    <a:pt x="44" y="179"/>
                  </a:lnTo>
                  <a:lnTo>
                    <a:pt x="21" y="261"/>
                  </a:lnTo>
                  <a:lnTo>
                    <a:pt x="7" y="352"/>
                  </a:lnTo>
                  <a:lnTo>
                    <a:pt x="0" y="446"/>
                  </a:lnTo>
                  <a:lnTo>
                    <a:pt x="5" y="545"/>
                  </a:lnTo>
                  <a:lnTo>
                    <a:pt x="22" y="646"/>
                  </a:lnTo>
                  <a:lnTo>
                    <a:pt x="52" y="744"/>
                  </a:lnTo>
                  <a:lnTo>
                    <a:pt x="73" y="794"/>
                  </a:lnTo>
                  <a:lnTo>
                    <a:pt x="105" y="865"/>
                  </a:lnTo>
                  <a:lnTo>
                    <a:pt x="132" y="932"/>
                  </a:lnTo>
                  <a:lnTo>
                    <a:pt x="162" y="927"/>
                  </a:lnTo>
                  <a:lnTo>
                    <a:pt x="302" y="892"/>
                  </a:lnTo>
                  <a:lnTo>
                    <a:pt x="359" y="871"/>
                  </a:lnTo>
                  <a:lnTo>
                    <a:pt x="380" y="860"/>
                  </a:lnTo>
                  <a:lnTo>
                    <a:pt x="384" y="853"/>
                  </a:lnTo>
                  <a:lnTo>
                    <a:pt x="393" y="801"/>
                  </a:lnTo>
                  <a:lnTo>
                    <a:pt x="402" y="750"/>
                  </a:lnTo>
                  <a:lnTo>
                    <a:pt x="410" y="690"/>
                  </a:lnTo>
                  <a:lnTo>
                    <a:pt x="418" y="577"/>
                  </a:lnTo>
                  <a:lnTo>
                    <a:pt x="414" y="474"/>
                  </a:lnTo>
                  <a:lnTo>
                    <a:pt x="401" y="379"/>
                  </a:lnTo>
                  <a:lnTo>
                    <a:pt x="380" y="293"/>
                  </a:lnTo>
                  <a:lnTo>
                    <a:pt x="353" y="217"/>
                  </a:lnTo>
                  <a:lnTo>
                    <a:pt x="320" y="152"/>
                  </a:lnTo>
                  <a:lnTo>
                    <a:pt x="285" y="98"/>
                  </a:lnTo>
                  <a:lnTo>
                    <a:pt x="267" y="76"/>
                  </a:lnTo>
                  <a:lnTo>
                    <a:pt x="250" y="56"/>
                  </a:lnTo>
                  <a:lnTo>
                    <a:pt x="219" y="29"/>
                  </a:lnTo>
                  <a:lnTo>
                    <a:pt x="190" y="11"/>
                  </a:lnTo>
                  <a:lnTo>
                    <a:pt x="166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Freeform 139"/>
            <p:cNvSpPr>
              <a:spLocks/>
            </p:cNvSpPr>
            <p:nvPr/>
          </p:nvSpPr>
          <p:spPr bwMode="auto">
            <a:xfrm rot="3772037">
              <a:off x="3505663" y="5410478"/>
              <a:ext cx="382812" cy="367841"/>
            </a:xfrm>
            <a:custGeom>
              <a:avLst/>
              <a:gdLst>
                <a:gd name="T0" fmla="*/ 713 w 717"/>
                <a:gd name="T1" fmla="*/ 0 h 687"/>
                <a:gd name="T2" fmla="*/ 68 w 717"/>
                <a:gd name="T3" fmla="*/ 49 h 687"/>
                <a:gd name="T4" fmla="*/ 55 w 717"/>
                <a:gd name="T5" fmla="*/ 92 h 687"/>
                <a:gd name="T6" fmla="*/ 38 w 717"/>
                <a:gd name="T7" fmla="*/ 138 h 687"/>
                <a:gd name="T8" fmla="*/ 28 w 717"/>
                <a:gd name="T9" fmla="*/ 168 h 687"/>
                <a:gd name="T10" fmla="*/ 12 w 717"/>
                <a:gd name="T11" fmla="*/ 224 h 687"/>
                <a:gd name="T12" fmla="*/ 0 w 717"/>
                <a:gd name="T13" fmla="*/ 304 h 687"/>
                <a:gd name="T14" fmla="*/ 8 w 717"/>
                <a:gd name="T15" fmla="*/ 403 h 687"/>
                <a:gd name="T16" fmla="*/ 37 w 717"/>
                <a:gd name="T17" fmla="*/ 490 h 687"/>
                <a:gd name="T18" fmla="*/ 83 w 717"/>
                <a:gd name="T19" fmla="*/ 563 h 687"/>
                <a:gd name="T20" fmla="*/ 144 w 717"/>
                <a:gd name="T21" fmla="*/ 622 h 687"/>
                <a:gd name="T22" fmla="*/ 218 w 717"/>
                <a:gd name="T23" fmla="*/ 663 h 687"/>
                <a:gd name="T24" fmla="*/ 301 w 717"/>
                <a:gd name="T25" fmla="*/ 685 h 687"/>
                <a:gd name="T26" fmla="*/ 345 w 717"/>
                <a:gd name="T27" fmla="*/ 687 h 687"/>
                <a:gd name="T28" fmla="*/ 396 w 717"/>
                <a:gd name="T29" fmla="*/ 685 h 687"/>
                <a:gd name="T30" fmla="*/ 485 w 717"/>
                <a:gd name="T31" fmla="*/ 663 h 687"/>
                <a:gd name="T32" fmla="*/ 559 w 717"/>
                <a:gd name="T33" fmla="*/ 620 h 687"/>
                <a:gd name="T34" fmla="*/ 617 w 717"/>
                <a:gd name="T35" fmla="*/ 562 h 687"/>
                <a:gd name="T36" fmla="*/ 663 w 717"/>
                <a:gd name="T37" fmla="*/ 488 h 687"/>
                <a:gd name="T38" fmla="*/ 694 w 717"/>
                <a:gd name="T39" fmla="*/ 404 h 687"/>
                <a:gd name="T40" fmla="*/ 712 w 717"/>
                <a:gd name="T41" fmla="*/ 311 h 687"/>
                <a:gd name="T42" fmla="*/ 717 w 717"/>
                <a:gd name="T43" fmla="*/ 212 h 687"/>
                <a:gd name="T44" fmla="*/ 715 w 717"/>
                <a:gd name="T45" fmla="*/ 162 h 687"/>
                <a:gd name="T46" fmla="*/ 711 w 717"/>
                <a:gd name="T47" fmla="*/ 79 h 687"/>
                <a:gd name="T48" fmla="*/ 713 w 717"/>
                <a:gd name="T49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7" h="687">
                  <a:moveTo>
                    <a:pt x="713" y="0"/>
                  </a:moveTo>
                  <a:lnTo>
                    <a:pt x="68" y="49"/>
                  </a:lnTo>
                  <a:lnTo>
                    <a:pt x="55" y="92"/>
                  </a:lnTo>
                  <a:lnTo>
                    <a:pt x="38" y="138"/>
                  </a:lnTo>
                  <a:lnTo>
                    <a:pt x="28" y="168"/>
                  </a:lnTo>
                  <a:lnTo>
                    <a:pt x="12" y="224"/>
                  </a:lnTo>
                  <a:lnTo>
                    <a:pt x="0" y="304"/>
                  </a:lnTo>
                  <a:lnTo>
                    <a:pt x="8" y="403"/>
                  </a:lnTo>
                  <a:lnTo>
                    <a:pt x="37" y="490"/>
                  </a:lnTo>
                  <a:lnTo>
                    <a:pt x="83" y="563"/>
                  </a:lnTo>
                  <a:lnTo>
                    <a:pt x="144" y="622"/>
                  </a:lnTo>
                  <a:lnTo>
                    <a:pt x="218" y="663"/>
                  </a:lnTo>
                  <a:lnTo>
                    <a:pt x="301" y="685"/>
                  </a:lnTo>
                  <a:lnTo>
                    <a:pt x="345" y="687"/>
                  </a:lnTo>
                  <a:lnTo>
                    <a:pt x="396" y="685"/>
                  </a:lnTo>
                  <a:lnTo>
                    <a:pt x="485" y="663"/>
                  </a:lnTo>
                  <a:lnTo>
                    <a:pt x="559" y="620"/>
                  </a:lnTo>
                  <a:lnTo>
                    <a:pt x="617" y="562"/>
                  </a:lnTo>
                  <a:lnTo>
                    <a:pt x="663" y="488"/>
                  </a:lnTo>
                  <a:lnTo>
                    <a:pt x="694" y="404"/>
                  </a:lnTo>
                  <a:lnTo>
                    <a:pt x="712" y="311"/>
                  </a:lnTo>
                  <a:lnTo>
                    <a:pt x="717" y="212"/>
                  </a:lnTo>
                  <a:lnTo>
                    <a:pt x="715" y="162"/>
                  </a:lnTo>
                  <a:lnTo>
                    <a:pt x="711" y="79"/>
                  </a:lnTo>
                  <a:lnTo>
                    <a:pt x="7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09168" y="907553"/>
            <a:ext cx="1810927" cy="849679"/>
            <a:chOff x="2100766" y="4587818"/>
            <a:chExt cx="2525941" cy="1197987"/>
          </a:xfrm>
          <a:solidFill>
            <a:srgbClr val="C13018"/>
          </a:solidFill>
        </p:grpSpPr>
        <p:sp>
          <p:nvSpPr>
            <p:cNvPr id="85" name="Freeform 129"/>
            <p:cNvSpPr>
              <a:spLocks/>
            </p:cNvSpPr>
            <p:nvPr/>
          </p:nvSpPr>
          <p:spPr bwMode="auto">
            <a:xfrm rot="2747858">
              <a:off x="2817620" y="4677640"/>
              <a:ext cx="357149" cy="177505"/>
            </a:xfrm>
            <a:custGeom>
              <a:avLst/>
              <a:gdLst>
                <a:gd name="T0" fmla="*/ 324 w 667"/>
                <a:gd name="T1" fmla="*/ 184 h 332"/>
                <a:gd name="T2" fmla="*/ 336 w 667"/>
                <a:gd name="T3" fmla="*/ 186 h 332"/>
                <a:gd name="T4" fmla="*/ 365 w 667"/>
                <a:gd name="T5" fmla="*/ 199 h 332"/>
                <a:gd name="T6" fmla="*/ 396 w 667"/>
                <a:gd name="T7" fmla="*/ 227 h 332"/>
                <a:gd name="T8" fmla="*/ 430 w 667"/>
                <a:gd name="T9" fmla="*/ 267 h 332"/>
                <a:gd name="T10" fmla="*/ 447 w 667"/>
                <a:gd name="T11" fmla="*/ 293 h 332"/>
                <a:gd name="T12" fmla="*/ 452 w 667"/>
                <a:gd name="T13" fmla="*/ 303 h 332"/>
                <a:gd name="T14" fmla="*/ 457 w 667"/>
                <a:gd name="T15" fmla="*/ 312 h 332"/>
                <a:gd name="T16" fmla="*/ 560 w 667"/>
                <a:gd name="T17" fmla="*/ 325 h 332"/>
                <a:gd name="T18" fmla="*/ 667 w 667"/>
                <a:gd name="T19" fmla="*/ 332 h 332"/>
                <a:gd name="T20" fmla="*/ 653 w 667"/>
                <a:gd name="T21" fmla="*/ 297 h 332"/>
                <a:gd name="T22" fmla="*/ 622 w 667"/>
                <a:gd name="T23" fmla="*/ 231 h 332"/>
                <a:gd name="T24" fmla="*/ 587 w 667"/>
                <a:gd name="T25" fmla="*/ 172 h 332"/>
                <a:gd name="T26" fmla="*/ 548 w 667"/>
                <a:gd name="T27" fmla="*/ 120 h 332"/>
                <a:gd name="T28" fmla="*/ 507 w 667"/>
                <a:gd name="T29" fmla="*/ 76 h 332"/>
                <a:gd name="T30" fmla="*/ 461 w 667"/>
                <a:gd name="T31" fmla="*/ 43 h 332"/>
                <a:gd name="T32" fmla="*/ 415 w 667"/>
                <a:gd name="T33" fmla="*/ 17 h 332"/>
                <a:gd name="T34" fmla="*/ 365 w 667"/>
                <a:gd name="T35" fmla="*/ 2 h 332"/>
                <a:gd name="T36" fmla="*/ 339 w 667"/>
                <a:gd name="T37" fmla="*/ 0 h 332"/>
                <a:gd name="T38" fmla="*/ 317 w 667"/>
                <a:gd name="T39" fmla="*/ 0 h 332"/>
                <a:gd name="T40" fmla="*/ 272 w 667"/>
                <a:gd name="T41" fmla="*/ 4 h 332"/>
                <a:gd name="T42" fmla="*/ 228 w 667"/>
                <a:gd name="T43" fmla="*/ 15 h 332"/>
                <a:gd name="T44" fmla="*/ 184 w 667"/>
                <a:gd name="T45" fmla="*/ 34 h 332"/>
                <a:gd name="T46" fmla="*/ 119 w 667"/>
                <a:gd name="T47" fmla="*/ 71 h 332"/>
                <a:gd name="T48" fmla="*/ 37 w 667"/>
                <a:gd name="T49" fmla="*/ 144 h 332"/>
                <a:gd name="T50" fmla="*/ 0 w 667"/>
                <a:gd name="T51" fmla="*/ 189 h 332"/>
                <a:gd name="T52" fmla="*/ 92 w 667"/>
                <a:gd name="T53" fmla="*/ 225 h 332"/>
                <a:gd name="T54" fmla="*/ 188 w 667"/>
                <a:gd name="T55" fmla="*/ 255 h 332"/>
                <a:gd name="T56" fmla="*/ 223 w 667"/>
                <a:gd name="T57" fmla="*/ 224 h 332"/>
                <a:gd name="T58" fmla="*/ 275 w 667"/>
                <a:gd name="T59" fmla="*/ 196 h 332"/>
                <a:gd name="T60" fmla="*/ 308 w 667"/>
                <a:gd name="T61" fmla="*/ 185 h 332"/>
                <a:gd name="T62" fmla="*/ 324 w 667"/>
                <a:gd name="T63" fmla="*/ 18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7" h="332">
                  <a:moveTo>
                    <a:pt x="324" y="184"/>
                  </a:moveTo>
                  <a:lnTo>
                    <a:pt x="336" y="186"/>
                  </a:lnTo>
                  <a:lnTo>
                    <a:pt x="365" y="199"/>
                  </a:lnTo>
                  <a:lnTo>
                    <a:pt x="396" y="227"/>
                  </a:lnTo>
                  <a:lnTo>
                    <a:pt x="430" y="267"/>
                  </a:lnTo>
                  <a:lnTo>
                    <a:pt x="447" y="293"/>
                  </a:lnTo>
                  <a:lnTo>
                    <a:pt x="452" y="303"/>
                  </a:lnTo>
                  <a:lnTo>
                    <a:pt x="457" y="312"/>
                  </a:lnTo>
                  <a:lnTo>
                    <a:pt x="560" y="325"/>
                  </a:lnTo>
                  <a:lnTo>
                    <a:pt x="667" y="332"/>
                  </a:lnTo>
                  <a:lnTo>
                    <a:pt x="653" y="297"/>
                  </a:lnTo>
                  <a:lnTo>
                    <a:pt x="622" y="231"/>
                  </a:lnTo>
                  <a:lnTo>
                    <a:pt x="587" y="172"/>
                  </a:lnTo>
                  <a:lnTo>
                    <a:pt x="548" y="120"/>
                  </a:lnTo>
                  <a:lnTo>
                    <a:pt x="507" y="76"/>
                  </a:lnTo>
                  <a:lnTo>
                    <a:pt x="461" y="43"/>
                  </a:lnTo>
                  <a:lnTo>
                    <a:pt x="415" y="17"/>
                  </a:lnTo>
                  <a:lnTo>
                    <a:pt x="365" y="2"/>
                  </a:lnTo>
                  <a:lnTo>
                    <a:pt x="339" y="0"/>
                  </a:lnTo>
                  <a:lnTo>
                    <a:pt x="317" y="0"/>
                  </a:lnTo>
                  <a:lnTo>
                    <a:pt x="272" y="4"/>
                  </a:lnTo>
                  <a:lnTo>
                    <a:pt x="228" y="15"/>
                  </a:lnTo>
                  <a:lnTo>
                    <a:pt x="184" y="34"/>
                  </a:lnTo>
                  <a:lnTo>
                    <a:pt x="119" y="71"/>
                  </a:lnTo>
                  <a:lnTo>
                    <a:pt x="37" y="144"/>
                  </a:lnTo>
                  <a:lnTo>
                    <a:pt x="0" y="189"/>
                  </a:lnTo>
                  <a:lnTo>
                    <a:pt x="92" y="225"/>
                  </a:lnTo>
                  <a:lnTo>
                    <a:pt x="188" y="255"/>
                  </a:lnTo>
                  <a:lnTo>
                    <a:pt x="223" y="224"/>
                  </a:lnTo>
                  <a:lnTo>
                    <a:pt x="275" y="196"/>
                  </a:lnTo>
                  <a:lnTo>
                    <a:pt x="308" y="185"/>
                  </a:lnTo>
                  <a:lnTo>
                    <a:pt x="32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Freeform 130"/>
            <p:cNvSpPr>
              <a:spLocks/>
            </p:cNvSpPr>
            <p:nvPr/>
          </p:nvSpPr>
          <p:spPr bwMode="auto">
            <a:xfrm rot="2747858">
              <a:off x="2899538" y="4933236"/>
              <a:ext cx="126179" cy="143288"/>
            </a:xfrm>
            <a:custGeom>
              <a:avLst/>
              <a:gdLst>
                <a:gd name="T0" fmla="*/ 0 w 240"/>
                <a:gd name="T1" fmla="*/ 0 h 268"/>
                <a:gd name="T2" fmla="*/ 21 w 240"/>
                <a:gd name="T3" fmla="*/ 58 h 268"/>
                <a:gd name="T4" fmla="*/ 49 w 240"/>
                <a:gd name="T5" fmla="*/ 188 h 268"/>
                <a:gd name="T6" fmla="*/ 55 w 240"/>
                <a:gd name="T7" fmla="*/ 259 h 268"/>
                <a:gd name="T8" fmla="*/ 147 w 240"/>
                <a:gd name="T9" fmla="*/ 267 h 268"/>
                <a:gd name="T10" fmla="*/ 240 w 240"/>
                <a:gd name="T11" fmla="*/ 268 h 268"/>
                <a:gd name="T12" fmla="*/ 236 w 240"/>
                <a:gd name="T13" fmla="*/ 201 h 268"/>
                <a:gd name="T14" fmla="*/ 215 w 240"/>
                <a:gd name="T15" fmla="*/ 74 h 268"/>
                <a:gd name="T16" fmla="*/ 200 w 240"/>
                <a:gd name="T17" fmla="*/ 13 h 268"/>
                <a:gd name="T18" fmla="*/ 99 w 240"/>
                <a:gd name="T19" fmla="*/ 9 h 268"/>
                <a:gd name="T20" fmla="*/ 0 w 24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268">
                  <a:moveTo>
                    <a:pt x="0" y="0"/>
                  </a:moveTo>
                  <a:lnTo>
                    <a:pt x="21" y="58"/>
                  </a:lnTo>
                  <a:lnTo>
                    <a:pt x="49" y="188"/>
                  </a:lnTo>
                  <a:lnTo>
                    <a:pt x="55" y="259"/>
                  </a:lnTo>
                  <a:lnTo>
                    <a:pt x="147" y="267"/>
                  </a:lnTo>
                  <a:lnTo>
                    <a:pt x="240" y="268"/>
                  </a:lnTo>
                  <a:lnTo>
                    <a:pt x="236" y="201"/>
                  </a:lnTo>
                  <a:lnTo>
                    <a:pt x="215" y="74"/>
                  </a:lnTo>
                  <a:lnTo>
                    <a:pt x="200" y="13"/>
                  </a:lnTo>
                  <a:lnTo>
                    <a:pt x="99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Freeform 131"/>
            <p:cNvSpPr>
              <a:spLocks/>
            </p:cNvSpPr>
            <p:nvPr/>
          </p:nvSpPr>
          <p:spPr bwMode="auto">
            <a:xfrm rot="2747858">
              <a:off x="2713891" y="4646277"/>
              <a:ext cx="145425" cy="149703"/>
            </a:xfrm>
            <a:custGeom>
              <a:avLst/>
              <a:gdLst>
                <a:gd name="T0" fmla="*/ 273 w 273"/>
                <a:gd name="T1" fmla="*/ 67 h 283"/>
                <a:gd name="T2" fmla="*/ 180 w 273"/>
                <a:gd name="T3" fmla="*/ 36 h 283"/>
                <a:gd name="T4" fmla="*/ 94 w 273"/>
                <a:gd name="T5" fmla="*/ 0 h 283"/>
                <a:gd name="T6" fmla="*/ 66 w 273"/>
                <a:gd name="T7" fmla="*/ 45 h 283"/>
                <a:gd name="T8" fmla="*/ 20 w 273"/>
                <a:gd name="T9" fmla="*/ 147 h 283"/>
                <a:gd name="T10" fmla="*/ 0 w 273"/>
                <a:gd name="T11" fmla="*/ 202 h 283"/>
                <a:gd name="T12" fmla="*/ 82 w 273"/>
                <a:gd name="T13" fmla="*/ 245 h 283"/>
                <a:gd name="T14" fmla="*/ 170 w 273"/>
                <a:gd name="T15" fmla="*/ 283 h 283"/>
                <a:gd name="T16" fmla="*/ 191 w 273"/>
                <a:gd name="T17" fmla="*/ 218 h 283"/>
                <a:gd name="T18" fmla="*/ 243 w 273"/>
                <a:gd name="T19" fmla="*/ 110 h 283"/>
                <a:gd name="T20" fmla="*/ 273 w 273"/>
                <a:gd name="T21" fmla="*/ 6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283">
                  <a:moveTo>
                    <a:pt x="273" y="67"/>
                  </a:moveTo>
                  <a:lnTo>
                    <a:pt x="180" y="36"/>
                  </a:lnTo>
                  <a:lnTo>
                    <a:pt x="94" y="0"/>
                  </a:lnTo>
                  <a:lnTo>
                    <a:pt x="66" y="45"/>
                  </a:lnTo>
                  <a:lnTo>
                    <a:pt x="20" y="147"/>
                  </a:lnTo>
                  <a:lnTo>
                    <a:pt x="0" y="202"/>
                  </a:lnTo>
                  <a:lnTo>
                    <a:pt x="82" y="245"/>
                  </a:lnTo>
                  <a:lnTo>
                    <a:pt x="170" y="283"/>
                  </a:lnTo>
                  <a:lnTo>
                    <a:pt x="191" y="218"/>
                  </a:lnTo>
                  <a:lnTo>
                    <a:pt x="243" y="110"/>
                  </a:lnTo>
                  <a:lnTo>
                    <a:pt x="27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2"/>
            <p:cNvSpPr>
              <a:spLocks/>
            </p:cNvSpPr>
            <p:nvPr/>
          </p:nvSpPr>
          <p:spPr bwMode="auto">
            <a:xfrm rot="2747858">
              <a:off x="2600317" y="4715395"/>
              <a:ext cx="109070" cy="145425"/>
            </a:xfrm>
            <a:custGeom>
              <a:avLst/>
              <a:gdLst>
                <a:gd name="T0" fmla="*/ 203 w 203"/>
                <a:gd name="T1" fmla="*/ 80 h 272"/>
                <a:gd name="T2" fmla="*/ 114 w 203"/>
                <a:gd name="T3" fmla="*/ 42 h 272"/>
                <a:gd name="T4" fmla="*/ 31 w 203"/>
                <a:gd name="T5" fmla="*/ 0 h 272"/>
                <a:gd name="T6" fmla="*/ 21 w 203"/>
                <a:gd name="T7" fmla="*/ 42 h 272"/>
                <a:gd name="T8" fmla="*/ 5 w 203"/>
                <a:gd name="T9" fmla="*/ 133 h 272"/>
                <a:gd name="T10" fmla="*/ 0 w 203"/>
                <a:gd name="T11" fmla="*/ 180 h 272"/>
                <a:gd name="T12" fmla="*/ 43 w 203"/>
                <a:gd name="T13" fmla="*/ 204 h 272"/>
                <a:gd name="T14" fmla="*/ 132 w 203"/>
                <a:gd name="T15" fmla="*/ 251 h 272"/>
                <a:gd name="T16" fmla="*/ 180 w 203"/>
                <a:gd name="T17" fmla="*/ 272 h 272"/>
                <a:gd name="T18" fmla="*/ 183 w 203"/>
                <a:gd name="T19" fmla="*/ 221 h 272"/>
                <a:gd name="T20" fmla="*/ 194 w 203"/>
                <a:gd name="T21" fmla="*/ 124 h 272"/>
                <a:gd name="T22" fmla="*/ 203 w 203"/>
                <a:gd name="T23" fmla="*/ 8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272">
                  <a:moveTo>
                    <a:pt x="203" y="80"/>
                  </a:moveTo>
                  <a:lnTo>
                    <a:pt x="114" y="42"/>
                  </a:lnTo>
                  <a:lnTo>
                    <a:pt x="31" y="0"/>
                  </a:lnTo>
                  <a:lnTo>
                    <a:pt x="21" y="42"/>
                  </a:lnTo>
                  <a:lnTo>
                    <a:pt x="5" y="133"/>
                  </a:lnTo>
                  <a:lnTo>
                    <a:pt x="0" y="180"/>
                  </a:lnTo>
                  <a:lnTo>
                    <a:pt x="43" y="204"/>
                  </a:lnTo>
                  <a:lnTo>
                    <a:pt x="132" y="251"/>
                  </a:lnTo>
                  <a:lnTo>
                    <a:pt x="180" y="272"/>
                  </a:lnTo>
                  <a:lnTo>
                    <a:pt x="183" y="221"/>
                  </a:lnTo>
                  <a:lnTo>
                    <a:pt x="194" y="124"/>
                  </a:lnTo>
                  <a:lnTo>
                    <a:pt x="20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33"/>
            <p:cNvSpPr>
              <a:spLocks/>
            </p:cNvSpPr>
            <p:nvPr/>
          </p:nvSpPr>
          <p:spPr bwMode="auto">
            <a:xfrm rot="2747858">
              <a:off x="2794957" y="5066567"/>
              <a:ext cx="111208" cy="115485"/>
            </a:xfrm>
            <a:custGeom>
              <a:avLst/>
              <a:gdLst>
                <a:gd name="T0" fmla="*/ 0 w 210"/>
                <a:gd name="T1" fmla="*/ 203 h 215"/>
                <a:gd name="T2" fmla="*/ 92 w 210"/>
                <a:gd name="T3" fmla="*/ 212 h 215"/>
                <a:gd name="T4" fmla="*/ 187 w 210"/>
                <a:gd name="T5" fmla="*/ 215 h 215"/>
                <a:gd name="T6" fmla="*/ 197 w 210"/>
                <a:gd name="T7" fmla="*/ 163 h 215"/>
                <a:gd name="T8" fmla="*/ 209 w 210"/>
                <a:gd name="T9" fmla="*/ 59 h 215"/>
                <a:gd name="T10" fmla="*/ 210 w 210"/>
                <a:gd name="T11" fmla="*/ 9 h 215"/>
                <a:gd name="T12" fmla="*/ 117 w 210"/>
                <a:gd name="T13" fmla="*/ 6 h 215"/>
                <a:gd name="T14" fmla="*/ 26 w 210"/>
                <a:gd name="T15" fmla="*/ 0 h 215"/>
                <a:gd name="T16" fmla="*/ 25 w 210"/>
                <a:gd name="T17" fmla="*/ 50 h 215"/>
                <a:gd name="T18" fmla="*/ 12 w 210"/>
                <a:gd name="T19" fmla="*/ 153 h 215"/>
                <a:gd name="T20" fmla="*/ 0 w 210"/>
                <a:gd name="T21" fmla="*/ 20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215">
                  <a:moveTo>
                    <a:pt x="0" y="203"/>
                  </a:moveTo>
                  <a:lnTo>
                    <a:pt x="92" y="212"/>
                  </a:lnTo>
                  <a:lnTo>
                    <a:pt x="187" y="215"/>
                  </a:lnTo>
                  <a:lnTo>
                    <a:pt x="197" y="163"/>
                  </a:lnTo>
                  <a:lnTo>
                    <a:pt x="209" y="59"/>
                  </a:lnTo>
                  <a:lnTo>
                    <a:pt x="210" y="9"/>
                  </a:lnTo>
                  <a:lnTo>
                    <a:pt x="117" y="6"/>
                  </a:lnTo>
                  <a:lnTo>
                    <a:pt x="26" y="0"/>
                  </a:lnTo>
                  <a:lnTo>
                    <a:pt x="25" y="50"/>
                  </a:lnTo>
                  <a:lnTo>
                    <a:pt x="12" y="153"/>
                  </a:lnTo>
                  <a:lnTo>
                    <a:pt x="0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34"/>
            <p:cNvSpPr>
              <a:spLocks/>
            </p:cNvSpPr>
            <p:nvPr/>
          </p:nvSpPr>
          <p:spPr bwMode="auto">
            <a:xfrm rot="2747858">
              <a:off x="2491668" y="4808512"/>
              <a:ext cx="113347" cy="160396"/>
            </a:xfrm>
            <a:custGeom>
              <a:avLst/>
              <a:gdLst>
                <a:gd name="T0" fmla="*/ 199 w 211"/>
                <a:gd name="T1" fmla="*/ 239 h 302"/>
                <a:gd name="T2" fmla="*/ 189 w 211"/>
                <a:gd name="T3" fmla="*/ 163 h 302"/>
                <a:gd name="T4" fmla="*/ 185 w 211"/>
                <a:gd name="T5" fmla="*/ 90 h 302"/>
                <a:gd name="T6" fmla="*/ 137 w 211"/>
                <a:gd name="T7" fmla="*/ 70 h 302"/>
                <a:gd name="T8" fmla="*/ 44 w 211"/>
                <a:gd name="T9" fmla="*/ 24 h 302"/>
                <a:gd name="T10" fmla="*/ 1 w 211"/>
                <a:gd name="T11" fmla="*/ 0 h 302"/>
                <a:gd name="T12" fmla="*/ 0 w 211"/>
                <a:gd name="T13" fmla="*/ 48 h 302"/>
                <a:gd name="T14" fmla="*/ 3 w 211"/>
                <a:gd name="T15" fmla="*/ 149 h 302"/>
                <a:gd name="T16" fmla="*/ 9 w 211"/>
                <a:gd name="T17" fmla="*/ 200 h 302"/>
                <a:gd name="T18" fmla="*/ 55 w 211"/>
                <a:gd name="T19" fmla="*/ 229 h 302"/>
                <a:gd name="T20" fmla="*/ 158 w 211"/>
                <a:gd name="T21" fmla="*/ 280 h 302"/>
                <a:gd name="T22" fmla="*/ 211 w 211"/>
                <a:gd name="T23" fmla="*/ 302 h 302"/>
                <a:gd name="T24" fmla="*/ 204 w 211"/>
                <a:gd name="T25" fmla="*/ 270 h 302"/>
                <a:gd name="T26" fmla="*/ 199 w 211"/>
                <a:gd name="T27" fmla="*/ 23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302">
                  <a:moveTo>
                    <a:pt x="199" y="239"/>
                  </a:moveTo>
                  <a:lnTo>
                    <a:pt x="189" y="163"/>
                  </a:lnTo>
                  <a:lnTo>
                    <a:pt x="185" y="90"/>
                  </a:lnTo>
                  <a:lnTo>
                    <a:pt x="137" y="70"/>
                  </a:lnTo>
                  <a:lnTo>
                    <a:pt x="44" y="24"/>
                  </a:lnTo>
                  <a:lnTo>
                    <a:pt x="1" y="0"/>
                  </a:lnTo>
                  <a:lnTo>
                    <a:pt x="0" y="48"/>
                  </a:lnTo>
                  <a:lnTo>
                    <a:pt x="3" y="149"/>
                  </a:lnTo>
                  <a:lnTo>
                    <a:pt x="9" y="200"/>
                  </a:lnTo>
                  <a:lnTo>
                    <a:pt x="55" y="229"/>
                  </a:lnTo>
                  <a:lnTo>
                    <a:pt x="158" y="280"/>
                  </a:lnTo>
                  <a:lnTo>
                    <a:pt x="211" y="302"/>
                  </a:lnTo>
                  <a:lnTo>
                    <a:pt x="204" y="270"/>
                  </a:lnTo>
                  <a:lnTo>
                    <a:pt x="199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35"/>
            <p:cNvSpPr>
              <a:spLocks/>
            </p:cNvSpPr>
            <p:nvPr/>
          </p:nvSpPr>
          <p:spPr bwMode="auto">
            <a:xfrm rot="2747858">
              <a:off x="2650386" y="5141895"/>
              <a:ext cx="141148" cy="115485"/>
            </a:xfrm>
            <a:custGeom>
              <a:avLst/>
              <a:gdLst>
                <a:gd name="T0" fmla="*/ 46 w 267"/>
                <a:gd name="T1" fmla="*/ 84 h 216"/>
                <a:gd name="T2" fmla="*/ 22 w 267"/>
                <a:gd name="T3" fmla="*/ 143 h 216"/>
                <a:gd name="T4" fmla="*/ 0 w 267"/>
                <a:gd name="T5" fmla="*/ 196 h 216"/>
                <a:gd name="T6" fmla="*/ 93 w 267"/>
                <a:gd name="T7" fmla="*/ 210 h 216"/>
                <a:gd name="T8" fmla="*/ 190 w 267"/>
                <a:gd name="T9" fmla="*/ 216 h 216"/>
                <a:gd name="T10" fmla="*/ 202 w 267"/>
                <a:gd name="T11" fmla="*/ 189 h 216"/>
                <a:gd name="T12" fmla="*/ 215 w 267"/>
                <a:gd name="T13" fmla="*/ 161 h 216"/>
                <a:gd name="T14" fmla="*/ 245 w 267"/>
                <a:gd name="T15" fmla="*/ 87 h 216"/>
                <a:gd name="T16" fmla="*/ 267 w 267"/>
                <a:gd name="T17" fmla="*/ 13 h 216"/>
                <a:gd name="T18" fmla="*/ 172 w 267"/>
                <a:gd name="T19" fmla="*/ 9 h 216"/>
                <a:gd name="T20" fmla="*/ 79 w 267"/>
                <a:gd name="T21" fmla="*/ 0 h 216"/>
                <a:gd name="T22" fmla="*/ 64 w 267"/>
                <a:gd name="T23" fmla="*/ 43 h 216"/>
                <a:gd name="T24" fmla="*/ 46 w 267"/>
                <a:gd name="T25" fmla="*/ 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" h="216">
                  <a:moveTo>
                    <a:pt x="46" y="84"/>
                  </a:moveTo>
                  <a:lnTo>
                    <a:pt x="22" y="143"/>
                  </a:lnTo>
                  <a:lnTo>
                    <a:pt x="0" y="196"/>
                  </a:lnTo>
                  <a:lnTo>
                    <a:pt x="93" y="210"/>
                  </a:lnTo>
                  <a:lnTo>
                    <a:pt x="190" y="216"/>
                  </a:lnTo>
                  <a:lnTo>
                    <a:pt x="202" y="189"/>
                  </a:lnTo>
                  <a:lnTo>
                    <a:pt x="215" y="161"/>
                  </a:lnTo>
                  <a:lnTo>
                    <a:pt x="245" y="87"/>
                  </a:lnTo>
                  <a:lnTo>
                    <a:pt x="267" y="13"/>
                  </a:lnTo>
                  <a:lnTo>
                    <a:pt x="172" y="9"/>
                  </a:lnTo>
                  <a:lnTo>
                    <a:pt x="79" y="0"/>
                  </a:lnTo>
                  <a:lnTo>
                    <a:pt x="64" y="43"/>
                  </a:lnTo>
                  <a:lnTo>
                    <a:pt x="4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37"/>
            <p:cNvSpPr>
              <a:spLocks/>
            </p:cNvSpPr>
            <p:nvPr/>
          </p:nvSpPr>
          <p:spPr bwMode="auto">
            <a:xfrm rot="2747858">
              <a:off x="2648770" y="4700734"/>
              <a:ext cx="222415" cy="498297"/>
            </a:xfrm>
            <a:custGeom>
              <a:avLst/>
              <a:gdLst>
                <a:gd name="T0" fmla="*/ 254 w 416"/>
                <a:gd name="T1" fmla="*/ 0 h 932"/>
                <a:gd name="T2" fmla="*/ 239 w 416"/>
                <a:gd name="T3" fmla="*/ 2 h 932"/>
                <a:gd name="T4" fmla="*/ 183 w 416"/>
                <a:gd name="T5" fmla="*/ 39 h 932"/>
                <a:gd name="T6" fmla="*/ 151 w 416"/>
                <a:gd name="T7" fmla="*/ 74 h 932"/>
                <a:gd name="T8" fmla="*/ 133 w 416"/>
                <a:gd name="T9" fmla="*/ 97 h 932"/>
                <a:gd name="T10" fmla="*/ 98 w 416"/>
                <a:gd name="T11" fmla="*/ 151 h 932"/>
                <a:gd name="T12" fmla="*/ 65 w 416"/>
                <a:gd name="T13" fmla="*/ 216 h 932"/>
                <a:gd name="T14" fmla="*/ 38 w 416"/>
                <a:gd name="T15" fmla="*/ 293 h 932"/>
                <a:gd name="T16" fmla="*/ 17 w 416"/>
                <a:gd name="T17" fmla="*/ 378 h 932"/>
                <a:gd name="T18" fmla="*/ 4 w 416"/>
                <a:gd name="T19" fmla="*/ 473 h 932"/>
                <a:gd name="T20" fmla="*/ 0 w 416"/>
                <a:gd name="T21" fmla="*/ 577 h 932"/>
                <a:gd name="T22" fmla="*/ 7 w 416"/>
                <a:gd name="T23" fmla="*/ 689 h 932"/>
                <a:gd name="T24" fmla="*/ 16 w 416"/>
                <a:gd name="T25" fmla="*/ 749 h 932"/>
                <a:gd name="T26" fmla="*/ 25 w 416"/>
                <a:gd name="T27" fmla="*/ 801 h 932"/>
                <a:gd name="T28" fmla="*/ 34 w 416"/>
                <a:gd name="T29" fmla="*/ 853 h 932"/>
                <a:gd name="T30" fmla="*/ 37 w 416"/>
                <a:gd name="T31" fmla="*/ 858 h 932"/>
                <a:gd name="T32" fmla="*/ 59 w 416"/>
                <a:gd name="T33" fmla="*/ 871 h 932"/>
                <a:gd name="T34" fmla="*/ 114 w 416"/>
                <a:gd name="T35" fmla="*/ 890 h 932"/>
                <a:gd name="T36" fmla="*/ 254 w 416"/>
                <a:gd name="T37" fmla="*/ 927 h 932"/>
                <a:gd name="T38" fmla="*/ 285 w 416"/>
                <a:gd name="T39" fmla="*/ 932 h 932"/>
                <a:gd name="T40" fmla="*/ 313 w 416"/>
                <a:gd name="T41" fmla="*/ 864 h 932"/>
                <a:gd name="T42" fmla="*/ 345 w 416"/>
                <a:gd name="T43" fmla="*/ 793 h 932"/>
                <a:gd name="T44" fmla="*/ 365 w 416"/>
                <a:gd name="T45" fmla="*/ 744 h 932"/>
                <a:gd name="T46" fmla="*/ 394 w 416"/>
                <a:gd name="T47" fmla="*/ 644 h 932"/>
                <a:gd name="T48" fmla="*/ 411 w 416"/>
                <a:gd name="T49" fmla="*/ 544 h 932"/>
                <a:gd name="T50" fmla="*/ 416 w 416"/>
                <a:gd name="T51" fmla="*/ 446 h 932"/>
                <a:gd name="T52" fmla="*/ 411 w 416"/>
                <a:gd name="T53" fmla="*/ 350 h 932"/>
                <a:gd name="T54" fmla="*/ 396 w 416"/>
                <a:gd name="T55" fmla="*/ 260 h 932"/>
                <a:gd name="T56" fmla="*/ 374 w 416"/>
                <a:gd name="T57" fmla="*/ 179 h 932"/>
                <a:gd name="T58" fmla="*/ 343 w 416"/>
                <a:gd name="T59" fmla="*/ 106 h 932"/>
                <a:gd name="T60" fmla="*/ 324 w 416"/>
                <a:gd name="T61" fmla="*/ 75 h 932"/>
                <a:gd name="T62" fmla="*/ 300 w 416"/>
                <a:gd name="T63" fmla="*/ 37 h 932"/>
                <a:gd name="T64" fmla="*/ 263 w 416"/>
                <a:gd name="T65" fmla="*/ 2 h 932"/>
                <a:gd name="T66" fmla="*/ 254 w 416"/>
                <a:gd name="T67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932">
                  <a:moveTo>
                    <a:pt x="254" y="0"/>
                  </a:moveTo>
                  <a:lnTo>
                    <a:pt x="239" y="2"/>
                  </a:lnTo>
                  <a:lnTo>
                    <a:pt x="183" y="39"/>
                  </a:lnTo>
                  <a:lnTo>
                    <a:pt x="151" y="74"/>
                  </a:lnTo>
                  <a:lnTo>
                    <a:pt x="133" y="97"/>
                  </a:lnTo>
                  <a:lnTo>
                    <a:pt x="98" y="151"/>
                  </a:lnTo>
                  <a:lnTo>
                    <a:pt x="65" y="216"/>
                  </a:lnTo>
                  <a:lnTo>
                    <a:pt x="38" y="293"/>
                  </a:lnTo>
                  <a:lnTo>
                    <a:pt x="17" y="378"/>
                  </a:lnTo>
                  <a:lnTo>
                    <a:pt x="4" y="473"/>
                  </a:lnTo>
                  <a:lnTo>
                    <a:pt x="0" y="577"/>
                  </a:lnTo>
                  <a:lnTo>
                    <a:pt x="7" y="689"/>
                  </a:lnTo>
                  <a:lnTo>
                    <a:pt x="16" y="749"/>
                  </a:lnTo>
                  <a:lnTo>
                    <a:pt x="25" y="801"/>
                  </a:lnTo>
                  <a:lnTo>
                    <a:pt x="34" y="853"/>
                  </a:lnTo>
                  <a:lnTo>
                    <a:pt x="37" y="858"/>
                  </a:lnTo>
                  <a:lnTo>
                    <a:pt x="59" y="871"/>
                  </a:lnTo>
                  <a:lnTo>
                    <a:pt x="114" y="890"/>
                  </a:lnTo>
                  <a:lnTo>
                    <a:pt x="254" y="927"/>
                  </a:lnTo>
                  <a:lnTo>
                    <a:pt x="285" y="932"/>
                  </a:lnTo>
                  <a:lnTo>
                    <a:pt x="313" y="864"/>
                  </a:lnTo>
                  <a:lnTo>
                    <a:pt x="345" y="793"/>
                  </a:lnTo>
                  <a:lnTo>
                    <a:pt x="365" y="744"/>
                  </a:lnTo>
                  <a:lnTo>
                    <a:pt x="394" y="644"/>
                  </a:lnTo>
                  <a:lnTo>
                    <a:pt x="411" y="544"/>
                  </a:lnTo>
                  <a:lnTo>
                    <a:pt x="416" y="446"/>
                  </a:lnTo>
                  <a:lnTo>
                    <a:pt x="411" y="350"/>
                  </a:lnTo>
                  <a:lnTo>
                    <a:pt x="396" y="260"/>
                  </a:lnTo>
                  <a:lnTo>
                    <a:pt x="374" y="179"/>
                  </a:lnTo>
                  <a:lnTo>
                    <a:pt x="343" y="106"/>
                  </a:lnTo>
                  <a:lnTo>
                    <a:pt x="324" y="75"/>
                  </a:lnTo>
                  <a:lnTo>
                    <a:pt x="300" y="37"/>
                  </a:lnTo>
                  <a:lnTo>
                    <a:pt x="263" y="2"/>
                  </a:lnTo>
                  <a:lnTo>
                    <a:pt x="2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38"/>
            <p:cNvSpPr>
              <a:spLocks/>
            </p:cNvSpPr>
            <p:nvPr/>
          </p:nvSpPr>
          <p:spPr bwMode="auto">
            <a:xfrm rot="2747858">
              <a:off x="2093281" y="5229692"/>
              <a:ext cx="382812" cy="367841"/>
            </a:xfrm>
            <a:custGeom>
              <a:avLst/>
              <a:gdLst>
                <a:gd name="T0" fmla="*/ 649 w 716"/>
                <a:gd name="T1" fmla="*/ 49 h 687"/>
                <a:gd name="T2" fmla="*/ 3 w 716"/>
                <a:gd name="T3" fmla="*/ 0 h 687"/>
                <a:gd name="T4" fmla="*/ 6 w 716"/>
                <a:gd name="T5" fmla="*/ 79 h 687"/>
                <a:gd name="T6" fmla="*/ 2 w 716"/>
                <a:gd name="T7" fmla="*/ 162 h 687"/>
                <a:gd name="T8" fmla="*/ 0 w 716"/>
                <a:gd name="T9" fmla="*/ 213 h 687"/>
                <a:gd name="T10" fmla="*/ 5 w 716"/>
                <a:gd name="T11" fmla="*/ 311 h 687"/>
                <a:gd name="T12" fmla="*/ 23 w 716"/>
                <a:gd name="T13" fmla="*/ 404 h 687"/>
                <a:gd name="T14" fmla="*/ 54 w 716"/>
                <a:gd name="T15" fmla="*/ 489 h 687"/>
                <a:gd name="T16" fmla="*/ 99 w 716"/>
                <a:gd name="T17" fmla="*/ 561 h 687"/>
                <a:gd name="T18" fmla="*/ 159 w 716"/>
                <a:gd name="T19" fmla="*/ 621 h 687"/>
                <a:gd name="T20" fmla="*/ 233 w 716"/>
                <a:gd name="T21" fmla="*/ 662 h 687"/>
                <a:gd name="T22" fmla="*/ 321 w 716"/>
                <a:gd name="T23" fmla="*/ 686 h 687"/>
                <a:gd name="T24" fmla="*/ 373 w 716"/>
                <a:gd name="T25" fmla="*/ 687 h 687"/>
                <a:gd name="T26" fmla="*/ 416 w 716"/>
                <a:gd name="T27" fmla="*/ 686 h 687"/>
                <a:gd name="T28" fmla="*/ 499 w 716"/>
                <a:gd name="T29" fmla="*/ 664 h 687"/>
                <a:gd name="T30" fmla="*/ 572 w 716"/>
                <a:gd name="T31" fmla="*/ 622 h 687"/>
                <a:gd name="T32" fmla="*/ 633 w 716"/>
                <a:gd name="T33" fmla="*/ 564 h 687"/>
                <a:gd name="T34" fmla="*/ 680 w 716"/>
                <a:gd name="T35" fmla="*/ 490 h 687"/>
                <a:gd name="T36" fmla="*/ 709 w 716"/>
                <a:gd name="T37" fmla="*/ 403 h 687"/>
                <a:gd name="T38" fmla="*/ 716 w 716"/>
                <a:gd name="T39" fmla="*/ 305 h 687"/>
                <a:gd name="T40" fmla="*/ 705 w 716"/>
                <a:gd name="T41" fmla="*/ 224 h 687"/>
                <a:gd name="T42" fmla="*/ 689 w 716"/>
                <a:gd name="T43" fmla="*/ 167 h 687"/>
                <a:gd name="T44" fmla="*/ 679 w 716"/>
                <a:gd name="T45" fmla="*/ 139 h 687"/>
                <a:gd name="T46" fmla="*/ 662 w 716"/>
                <a:gd name="T47" fmla="*/ 92 h 687"/>
                <a:gd name="T48" fmla="*/ 649 w 716"/>
                <a:gd name="T49" fmla="*/ 4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6" h="687">
                  <a:moveTo>
                    <a:pt x="649" y="49"/>
                  </a:moveTo>
                  <a:lnTo>
                    <a:pt x="3" y="0"/>
                  </a:lnTo>
                  <a:lnTo>
                    <a:pt x="6" y="79"/>
                  </a:lnTo>
                  <a:lnTo>
                    <a:pt x="2" y="162"/>
                  </a:lnTo>
                  <a:lnTo>
                    <a:pt x="0" y="213"/>
                  </a:lnTo>
                  <a:lnTo>
                    <a:pt x="5" y="311"/>
                  </a:lnTo>
                  <a:lnTo>
                    <a:pt x="23" y="404"/>
                  </a:lnTo>
                  <a:lnTo>
                    <a:pt x="54" y="489"/>
                  </a:lnTo>
                  <a:lnTo>
                    <a:pt x="99" y="561"/>
                  </a:lnTo>
                  <a:lnTo>
                    <a:pt x="159" y="621"/>
                  </a:lnTo>
                  <a:lnTo>
                    <a:pt x="233" y="662"/>
                  </a:lnTo>
                  <a:lnTo>
                    <a:pt x="321" y="686"/>
                  </a:lnTo>
                  <a:lnTo>
                    <a:pt x="373" y="687"/>
                  </a:lnTo>
                  <a:lnTo>
                    <a:pt x="416" y="686"/>
                  </a:lnTo>
                  <a:lnTo>
                    <a:pt x="499" y="664"/>
                  </a:lnTo>
                  <a:lnTo>
                    <a:pt x="572" y="622"/>
                  </a:lnTo>
                  <a:lnTo>
                    <a:pt x="633" y="564"/>
                  </a:lnTo>
                  <a:lnTo>
                    <a:pt x="680" y="490"/>
                  </a:lnTo>
                  <a:lnTo>
                    <a:pt x="709" y="403"/>
                  </a:lnTo>
                  <a:lnTo>
                    <a:pt x="716" y="305"/>
                  </a:lnTo>
                  <a:lnTo>
                    <a:pt x="705" y="224"/>
                  </a:lnTo>
                  <a:lnTo>
                    <a:pt x="689" y="167"/>
                  </a:lnTo>
                  <a:lnTo>
                    <a:pt x="679" y="139"/>
                  </a:lnTo>
                  <a:lnTo>
                    <a:pt x="662" y="92"/>
                  </a:lnTo>
                  <a:lnTo>
                    <a:pt x="64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 rot="3772037">
              <a:off x="4359380" y="5038691"/>
              <a:ext cx="357149" cy="177505"/>
            </a:xfrm>
            <a:custGeom>
              <a:avLst/>
              <a:gdLst>
                <a:gd name="T0" fmla="*/ 222 w 668"/>
                <a:gd name="T1" fmla="*/ 293 h 332"/>
                <a:gd name="T2" fmla="*/ 239 w 668"/>
                <a:gd name="T3" fmla="*/ 267 h 332"/>
                <a:gd name="T4" fmla="*/ 271 w 668"/>
                <a:gd name="T5" fmla="*/ 227 h 332"/>
                <a:gd name="T6" fmla="*/ 304 w 668"/>
                <a:gd name="T7" fmla="*/ 201 h 332"/>
                <a:gd name="T8" fmla="*/ 332 w 668"/>
                <a:gd name="T9" fmla="*/ 187 h 332"/>
                <a:gd name="T10" fmla="*/ 345 w 668"/>
                <a:gd name="T11" fmla="*/ 186 h 332"/>
                <a:gd name="T12" fmla="*/ 361 w 668"/>
                <a:gd name="T13" fmla="*/ 186 h 332"/>
                <a:gd name="T14" fmla="*/ 393 w 668"/>
                <a:gd name="T15" fmla="*/ 196 h 332"/>
                <a:gd name="T16" fmla="*/ 445 w 668"/>
                <a:gd name="T17" fmla="*/ 225 h 332"/>
                <a:gd name="T18" fmla="*/ 480 w 668"/>
                <a:gd name="T19" fmla="*/ 256 h 332"/>
                <a:gd name="T20" fmla="*/ 577 w 668"/>
                <a:gd name="T21" fmla="*/ 226 h 332"/>
                <a:gd name="T22" fmla="*/ 668 w 668"/>
                <a:gd name="T23" fmla="*/ 191 h 332"/>
                <a:gd name="T24" fmla="*/ 630 w 668"/>
                <a:gd name="T25" fmla="*/ 144 h 332"/>
                <a:gd name="T26" fmla="*/ 550 w 668"/>
                <a:gd name="T27" fmla="*/ 72 h 332"/>
                <a:gd name="T28" fmla="*/ 485 w 668"/>
                <a:gd name="T29" fmla="*/ 34 h 332"/>
                <a:gd name="T30" fmla="*/ 441 w 668"/>
                <a:gd name="T31" fmla="*/ 16 h 332"/>
                <a:gd name="T32" fmla="*/ 396 w 668"/>
                <a:gd name="T33" fmla="*/ 4 h 332"/>
                <a:gd name="T34" fmla="*/ 350 w 668"/>
                <a:gd name="T35" fmla="*/ 0 h 332"/>
                <a:gd name="T36" fmla="*/ 328 w 668"/>
                <a:gd name="T37" fmla="*/ 2 h 332"/>
                <a:gd name="T38" fmla="*/ 304 w 668"/>
                <a:gd name="T39" fmla="*/ 4 h 332"/>
                <a:gd name="T40" fmla="*/ 253 w 668"/>
                <a:gd name="T41" fmla="*/ 19 h 332"/>
                <a:gd name="T42" fmla="*/ 206 w 668"/>
                <a:gd name="T43" fmla="*/ 43 h 332"/>
                <a:gd name="T44" fmla="*/ 161 w 668"/>
                <a:gd name="T45" fmla="*/ 77 h 332"/>
                <a:gd name="T46" fmla="*/ 120 w 668"/>
                <a:gd name="T47" fmla="*/ 121 h 332"/>
                <a:gd name="T48" fmla="*/ 81 w 668"/>
                <a:gd name="T49" fmla="*/ 173 h 332"/>
                <a:gd name="T50" fmla="*/ 46 w 668"/>
                <a:gd name="T51" fmla="*/ 231 h 332"/>
                <a:gd name="T52" fmla="*/ 15 w 668"/>
                <a:gd name="T53" fmla="*/ 297 h 332"/>
                <a:gd name="T54" fmla="*/ 0 w 668"/>
                <a:gd name="T55" fmla="*/ 332 h 332"/>
                <a:gd name="T56" fmla="*/ 108 w 668"/>
                <a:gd name="T57" fmla="*/ 326 h 332"/>
                <a:gd name="T58" fmla="*/ 212 w 668"/>
                <a:gd name="T59" fmla="*/ 313 h 332"/>
                <a:gd name="T60" fmla="*/ 217 w 668"/>
                <a:gd name="T61" fmla="*/ 304 h 332"/>
                <a:gd name="T62" fmla="*/ 222 w 668"/>
                <a:gd name="T63" fmla="*/ 29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8" h="332">
                  <a:moveTo>
                    <a:pt x="222" y="293"/>
                  </a:moveTo>
                  <a:lnTo>
                    <a:pt x="239" y="267"/>
                  </a:lnTo>
                  <a:lnTo>
                    <a:pt x="271" y="227"/>
                  </a:lnTo>
                  <a:lnTo>
                    <a:pt x="304" y="201"/>
                  </a:lnTo>
                  <a:lnTo>
                    <a:pt x="332" y="187"/>
                  </a:lnTo>
                  <a:lnTo>
                    <a:pt x="345" y="186"/>
                  </a:lnTo>
                  <a:lnTo>
                    <a:pt x="361" y="186"/>
                  </a:lnTo>
                  <a:lnTo>
                    <a:pt x="393" y="196"/>
                  </a:lnTo>
                  <a:lnTo>
                    <a:pt x="445" y="225"/>
                  </a:lnTo>
                  <a:lnTo>
                    <a:pt x="480" y="256"/>
                  </a:lnTo>
                  <a:lnTo>
                    <a:pt x="577" y="226"/>
                  </a:lnTo>
                  <a:lnTo>
                    <a:pt x="668" y="191"/>
                  </a:lnTo>
                  <a:lnTo>
                    <a:pt x="630" y="144"/>
                  </a:lnTo>
                  <a:lnTo>
                    <a:pt x="550" y="72"/>
                  </a:lnTo>
                  <a:lnTo>
                    <a:pt x="485" y="34"/>
                  </a:lnTo>
                  <a:lnTo>
                    <a:pt x="441" y="16"/>
                  </a:lnTo>
                  <a:lnTo>
                    <a:pt x="396" y="4"/>
                  </a:lnTo>
                  <a:lnTo>
                    <a:pt x="350" y="0"/>
                  </a:lnTo>
                  <a:lnTo>
                    <a:pt x="328" y="2"/>
                  </a:lnTo>
                  <a:lnTo>
                    <a:pt x="304" y="4"/>
                  </a:lnTo>
                  <a:lnTo>
                    <a:pt x="253" y="19"/>
                  </a:lnTo>
                  <a:lnTo>
                    <a:pt x="206" y="43"/>
                  </a:lnTo>
                  <a:lnTo>
                    <a:pt x="161" y="77"/>
                  </a:lnTo>
                  <a:lnTo>
                    <a:pt x="120" y="121"/>
                  </a:lnTo>
                  <a:lnTo>
                    <a:pt x="81" y="173"/>
                  </a:lnTo>
                  <a:lnTo>
                    <a:pt x="46" y="231"/>
                  </a:lnTo>
                  <a:lnTo>
                    <a:pt x="15" y="297"/>
                  </a:lnTo>
                  <a:lnTo>
                    <a:pt x="0" y="332"/>
                  </a:lnTo>
                  <a:lnTo>
                    <a:pt x="108" y="326"/>
                  </a:lnTo>
                  <a:lnTo>
                    <a:pt x="212" y="313"/>
                  </a:lnTo>
                  <a:lnTo>
                    <a:pt x="217" y="304"/>
                  </a:lnTo>
                  <a:lnTo>
                    <a:pt x="222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 rot="3772037">
              <a:off x="4441049" y="5265646"/>
              <a:ext cx="145425" cy="149703"/>
            </a:xfrm>
            <a:custGeom>
              <a:avLst/>
              <a:gdLst>
                <a:gd name="T0" fmla="*/ 104 w 274"/>
                <a:gd name="T1" fmla="*/ 281 h 281"/>
                <a:gd name="T2" fmla="*/ 192 w 274"/>
                <a:gd name="T3" fmla="*/ 244 h 281"/>
                <a:gd name="T4" fmla="*/ 274 w 274"/>
                <a:gd name="T5" fmla="*/ 202 h 281"/>
                <a:gd name="T6" fmla="*/ 253 w 274"/>
                <a:gd name="T7" fmla="*/ 145 h 281"/>
                <a:gd name="T8" fmla="*/ 206 w 274"/>
                <a:gd name="T9" fmla="*/ 44 h 281"/>
                <a:gd name="T10" fmla="*/ 179 w 274"/>
                <a:gd name="T11" fmla="*/ 0 h 281"/>
                <a:gd name="T12" fmla="*/ 92 w 274"/>
                <a:gd name="T13" fmla="*/ 35 h 281"/>
                <a:gd name="T14" fmla="*/ 0 w 274"/>
                <a:gd name="T15" fmla="*/ 66 h 281"/>
                <a:gd name="T16" fmla="*/ 30 w 274"/>
                <a:gd name="T17" fmla="*/ 109 h 281"/>
                <a:gd name="T18" fmla="*/ 82 w 274"/>
                <a:gd name="T19" fmla="*/ 216 h 281"/>
                <a:gd name="T20" fmla="*/ 104 w 274"/>
                <a:gd name="T2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81">
                  <a:moveTo>
                    <a:pt x="104" y="281"/>
                  </a:moveTo>
                  <a:lnTo>
                    <a:pt x="192" y="244"/>
                  </a:lnTo>
                  <a:lnTo>
                    <a:pt x="274" y="202"/>
                  </a:lnTo>
                  <a:lnTo>
                    <a:pt x="253" y="145"/>
                  </a:lnTo>
                  <a:lnTo>
                    <a:pt x="206" y="44"/>
                  </a:lnTo>
                  <a:lnTo>
                    <a:pt x="179" y="0"/>
                  </a:lnTo>
                  <a:lnTo>
                    <a:pt x="92" y="35"/>
                  </a:lnTo>
                  <a:lnTo>
                    <a:pt x="0" y="66"/>
                  </a:lnTo>
                  <a:lnTo>
                    <a:pt x="30" y="109"/>
                  </a:lnTo>
                  <a:lnTo>
                    <a:pt x="82" y="216"/>
                  </a:lnTo>
                  <a:lnTo>
                    <a:pt x="104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 rot="3772037">
              <a:off x="4236622" y="5010327"/>
              <a:ext cx="128317" cy="143288"/>
            </a:xfrm>
            <a:custGeom>
              <a:avLst/>
              <a:gdLst>
                <a:gd name="T0" fmla="*/ 240 w 240"/>
                <a:gd name="T1" fmla="*/ 0 h 269"/>
                <a:gd name="T2" fmla="*/ 141 w 240"/>
                <a:gd name="T3" fmla="*/ 11 h 269"/>
                <a:gd name="T4" fmla="*/ 40 w 240"/>
                <a:gd name="T5" fmla="*/ 13 h 269"/>
                <a:gd name="T6" fmla="*/ 24 w 240"/>
                <a:gd name="T7" fmla="*/ 74 h 269"/>
                <a:gd name="T8" fmla="*/ 4 w 240"/>
                <a:gd name="T9" fmla="*/ 202 h 269"/>
                <a:gd name="T10" fmla="*/ 0 w 240"/>
                <a:gd name="T11" fmla="*/ 269 h 269"/>
                <a:gd name="T12" fmla="*/ 93 w 240"/>
                <a:gd name="T13" fmla="*/ 267 h 269"/>
                <a:gd name="T14" fmla="*/ 185 w 240"/>
                <a:gd name="T15" fmla="*/ 259 h 269"/>
                <a:gd name="T16" fmla="*/ 192 w 240"/>
                <a:gd name="T17" fmla="*/ 189 h 269"/>
                <a:gd name="T18" fmla="*/ 219 w 240"/>
                <a:gd name="T19" fmla="*/ 59 h 269"/>
                <a:gd name="T20" fmla="*/ 240 w 240"/>
                <a:gd name="T2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269">
                  <a:moveTo>
                    <a:pt x="240" y="0"/>
                  </a:moveTo>
                  <a:lnTo>
                    <a:pt x="141" y="11"/>
                  </a:lnTo>
                  <a:lnTo>
                    <a:pt x="40" y="13"/>
                  </a:lnTo>
                  <a:lnTo>
                    <a:pt x="24" y="74"/>
                  </a:lnTo>
                  <a:lnTo>
                    <a:pt x="4" y="202"/>
                  </a:lnTo>
                  <a:lnTo>
                    <a:pt x="0" y="269"/>
                  </a:lnTo>
                  <a:lnTo>
                    <a:pt x="93" y="267"/>
                  </a:lnTo>
                  <a:lnTo>
                    <a:pt x="185" y="259"/>
                  </a:lnTo>
                  <a:lnTo>
                    <a:pt x="192" y="189"/>
                  </a:lnTo>
                  <a:lnTo>
                    <a:pt x="219" y="59"/>
                  </a:ln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125"/>
            <p:cNvSpPr>
              <a:spLocks/>
            </p:cNvSpPr>
            <p:nvPr/>
          </p:nvSpPr>
          <p:spPr bwMode="auto">
            <a:xfrm rot="3772037">
              <a:off x="4355165" y="5372123"/>
              <a:ext cx="106931" cy="145425"/>
            </a:xfrm>
            <a:custGeom>
              <a:avLst/>
              <a:gdLst>
                <a:gd name="T0" fmla="*/ 23 w 202"/>
                <a:gd name="T1" fmla="*/ 270 h 270"/>
                <a:gd name="T2" fmla="*/ 70 w 202"/>
                <a:gd name="T3" fmla="*/ 250 h 270"/>
                <a:gd name="T4" fmla="*/ 160 w 202"/>
                <a:gd name="T5" fmla="*/ 203 h 270"/>
                <a:gd name="T6" fmla="*/ 202 w 202"/>
                <a:gd name="T7" fmla="*/ 178 h 270"/>
                <a:gd name="T8" fmla="*/ 197 w 202"/>
                <a:gd name="T9" fmla="*/ 132 h 270"/>
                <a:gd name="T10" fmla="*/ 182 w 202"/>
                <a:gd name="T11" fmla="*/ 42 h 270"/>
                <a:gd name="T12" fmla="*/ 172 w 202"/>
                <a:gd name="T13" fmla="*/ 0 h 270"/>
                <a:gd name="T14" fmla="*/ 89 w 202"/>
                <a:gd name="T15" fmla="*/ 41 h 270"/>
                <a:gd name="T16" fmla="*/ 0 w 202"/>
                <a:gd name="T17" fmla="*/ 79 h 270"/>
                <a:gd name="T18" fmla="*/ 9 w 202"/>
                <a:gd name="T19" fmla="*/ 123 h 270"/>
                <a:gd name="T20" fmla="*/ 20 w 202"/>
                <a:gd name="T21" fmla="*/ 220 h 270"/>
                <a:gd name="T22" fmla="*/ 23 w 202"/>
                <a:gd name="T2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270">
                  <a:moveTo>
                    <a:pt x="23" y="270"/>
                  </a:moveTo>
                  <a:lnTo>
                    <a:pt x="70" y="250"/>
                  </a:lnTo>
                  <a:lnTo>
                    <a:pt x="160" y="203"/>
                  </a:lnTo>
                  <a:lnTo>
                    <a:pt x="202" y="178"/>
                  </a:lnTo>
                  <a:lnTo>
                    <a:pt x="197" y="132"/>
                  </a:lnTo>
                  <a:lnTo>
                    <a:pt x="182" y="42"/>
                  </a:lnTo>
                  <a:lnTo>
                    <a:pt x="172" y="0"/>
                  </a:lnTo>
                  <a:lnTo>
                    <a:pt x="89" y="41"/>
                  </a:lnTo>
                  <a:lnTo>
                    <a:pt x="0" y="79"/>
                  </a:lnTo>
                  <a:lnTo>
                    <a:pt x="9" y="123"/>
                  </a:lnTo>
                  <a:lnTo>
                    <a:pt x="20" y="220"/>
                  </a:lnTo>
                  <a:lnTo>
                    <a:pt x="23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126"/>
            <p:cNvSpPr>
              <a:spLocks/>
            </p:cNvSpPr>
            <p:nvPr/>
          </p:nvSpPr>
          <p:spPr bwMode="auto">
            <a:xfrm rot="3772037">
              <a:off x="4096996" y="5091203"/>
              <a:ext cx="113347" cy="115485"/>
            </a:xfrm>
            <a:custGeom>
              <a:avLst/>
              <a:gdLst>
                <a:gd name="T0" fmla="*/ 185 w 211"/>
                <a:gd name="T1" fmla="*/ 0 h 217"/>
                <a:gd name="T2" fmla="*/ 93 w 211"/>
                <a:gd name="T3" fmla="*/ 8 h 217"/>
                <a:gd name="T4" fmla="*/ 0 w 211"/>
                <a:gd name="T5" fmla="*/ 10 h 217"/>
                <a:gd name="T6" fmla="*/ 1 w 211"/>
                <a:gd name="T7" fmla="*/ 61 h 217"/>
                <a:gd name="T8" fmla="*/ 13 w 211"/>
                <a:gd name="T9" fmla="*/ 164 h 217"/>
                <a:gd name="T10" fmla="*/ 23 w 211"/>
                <a:gd name="T11" fmla="*/ 217 h 217"/>
                <a:gd name="T12" fmla="*/ 118 w 211"/>
                <a:gd name="T13" fmla="*/ 213 h 217"/>
                <a:gd name="T14" fmla="*/ 211 w 211"/>
                <a:gd name="T15" fmla="*/ 204 h 217"/>
                <a:gd name="T16" fmla="*/ 199 w 211"/>
                <a:gd name="T17" fmla="*/ 153 h 217"/>
                <a:gd name="T18" fmla="*/ 186 w 211"/>
                <a:gd name="T19" fmla="*/ 51 h 217"/>
                <a:gd name="T20" fmla="*/ 185 w 211"/>
                <a:gd name="T2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17">
                  <a:moveTo>
                    <a:pt x="185" y="0"/>
                  </a:moveTo>
                  <a:lnTo>
                    <a:pt x="93" y="8"/>
                  </a:lnTo>
                  <a:lnTo>
                    <a:pt x="0" y="10"/>
                  </a:lnTo>
                  <a:lnTo>
                    <a:pt x="1" y="61"/>
                  </a:lnTo>
                  <a:lnTo>
                    <a:pt x="13" y="164"/>
                  </a:lnTo>
                  <a:lnTo>
                    <a:pt x="23" y="217"/>
                  </a:lnTo>
                  <a:lnTo>
                    <a:pt x="118" y="213"/>
                  </a:lnTo>
                  <a:lnTo>
                    <a:pt x="211" y="204"/>
                  </a:lnTo>
                  <a:lnTo>
                    <a:pt x="199" y="153"/>
                  </a:lnTo>
                  <a:lnTo>
                    <a:pt x="186" y="51"/>
                  </a:lnTo>
                  <a:lnTo>
                    <a:pt x="1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127"/>
            <p:cNvSpPr>
              <a:spLocks/>
            </p:cNvSpPr>
            <p:nvPr/>
          </p:nvSpPr>
          <p:spPr bwMode="auto">
            <a:xfrm rot="3772037">
              <a:off x="3969209" y="5191203"/>
              <a:ext cx="143288" cy="117624"/>
            </a:xfrm>
            <a:custGeom>
              <a:avLst/>
              <a:gdLst>
                <a:gd name="T0" fmla="*/ 268 w 268"/>
                <a:gd name="T1" fmla="*/ 195 h 217"/>
                <a:gd name="T2" fmla="*/ 246 w 268"/>
                <a:gd name="T3" fmla="*/ 142 h 217"/>
                <a:gd name="T4" fmla="*/ 220 w 268"/>
                <a:gd name="T5" fmla="*/ 85 h 217"/>
                <a:gd name="T6" fmla="*/ 204 w 268"/>
                <a:gd name="T7" fmla="*/ 42 h 217"/>
                <a:gd name="T8" fmla="*/ 189 w 268"/>
                <a:gd name="T9" fmla="*/ 0 h 217"/>
                <a:gd name="T10" fmla="*/ 96 w 268"/>
                <a:gd name="T11" fmla="*/ 9 h 217"/>
                <a:gd name="T12" fmla="*/ 0 w 268"/>
                <a:gd name="T13" fmla="*/ 13 h 217"/>
                <a:gd name="T14" fmla="*/ 22 w 268"/>
                <a:gd name="T15" fmla="*/ 88 h 217"/>
                <a:gd name="T16" fmla="*/ 52 w 268"/>
                <a:gd name="T17" fmla="*/ 160 h 217"/>
                <a:gd name="T18" fmla="*/ 65 w 268"/>
                <a:gd name="T19" fmla="*/ 189 h 217"/>
                <a:gd name="T20" fmla="*/ 78 w 268"/>
                <a:gd name="T21" fmla="*/ 217 h 217"/>
                <a:gd name="T22" fmla="*/ 174 w 268"/>
                <a:gd name="T23" fmla="*/ 210 h 217"/>
                <a:gd name="T24" fmla="*/ 268 w 268"/>
                <a:gd name="T25" fmla="*/ 19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8" h="217">
                  <a:moveTo>
                    <a:pt x="268" y="195"/>
                  </a:moveTo>
                  <a:lnTo>
                    <a:pt x="246" y="142"/>
                  </a:lnTo>
                  <a:lnTo>
                    <a:pt x="220" y="85"/>
                  </a:lnTo>
                  <a:lnTo>
                    <a:pt x="204" y="42"/>
                  </a:lnTo>
                  <a:lnTo>
                    <a:pt x="189" y="0"/>
                  </a:lnTo>
                  <a:lnTo>
                    <a:pt x="96" y="9"/>
                  </a:lnTo>
                  <a:lnTo>
                    <a:pt x="0" y="13"/>
                  </a:lnTo>
                  <a:lnTo>
                    <a:pt x="22" y="88"/>
                  </a:lnTo>
                  <a:lnTo>
                    <a:pt x="52" y="160"/>
                  </a:lnTo>
                  <a:lnTo>
                    <a:pt x="65" y="189"/>
                  </a:lnTo>
                  <a:lnTo>
                    <a:pt x="78" y="217"/>
                  </a:lnTo>
                  <a:lnTo>
                    <a:pt x="174" y="210"/>
                  </a:lnTo>
                  <a:lnTo>
                    <a:pt x="268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128"/>
            <p:cNvSpPr>
              <a:spLocks/>
            </p:cNvSpPr>
            <p:nvPr/>
          </p:nvSpPr>
          <p:spPr bwMode="auto">
            <a:xfrm rot="3772037">
              <a:off x="4223023" y="5430842"/>
              <a:ext cx="113347" cy="162534"/>
            </a:xfrm>
            <a:custGeom>
              <a:avLst/>
              <a:gdLst>
                <a:gd name="T0" fmla="*/ 25 w 211"/>
                <a:gd name="T1" fmla="*/ 91 h 302"/>
                <a:gd name="T2" fmla="*/ 21 w 211"/>
                <a:gd name="T3" fmla="*/ 164 h 302"/>
                <a:gd name="T4" fmla="*/ 12 w 211"/>
                <a:gd name="T5" fmla="*/ 240 h 302"/>
                <a:gd name="T6" fmla="*/ 5 w 211"/>
                <a:gd name="T7" fmla="*/ 271 h 302"/>
                <a:gd name="T8" fmla="*/ 0 w 211"/>
                <a:gd name="T9" fmla="*/ 302 h 302"/>
                <a:gd name="T10" fmla="*/ 53 w 211"/>
                <a:gd name="T11" fmla="*/ 280 h 302"/>
                <a:gd name="T12" fmla="*/ 154 w 211"/>
                <a:gd name="T13" fmla="*/ 230 h 302"/>
                <a:gd name="T14" fmla="*/ 201 w 211"/>
                <a:gd name="T15" fmla="*/ 201 h 302"/>
                <a:gd name="T16" fmla="*/ 206 w 211"/>
                <a:gd name="T17" fmla="*/ 149 h 302"/>
                <a:gd name="T18" fmla="*/ 211 w 211"/>
                <a:gd name="T19" fmla="*/ 49 h 302"/>
                <a:gd name="T20" fmla="*/ 210 w 211"/>
                <a:gd name="T21" fmla="*/ 0 h 302"/>
                <a:gd name="T22" fmla="*/ 166 w 211"/>
                <a:gd name="T23" fmla="*/ 25 h 302"/>
                <a:gd name="T24" fmla="*/ 74 w 211"/>
                <a:gd name="T25" fmla="*/ 70 h 302"/>
                <a:gd name="T26" fmla="*/ 25 w 211"/>
                <a:gd name="T27" fmla="*/ 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1" h="302">
                  <a:moveTo>
                    <a:pt x="25" y="91"/>
                  </a:moveTo>
                  <a:lnTo>
                    <a:pt x="21" y="164"/>
                  </a:lnTo>
                  <a:lnTo>
                    <a:pt x="12" y="240"/>
                  </a:lnTo>
                  <a:lnTo>
                    <a:pt x="5" y="271"/>
                  </a:lnTo>
                  <a:lnTo>
                    <a:pt x="0" y="302"/>
                  </a:lnTo>
                  <a:lnTo>
                    <a:pt x="53" y="280"/>
                  </a:lnTo>
                  <a:lnTo>
                    <a:pt x="154" y="230"/>
                  </a:lnTo>
                  <a:lnTo>
                    <a:pt x="201" y="201"/>
                  </a:lnTo>
                  <a:lnTo>
                    <a:pt x="206" y="149"/>
                  </a:lnTo>
                  <a:lnTo>
                    <a:pt x="211" y="49"/>
                  </a:lnTo>
                  <a:lnTo>
                    <a:pt x="210" y="0"/>
                  </a:lnTo>
                  <a:lnTo>
                    <a:pt x="166" y="25"/>
                  </a:lnTo>
                  <a:lnTo>
                    <a:pt x="74" y="70"/>
                  </a:lnTo>
                  <a:lnTo>
                    <a:pt x="2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136"/>
            <p:cNvSpPr>
              <a:spLocks/>
            </p:cNvSpPr>
            <p:nvPr/>
          </p:nvSpPr>
          <p:spPr bwMode="auto">
            <a:xfrm rot="3772037">
              <a:off x="4178633" y="5043343"/>
              <a:ext cx="224555" cy="498297"/>
            </a:xfrm>
            <a:custGeom>
              <a:avLst/>
              <a:gdLst>
                <a:gd name="T0" fmla="*/ 157 w 418"/>
                <a:gd name="T1" fmla="*/ 0 h 932"/>
                <a:gd name="T2" fmla="*/ 152 w 418"/>
                <a:gd name="T3" fmla="*/ 3 h 932"/>
                <a:gd name="T4" fmla="*/ 118 w 418"/>
                <a:gd name="T5" fmla="*/ 38 h 932"/>
                <a:gd name="T6" fmla="*/ 94 w 418"/>
                <a:gd name="T7" fmla="*/ 76 h 932"/>
                <a:gd name="T8" fmla="*/ 75 w 418"/>
                <a:gd name="T9" fmla="*/ 107 h 932"/>
                <a:gd name="T10" fmla="*/ 44 w 418"/>
                <a:gd name="T11" fmla="*/ 179 h 932"/>
                <a:gd name="T12" fmla="*/ 21 w 418"/>
                <a:gd name="T13" fmla="*/ 261 h 932"/>
                <a:gd name="T14" fmla="*/ 7 w 418"/>
                <a:gd name="T15" fmla="*/ 352 h 932"/>
                <a:gd name="T16" fmla="*/ 0 w 418"/>
                <a:gd name="T17" fmla="*/ 446 h 932"/>
                <a:gd name="T18" fmla="*/ 5 w 418"/>
                <a:gd name="T19" fmla="*/ 545 h 932"/>
                <a:gd name="T20" fmla="*/ 22 w 418"/>
                <a:gd name="T21" fmla="*/ 646 h 932"/>
                <a:gd name="T22" fmla="*/ 52 w 418"/>
                <a:gd name="T23" fmla="*/ 744 h 932"/>
                <a:gd name="T24" fmla="*/ 73 w 418"/>
                <a:gd name="T25" fmla="*/ 794 h 932"/>
                <a:gd name="T26" fmla="*/ 105 w 418"/>
                <a:gd name="T27" fmla="*/ 865 h 932"/>
                <a:gd name="T28" fmla="*/ 132 w 418"/>
                <a:gd name="T29" fmla="*/ 932 h 932"/>
                <a:gd name="T30" fmla="*/ 162 w 418"/>
                <a:gd name="T31" fmla="*/ 927 h 932"/>
                <a:gd name="T32" fmla="*/ 302 w 418"/>
                <a:gd name="T33" fmla="*/ 892 h 932"/>
                <a:gd name="T34" fmla="*/ 359 w 418"/>
                <a:gd name="T35" fmla="*/ 871 h 932"/>
                <a:gd name="T36" fmla="*/ 380 w 418"/>
                <a:gd name="T37" fmla="*/ 860 h 932"/>
                <a:gd name="T38" fmla="*/ 384 w 418"/>
                <a:gd name="T39" fmla="*/ 853 h 932"/>
                <a:gd name="T40" fmla="*/ 393 w 418"/>
                <a:gd name="T41" fmla="*/ 801 h 932"/>
                <a:gd name="T42" fmla="*/ 402 w 418"/>
                <a:gd name="T43" fmla="*/ 750 h 932"/>
                <a:gd name="T44" fmla="*/ 410 w 418"/>
                <a:gd name="T45" fmla="*/ 690 h 932"/>
                <a:gd name="T46" fmla="*/ 418 w 418"/>
                <a:gd name="T47" fmla="*/ 577 h 932"/>
                <a:gd name="T48" fmla="*/ 414 w 418"/>
                <a:gd name="T49" fmla="*/ 474 h 932"/>
                <a:gd name="T50" fmla="*/ 401 w 418"/>
                <a:gd name="T51" fmla="*/ 379 h 932"/>
                <a:gd name="T52" fmla="*/ 380 w 418"/>
                <a:gd name="T53" fmla="*/ 293 h 932"/>
                <a:gd name="T54" fmla="*/ 353 w 418"/>
                <a:gd name="T55" fmla="*/ 217 h 932"/>
                <a:gd name="T56" fmla="*/ 320 w 418"/>
                <a:gd name="T57" fmla="*/ 152 h 932"/>
                <a:gd name="T58" fmla="*/ 285 w 418"/>
                <a:gd name="T59" fmla="*/ 98 h 932"/>
                <a:gd name="T60" fmla="*/ 267 w 418"/>
                <a:gd name="T61" fmla="*/ 76 h 932"/>
                <a:gd name="T62" fmla="*/ 250 w 418"/>
                <a:gd name="T63" fmla="*/ 56 h 932"/>
                <a:gd name="T64" fmla="*/ 219 w 418"/>
                <a:gd name="T65" fmla="*/ 29 h 932"/>
                <a:gd name="T66" fmla="*/ 190 w 418"/>
                <a:gd name="T67" fmla="*/ 11 h 932"/>
                <a:gd name="T68" fmla="*/ 166 w 418"/>
                <a:gd name="T69" fmla="*/ 2 h 932"/>
                <a:gd name="T70" fmla="*/ 157 w 418"/>
                <a:gd name="T71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8" h="932">
                  <a:moveTo>
                    <a:pt x="157" y="0"/>
                  </a:moveTo>
                  <a:lnTo>
                    <a:pt x="152" y="3"/>
                  </a:lnTo>
                  <a:lnTo>
                    <a:pt x="118" y="38"/>
                  </a:lnTo>
                  <a:lnTo>
                    <a:pt x="94" y="76"/>
                  </a:lnTo>
                  <a:lnTo>
                    <a:pt x="75" y="107"/>
                  </a:lnTo>
                  <a:lnTo>
                    <a:pt x="44" y="179"/>
                  </a:lnTo>
                  <a:lnTo>
                    <a:pt x="21" y="261"/>
                  </a:lnTo>
                  <a:lnTo>
                    <a:pt x="7" y="352"/>
                  </a:lnTo>
                  <a:lnTo>
                    <a:pt x="0" y="446"/>
                  </a:lnTo>
                  <a:lnTo>
                    <a:pt x="5" y="545"/>
                  </a:lnTo>
                  <a:lnTo>
                    <a:pt x="22" y="646"/>
                  </a:lnTo>
                  <a:lnTo>
                    <a:pt x="52" y="744"/>
                  </a:lnTo>
                  <a:lnTo>
                    <a:pt x="73" y="794"/>
                  </a:lnTo>
                  <a:lnTo>
                    <a:pt x="105" y="865"/>
                  </a:lnTo>
                  <a:lnTo>
                    <a:pt x="132" y="932"/>
                  </a:lnTo>
                  <a:lnTo>
                    <a:pt x="162" y="927"/>
                  </a:lnTo>
                  <a:lnTo>
                    <a:pt x="302" y="892"/>
                  </a:lnTo>
                  <a:lnTo>
                    <a:pt x="359" y="871"/>
                  </a:lnTo>
                  <a:lnTo>
                    <a:pt x="380" y="860"/>
                  </a:lnTo>
                  <a:lnTo>
                    <a:pt x="384" y="853"/>
                  </a:lnTo>
                  <a:lnTo>
                    <a:pt x="393" y="801"/>
                  </a:lnTo>
                  <a:lnTo>
                    <a:pt x="402" y="750"/>
                  </a:lnTo>
                  <a:lnTo>
                    <a:pt x="410" y="690"/>
                  </a:lnTo>
                  <a:lnTo>
                    <a:pt x="418" y="577"/>
                  </a:lnTo>
                  <a:lnTo>
                    <a:pt x="414" y="474"/>
                  </a:lnTo>
                  <a:lnTo>
                    <a:pt x="401" y="379"/>
                  </a:lnTo>
                  <a:lnTo>
                    <a:pt x="380" y="293"/>
                  </a:lnTo>
                  <a:lnTo>
                    <a:pt x="353" y="217"/>
                  </a:lnTo>
                  <a:lnTo>
                    <a:pt x="320" y="152"/>
                  </a:lnTo>
                  <a:lnTo>
                    <a:pt x="285" y="98"/>
                  </a:lnTo>
                  <a:lnTo>
                    <a:pt x="267" y="76"/>
                  </a:lnTo>
                  <a:lnTo>
                    <a:pt x="250" y="56"/>
                  </a:lnTo>
                  <a:lnTo>
                    <a:pt x="219" y="29"/>
                  </a:lnTo>
                  <a:lnTo>
                    <a:pt x="190" y="11"/>
                  </a:lnTo>
                  <a:lnTo>
                    <a:pt x="166" y="2"/>
                  </a:lnTo>
                  <a:lnTo>
                    <a:pt x="1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2" name="Freeform 139"/>
            <p:cNvSpPr>
              <a:spLocks/>
            </p:cNvSpPr>
            <p:nvPr/>
          </p:nvSpPr>
          <p:spPr bwMode="auto">
            <a:xfrm rot="3772037">
              <a:off x="3505663" y="5410478"/>
              <a:ext cx="382812" cy="367841"/>
            </a:xfrm>
            <a:custGeom>
              <a:avLst/>
              <a:gdLst>
                <a:gd name="T0" fmla="*/ 713 w 717"/>
                <a:gd name="T1" fmla="*/ 0 h 687"/>
                <a:gd name="T2" fmla="*/ 68 w 717"/>
                <a:gd name="T3" fmla="*/ 49 h 687"/>
                <a:gd name="T4" fmla="*/ 55 w 717"/>
                <a:gd name="T5" fmla="*/ 92 h 687"/>
                <a:gd name="T6" fmla="*/ 38 w 717"/>
                <a:gd name="T7" fmla="*/ 138 h 687"/>
                <a:gd name="T8" fmla="*/ 28 w 717"/>
                <a:gd name="T9" fmla="*/ 168 h 687"/>
                <a:gd name="T10" fmla="*/ 12 w 717"/>
                <a:gd name="T11" fmla="*/ 224 h 687"/>
                <a:gd name="T12" fmla="*/ 0 w 717"/>
                <a:gd name="T13" fmla="*/ 304 h 687"/>
                <a:gd name="T14" fmla="*/ 8 w 717"/>
                <a:gd name="T15" fmla="*/ 403 h 687"/>
                <a:gd name="T16" fmla="*/ 37 w 717"/>
                <a:gd name="T17" fmla="*/ 490 h 687"/>
                <a:gd name="T18" fmla="*/ 83 w 717"/>
                <a:gd name="T19" fmla="*/ 563 h 687"/>
                <a:gd name="T20" fmla="*/ 144 w 717"/>
                <a:gd name="T21" fmla="*/ 622 h 687"/>
                <a:gd name="T22" fmla="*/ 218 w 717"/>
                <a:gd name="T23" fmla="*/ 663 h 687"/>
                <a:gd name="T24" fmla="*/ 301 w 717"/>
                <a:gd name="T25" fmla="*/ 685 h 687"/>
                <a:gd name="T26" fmla="*/ 345 w 717"/>
                <a:gd name="T27" fmla="*/ 687 h 687"/>
                <a:gd name="T28" fmla="*/ 396 w 717"/>
                <a:gd name="T29" fmla="*/ 685 h 687"/>
                <a:gd name="T30" fmla="*/ 485 w 717"/>
                <a:gd name="T31" fmla="*/ 663 h 687"/>
                <a:gd name="T32" fmla="*/ 559 w 717"/>
                <a:gd name="T33" fmla="*/ 620 h 687"/>
                <a:gd name="T34" fmla="*/ 617 w 717"/>
                <a:gd name="T35" fmla="*/ 562 h 687"/>
                <a:gd name="T36" fmla="*/ 663 w 717"/>
                <a:gd name="T37" fmla="*/ 488 h 687"/>
                <a:gd name="T38" fmla="*/ 694 w 717"/>
                <a:gd name="T39" fmla="*/ 404 h 687"/>
                <a:gd name="T40" fmla="*/ 712 w 717"/>
                <a:gd name="T41" fmla="*/ 311 h 687"/>
                <a:gd name="T42" fmla="*/ 717 w 717"/>
                <a:gd name="T43" fmla="*/ 212 h 687"/>
                <a:gd name="T44" fmla="*/ 715 w 717"/>
                <a:gd name="T45" fmla="*/ 162 h 687"/>
                <a:gd name="T46" fmla="*/ 711 w 717"/>
                <a:gd name="T47" fmla="*/ 79 h 687"/>
                <a:gd name="T48" fmla="*/ 713 w 717"/>
                <a:gd name="T49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7" h="687">
                  <a:moveTo>
                    <a:pt x="713" y="0"/>
                  </a:moveTo>
                  <a:lnTo>
                    <a:pt x="68" y="49"/>
                  </a:lnTo>
                  <a:lnTo>
                    <a:pt x="55" y="92"/>
                  </a:lnTo>
                  <a:lnTo>
                    <a:pt x="38" y="138"/>
                  </a:lnTo>
                  <a:lnTo>
                    <a:pt x="28" y="168"/>
                  </a:lnTo>
                  <a:lnTo>
                    <a:pt x="12" y="224"/>
                  </a:lnTo>
                  <a:lnTo>
                    <a:pt x="0" y="304"/>
                  </a:lnTo>
                  <a:lnTo>
                    <a:pt x="8" y="403"/>
                  </a:lnTo>
                  <a:lnTo>
                    <a:pt x="37" y="490"/>
                  </a:lnTo>
                  <a:lnTo>
                    <a:pt x="83" y="563"/>
                  </a:lnTo>
                  <a:lnTo>
                    <a:pt x="144" y="622"/>
                  </a:lnTo>
                  <a:lnTo>
                    <a:pt x="218" y="663"/>
                  </a:lnTo>
                  <a:lnTo>
                    <a:pt x="301" y="685"/>
                  </a:lnTo>
                  <a:lnTo>
                    <a:pt x="345" y="687"/>
                  </a:lnTo>
                  <a:lnTo>
                    <a:pt x="396" y="685"/>
                  </a:lnTo>
                  <a:lnTo>
                    <a:pt x="485" y="663"/>
                  </a:lnTo>
                  <a:lnTo>
                    <a:pt x="559" y="620"/>
                  </a:lnTo>
                  <a:lnTo>
                    <a:pt x="617" y="562"/>
                  </a:lnTo>
                  <a:lnTo>
                    <a:pt x="663" y="488"/>
                  </a:lnTo>
                  <a:lnTo>
                    <a:pt x="694" y="404"/>
                  </a:lnTo>
                  <a:lnTo>
                    <a:pt x="712" y="311"/>
                  </a:lnTo>
                  <a:lnTo>
                    <a:pt x="717" y="212"/>
                  </a:lnTo>
                  <a:lnTo>
                    <a:pt x="715" y="162"/>
                  </a:lnTo>
                  <a:lnTo>
                    <a:pt x="711" y="79"/>
                  </a:lnTo>
                  <a:lnTo>
                    <a:pt x="7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6" name="2 Grupo">
            <a:extLst>
              <a:ext uri="{FF2B5EF4-FFF2-40B4-BE49-F238E27FC236}">
                <a16:creationId xmlns:a16="http://schemas.microsoft.com/office/drawing/2014/main" id="{C0CF8E2E-B94F-ED49-B916-4043C7783B42}"/>
              </a:ext>
            </a:extLst>
          </p:cNvPr>
          <p:cNvGrpSpPr/>
          <p:nvPr/>
        </p:nvGrpSpPr>
        <p:grpSpPr>
          <a:xfrm>
            <a:off x="1650594" y="1623090"/>
            <a:ext cx="118797" cy="2487624"/>
            <a:chOff x="1467943" y="1787812"/>
            <a:chExt cx="81011" cy="1729032"/>
          </a:xfrm>
        </p:grpSpPr>
        <p:cxnSp>
          <p:nvCxnSpPr>
            <p:cNvPr id="132" name="40 Conector recto">
              <a:extLst>
                <a:ext uri="{FF2B5EF4-FFF2-40B4-BE49-F238E27FC236}">
                  <a16:creationId xmlns:a16="http://schemas.microsoft.com/office/drawing/2014/main" id="{9D0447DA-890A-7B43-ADBC-8AFEE09B5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5603" y="1857792"/>
              <a:ext cx="3130" cy="165905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41 Elipse">
              <a:extLst>
                <a:ext uri="{FF2B5EF4-FFF2-40B4-BE49-F238E27FC236}">
                  <a16:creationId xmlns:a16="http://schemas.microsoft.com/office/drawing/2014/main" id="{0CC5DACC-7D6D-9F4E-89F3-DB20B7E49737}"/>
                </a:ext>
              </a:extLst>
            </p:cNvPr>
            <p:cNvSpPr/>
            <p:nvPr/>
          </p:nvSpPr>
          <p:spPr>
            <a:xfrm>
              <a:off x="1467943" y="1787812"/>
              <a:ext cx="81011" cy="81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050">
                <a:solidFill>
                  <a:schemeClr val="tx1"/>
                </a:solidFill>
                <a:latin typeface="Helvetica" panose="020B0604020202020204" pitchFamily="34" charset="0"/>
                <a:ea typeface="Segoe UI" panose="020B0502040204020203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7" name="4 Grupo">
            <a:extLst>
              <a:ext uri="{FF2B5EF4-FFF2-40B4-BE49-F238E27FC236}">
                <a16:creationId xmlns:a16="http://schemas.microsoft.com/office/drawing/2014/main" id="{BC2A9607-504C-9448-829C-A8BC18526F21}"/>
              </a:ext>
            </a:extLst>
          </p:cNvPr>
          <p:cNvGrpSpPr/>
          <p:nvPr/>
        </p:nvGrpSpPr>
        <p:grpSpPr>
          <a:xfrm>
            <a:off x="2580422" y="2296441"/>
            <a:ext cx="141927" cy="1676140"/>
            <a:chOff x="2459025" y="2570898"/>
            <a:chExt cx="135019" cy="1594468"/>
          </a:xfrm>
        </p:grpSpPr>
        <p:sp>
          <p:nvSpPr>
            <p:cNvPr id="128" name="26 Elipse">
              <a:extLst>
                <a:ext uri="{FF2B5EF4-FFF2-40B4-BE49-F238E27FC236}">
                  <a16:creationId xmlns:a16="http://schemas.microsoft.com/office/drawing/2014/main" id="{EF6BA1AA-EA4F-E445-8F4A-B64AB9AA5E31}"/>
                </a:ext>
              </a:extLst>
            </p:cNvPr>
            <p:cNvSpPr/>
            <p:nvPr/>
          </p:nvSpPr>
          <p:spPr>
            <a:xfrm>
              <a:off x="2459025" y="2570898"/>
              <a:ext cx="135019" cy="135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050">
                <a:solidFill>
                  <a:schemeClr val="tx1"/>
                </a:solidFill>
                <a:latin typeface="Helvetica" panose="020B0604020202020204" pitchFamily="34" charset="0"/>
                <a:ea typeface="Segoe UI" panose="020B0502040204020203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29" name="42 Conector recto">
              <a:extLst>
                <a:ext uri="{FF2B5EF4-FFF2-40B4-BE49-F238E27FC236}">
                  <a16:creationId xmlns:a16="http://schemas.microsoft.com/office/drawing/2014/main" id="{610D06F1-F2A6-CD4E-8FD7-A1E8EF881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8724" y="2685020"/>
              <a:ext cx="5017" cy="148034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36 Elipse">
            <a:extLst>
              <a:ext uri="{FF2B5EF4-FFF2-40B4-BE49-F238E27FC236}">
                <a16:creationId xmlns:a16="http://schemas.microsoft.com/office/drawing/2014/main" id="{F24140C3-68CC-D044-BD0E-A9A5FD67C7A1}"/>
              </a:ext>
            </a:extLst>
          </p:cNvPr>
          <p:cNvSpPr/>
          <p:nvPr/>
        </p:nvSpPr>
        <p:spPr>
          <a:xfrm>
            <a:off x="3981814" y="2019114"/>
            <a:ext cx="141927" cy="141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123" name="44 Conector recto">
            <a:extLst>
              <a:ext uri="{FF2B5EF4-FFF2-40B4-BE49-F238E27FC236}">
                <a16:creationId xmlns:a16="http://schemas.microsoft.com/office/drawing/2014/main" id="{1277A7B1-E238-6D42-9435-7A1CA4632682}"/>
              </a:ext>
            </a:extLst>
          </p:cNvPr>
          <p:cNvCxnSpPr>
            <a:cxnSpLocks/>
          </p:cNvCxnSpPr>
          <p:nvPr/>
        </p:nvCxnSpPr>
        <p:spPr>
          <a:xfrm flipV="1">
            <a:off x="4041360" y="2081107"/>
            <a:ext cx="10618" cy="189521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8 Grupo">
            <a:extLst>
              <a:ext uri="{FF2B5EF4-FFF2-40B4-BE49-F238E27FC236}">
                <a16:creationId xmlns:a16="http://schemas.microsoft.com/office/drawing/2014/main" id="{8FC3086D-8B3D-1942-89F1-76C10704188E}"/>
              </a:ext>
            </a:extLst>
          </p:cNvPr>
          <p:cNvGrpSpPr/>
          <p:nvPr/>
        </p:nvGrpSpPr>
        <p:grpSpPr>
          <a:xfrm>
            <a:off x="5430935" y="1606745"/>
            <a:ext cx="85156" cy="2326998"/>
            <a:chOff x="5562802" y="1787812"/>
            <a:chExt cx="81011" cy="2213613"/>
          </a:xfrm>
        </p:grpSpPr>
        <p:cxnSp>
          <p:nvCxnSpPr>
            <p:cNvPr id="120" name="45 Conector recto">
              <a:extLst>
                <a:ext uri="{FF2B5EF4-FFF2-40B4-BE49-F238E27FC236}">
                  <a16:creationId xmlns:a16="http://schemas.microsoft.com/office/drawing/2014/main" id="{32F850A3-8F9B-0740-A7E9-E9086A571C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1736" y="1858765"/>
              <a:ext cx="22471" cy="214266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51 Elipse">
              <a:extLst>
                <a:ext uri="{FF2B5EF4-FFF2-40B4-BE49-F238E27FC236}">
                  <a16:creationId xmlns:a16="http://schemas.microsoft.com/office/drawing/2014/main" id="{2462DA7A-5764-B64D-B6FC-C5D81A46B0D6}"/>
                </a:ext>
              </a:extLst>
            </p:cNvPr>
            <p:cNvSpPr/>
            <p:nvPr/>
          </p:nvSpPr>
          <p:spPr>
            <a:xfrm>
              <a:off x="5562802" y="1787812"/>
              <a:ext cx="81011" cy="81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050">
                <a:solidFill>
                  <a:schemeClr val="tx1"/>
                </a:solidFill>
                <a:latin typeface="Helvetica" panose="020B0604020202020204" pitchFamily="34" charset="0"/>
                <a:ea typeface="Segoe UI" panose="020B0502040204020203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2" name="10 Grupo">
            <a:extLst>
              <a:ext uri="{FF2B5EF4-FFF2-40B4-BE49-F238E27FC236}">
                <a16:creationId xmlns:a16="http://schemas.microsoft.com/office/drawing/2014/main" id="{03087A59-D013-FF43-8651-E175EFC28BEA}"/>
              </a:ext>
            </a:extLst>
          </p:cNvPr>
          <p:cNvGrpSpPr/>
          <p:nvPr/>
        </p:nvGrpSpPr>
        <p:grpSpPr>
          <a:xfrm>
            <a:off x="8409042" y="1420886"/>
            <a:ext cx="85156" cy="3664298"/>
            <a:chOff x="7617376" y="1787812"/>
            <a:chExt cx="81011" cy="3485751"/>
          </a:xfrm>
        </p:grpSpPr>
        <p:cxnSp>
          <p:nvCxnSpPr>
            <p:cNvPr id="114" name="47 Conector recto">
              <a:extLst>
                <a:ext uri="{FF2B5EF4-FFF2-40B4-BE49-F238E27FC236}">
                  <a16:creationId xmlns:a16="http://schemas.microsoft.com/office/drawing/2014/main" id="{0C1CC3A1-4936-3F4E-85C6-2E0BAE2D6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952" y="1858765"/>
              <a:ext cx="16395" cy="341479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53 Elipse">
              <a:extLst>
                <a:ext uri="{FF2B5EF4-FFF2-40B4-BE49-F238E27FC236}">
                  <a16:creationId xmlns:a16="http://schemas.microsoft.com/office/drawing/2014/main" id="{F07C03FE-8BF1-3549-8C67-49A034061C7F}"/>
                </a:ext>
              </a:extLst>
            </p:cNvPr>
            <p:cNvSpPr/>
            <p:nvPr/>
          </p:nvSpPr>
          <p:spPr>
            <a:xfrm>
              <a:off x="7617376" y="1787812"/>
              <a:ext cx="81011" cy="81000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050">
                <a:solidFill>
                  <a:schemeClr val="tx1"/>
                </a:solidFill>
                <a:latin typeface="Helvetica" panose="020B0604020202020204" pitchFamily="34" charset="0"/>
                <a:ea typeface="Segoe UI" panose="020B0502040204020203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59E4375B-C463-3140-92C9-99DD27378B8B}"/>
              </a:ext>
            </a:extLst>
          </p:cNvPr>
          <p:cNvSpPr txBox="1"/>
          <p:nvPr/>
        </p:nvSpPr>
        <p:spPr>
          <a:xfrm>
            <a:off x="6470749" y="4959053"/>
            <a:ext cx="1691320" cy="877163"/>
          </a:xfrm>
          <a:prstGeom prst="rect">
            <a:avLst/>
          </a:prstGeom>
          <a:noFill/>
        </p:spPr>
        <p:txBody>
          <a:bodyPr wrap="square" lIns="0" tIns="0" rIns="0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Prosperity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Stability</a:t>
            </a:r>
          </a:p>
          <a:p>
            <a:pPr algn="ctr"/>
            <a:r>
              <a:rPr lang="en-US" b="1" dirty="0" err="1">
                <a:solidFill>
                  <a:srgbClr val="C00000"/>
                </a:solidFill>
              </a:rPr>
              <a:t>Competitivity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89" name="8 Grupo">
            <a:extLst>
              <a:ext uri="{FF2B5EF4-FFF2-40B4-BE49-F238E27FC236}">
                <a16:creationId xmlns:a16="http://schemas.microsoft.com/office/drawing/2014/main" id="{854B23E1-3CC0-6245-B0A2-CA28DF2EE1FA}"/>
              </a:ext>
            </a:extLst>
          </p:cNvPr>
          <p:cNvGrpSpPr/>
          <p:nvPr/>
        </p:nvGrpSpPr>
        <p:grpSpPr>
          <a:xfrm>
            <a:off x="6730244" y="1528822"/>
            <a:ext cx="85156" cy="2443761"/>
            <a:chOff x="5562802" y="1787812"/>
            <a:chExt cx="81011" cy="2324686"/>
          </a:xfrm>
        </p:grpSpPr>
        <p:cxnSp>
          <p:nvCxnSpPr>
            <p:cNvPr id="191" name="45 Conector recto">
              <a:extLst>
                <a:ext uri="{FF2B5EF4-FFF2-40B4-BE49-F238E27FC236}">
                  <a16:creationId xmlns:a16="http://schemas.microsoft.com/office/drawing/2014/main" id="{C0DABA6C-83C7-194F-B131-2FA81BB31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1736" y="1858766"/>
              <a:ext cx="0" cy="225373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51 Elipse">
              <a:extLst>
                <a:ext uri="{FF2B5EF4-FFF2-40B4-BE49-F238E27FC236}">
                  <a16:creationId xmlns:a16="http://schemas.microsoft.com/office/drawing/2014/main" id="{A339C824-7F37-654A-A176-9ADF683064C8}"/>
                </a:ext>
              </a:extLst>
            </p:cNvPr>
            <p:cNvSpPr/>
            <p:nvPr/>
          </p:nvSpPr>
          <p:spPr>
            <a:xfrm>
              <a:off x="5562802" y="1787812"/>
              <a:ext cx="81011" cy="81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050">
                <a:solidFill>
                  <a:schemeClr val="tx1"/>
                </a:solidFill>
                <a:latin typeface="Helvetica" panose="020B0604020202020204" pitchFamily="34" charset="0"/>
                <a:ea typeface="Segoe UI" panose="020B0502040204020203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4BF4D9B3-19CC-5143-961C-216E25EBAEEF}"/>
              </a:ext>
            </a:extLst>
          </p:cNvPr>
          <p:cNvSpPr txBox="1"/>
          <p:nvPr/>
        </p:nvSpPr>
        <p:spPr>
          <a:xfrm>
            <a:off x="3251347" y="4744316"/>
            <a:ext cx="1481267" cy="600164"/>
          </a:xfrm>
          <a:prstGeom prst="rect">
            <a:avLst/>
          </a:prstGeom>
          <a:noFill/>
        </p:spPr>
        <p:txBody>
          <a:bodyPr wrap="square" lIns="0" tIns="0" r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Productivity &amp; Skill Utilization </a:t>
            </a:r>
          </a:p>
        </p:txBody>
      </p:sp>
      <p:sp>
        <p:nvSpPr>
          <p:cNvPr id="216" name="Title 2">
            <a:extLst>
              <a:ext uri="{FF2B5EF4-FFF2-40B4-BE49-F238E27FC236}">
                <a16:creationId xmlns:a16="http://schemas.microsoft.com/office/drawing/2014/main" id="{422B50F1-8CF2-8F4B-AE6C-1B1A9CADBCD6}"/>
              </a:ext>
            </a:extLst>
          </p:cNvPr>
          <p:cNvSpPr txBox="1">
            <a:spLocks/>
          </p:cNvSpPr>
          <p:nvPr/>
        </p:nvSpPr>
        <p:spPr>
          <a:xfrm>
            <a:off x="493423" y="78432"/>
            <a:ext cx="8073983" cy="6989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Simple next steps for ‘Tomi’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DF06163-9D04-6C49-BE17-E83330007E34}"/>
              </a:ext>
            </a:extLst>
          </p:cNvPr>
          <p:cNvSpPr txBox="1"/>
          <p:nvPr/>
        </p:nvSpPr>
        <p:spPr>
          <a:xfrm>
            <a:off x="829721" y="4856483"/>
            <a:ext cx="1481267" cy="600164"/>
          </a:xfrm>
          <a:prstGeom prst="rect">
            <a:avLst/>
          </a:prstGeom>
          <a:noFill/>
        </p:spPr>
        <p:txBody>
          <a:bodyPr wrap="square" lIns="0" tIns="0" r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168641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8313" y="55295"/>
            <a:ext cx="3154908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#</a:t>
            </a:r>
            <a:r>
              <a:rPr lang="en-US" dirty="0" err="1"/>
              <a:t>CityDataHack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Impact &amp; Awesomeness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2760" y="3737805"/>
            <a:ext cx="1312349" cy="1723773"/>
            <a:chOff x="8274023" y="393022"/>
            <a:chExt cx="2937088" cy="2298362"/>
          </a:xfrm>
        </p:grpSpPr>
        <p:sp>
          <p:nvSpPr>
            <p:cNvPr id="10" name="TextBox 9"/>
            <p:cNvSpPr txBox="1"/>
            <p:nvPr/>
          </p:nvSpPr>
          <p:spPr>
            <a:xfrm>
              <a:off x="8274023" y="393022"/>
              <a:ext cx="2937088" cy="40010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350" b="1" dirty="0"/>
                <a:t>Its Radical!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81818" y="1759933"/>
              <a:ext cx="2929293" cy="9314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788" dirty="0">
                  <a:solidFill>
                    <a:schemeClr val="bg1"/>
                  </a:solidFill>
                </a:rPr>
                <a:t>Lorem ipsum dolor sit </a:t>
              </a:r>
              <a:r>
                <a:rPr lang="en-US" sz="788" dirty="0" err="1">
                  <a:solidFill>
                    <a:schemeClr val="bg1"/>
                  </a:solidFill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nibh</a:t>
              </a:r>
              <a:r>
                <a:rPr lang="en-US" sz="788" dirty="0">
                  <a:solidFill>
                    <a:schemeClr val="bg1"/>
                  </a:solidFill>
                </a:rPr>
                <a:t> est. A magna </a:t>
              </a:r>
              <a:r>
                <a:rPr lang="en-US" sz="788" dirty="0" err="1">
                  <a:solidFill>
                    <a:schemeClr val="bg1"/>
                  </a:solidFill>
                </a:rPr>
                <a:t>maecenas</a:t>
              </a:r>
              <a:r>
                <a:rPr lang="en-US" sz="788" dirty="0">
                  <a:solidFill>
                    <a:schemeClr val="bg1"/>
                  </a:solidFill>
                </a:rPr>
                <a:t>, quam magna </a:t>
              </a:r>
              <a:r>
                <a:rPr lang="en-US" sz="788" dirty="0" err="1">
                  <a:solidFill>
                    <a:schemeClr val="bg1"/>
                  </a:solidFill>
                </a:rPr>
                <a:t>nec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quis</a:t>
              </a:r>
              <a:r>
                <a:rPr lang="en-US" sz="788" dirty="0">
                  <a:solidFill>
                    <a:schemeClr val="bg1"/>
                  </a:solidFill>
                </a:rPr>
                <a:t>, lorem </a:t>
              </a:r>
              <a:r>
                <a:rPr lang="en-US" sz="788" dirty="0" err="1">
                  <a:solidFill>
                    <a:schemeClr val="bg1"/>
                  </a:solidFill>
                </a:rPr>
                <a:t>nunc</a:t>
              </a:r>
              <a:r>
                <a:rPr lang="en-US" sz="788" dirty="0">
                  <a:solidFill>
                    <a:schemeClr val="bg1"/>
                  </a:solidFill>
                </a:rPr>
                <a:t>. </a:t>
              </a:r>
              <a:r>
                <a:rPr lang="en-US" sz="788" dirty="0" err="1">
                  <a:solidFill>
                    <a:schemeClr val="bg1"/>
                  </a:solidFill>
                </a:rPr>
                <a:t>Suspendisse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viverra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sodales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mauris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cras</a:t>
              </a:r>
              <a:r>
                <a:rPr lang="en-US" sz="788" dirty="0">
                  <a:solidFill>
                    <a:schemeClr val="bg1"/>
                  </a:solidFill>
                </a:rPr>
                <a:t> pharetra.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51983" y="3733453"/>
            <a:ext cx="1318863" cy="1728125"/>
            <a:chOff x="8259444" y="387219"/>
            <a:chExt cx="2951667" cy="2304165"/>
          </a:xfrm>
        </p:grpSpPr>
        <p:sp>
          <p:nvSpPr>
            <p:cNvPr id="13" name="TextBox 12"/>
            <p:cNvSpPr txBox="1"/>
            <p:nvPr/>
          </p:nvSpPr>
          <p:spPr>
            <a:xfrm>
              <a:off x="8259444" y="387219"/>
              <a:ext cx="2937088" cy="40010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350" b="1" dirty="0"/>
                <a:t>Viable &amp; Feasible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81818" y="1759933"/>
              <a:ext cx="2929293" cy="9314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788" dirty="0">
                  <a:solidFill>
                    <a:schemeClr val="bg1"/>
                  </a:solidFill>
                </a:rPr>
                <a:t>Lorem ipsum dolor sit </a:t>
              </a:r>
              <a:r>
                <a:rPr lang="en-US" sz="788" dirty="0" err="1">
                  <a:solidFill>
                    <a:schemeClr val="bg1"/>
                  </a:solidFill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nibh</a:t>
              </a:r>
              <a:r>
                <a:rPr lang="en-US" sz="788" dirty="0">
                  <a:solidFill>
                    <a:schemeClr val="bg1"/>
                  </a:solidFill>
                </a:rPr>
                <a:t> est. A magna </a:t>
              </a:r>
              <a:r>
                <a:rPr lang="en-US" sz="788" dirty="0" err="1">
                  <a:solidFill>
                    <a:schemeClr val="bg1"/>
                  </a:solidFill>
                </a:rPr>
                <a:t>maecenas</a:t>
              </a:r>
              <a:r>
                <a:rPr lang="en-US" sz="788" dirty="0">
                  <a:solidFill>
                    <a:schemeClr val="bg1"/>
                  </a:solidFill>
                </a:rPr>
                <a:t>, quam magna </a:t>
              </a:r>
              <a:r>
                <a:rPr lang="en-US" sz="788" dirty="0" err="1">
                  <a:solidFill>
                    <a:schemeClr val="bg1"/>
                  </a:solidFill>
                </a:rPr>
                <a:t>nec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quis</a:t>
              </a:r>
              <a:r>
                <a:rPr lang="en-US" sz="788" dirty="0">
                  <a:solidFill>
                    <a:schemeClr val="bg1"/>
                  </a:solidFill>
                </a:rPr>
                <a:t>, lorem </a:t>
              </a:r>
              <a:r>
                <a:rPr lang="en-US" sz="788" dirty="0" err="1">
                  <a:solidFill>
                    <a:schemeClr val="bg1"/>
                  </a:solidFill>
                </a:rPr>
                <a:t>nunc</a:t>
              </a:r>
              <a:r>
                <a:rPr lang="en-US" sz="788" dirty="0">
                  <a:solidFill>
                    <a:schemeClr val="bg1"/>
                  </a:solidFill>
                </a:rPr>
                <a:t>. </a:t>
              </a:r>
              <a:r>
                <a:rPr lang="en-US" sz="788" dirty="0" err="1">
                  <a:solidFill>
                    <a:schemeClr val="bg1"/>
                  </a:solidFill>
                </a:rPr>
                <a:t>Suspendisse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viverra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sodales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mauris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cras</a:t>
              </a:r>
              <a:r>
                <a:rPr lang="en-US" sz="788" dirty="0">
                  <a:solidFill>
                    <a:schemeClr val="bg1"/>
                  </a:solidFill>
                </a:rPr>
                <a:t> pharetra.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68762" y="3733453"/>
            <a:ext cx="1430650" cy="1728125"/>
            <a:chOff x="8009260" y="387219"/>
            <a:chExt cx="3201851" cy="2304165"/>
          </a:xfrm>
        </p:grpSpPr>
        <p:sp>
          <p:nvSpPr>
            <p:cNvPr id="16" name="TextBox 15"/>
            <p:cNvSpPr txBox="1"/>
            <p:nvPr/>
          </p:nvSpPr>
          <p:spPr>
            <a:xfrm>
              <a:off x="8009260" y="387219"/>
              <a:ext cx="2937088" cy="40010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350" b="1" dirty="0"/>
                <a:t>Scalable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81818" y="1759933"/>
              <a:ext cx="2929293" cy="9314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788" dirty="0">
                  <a:solidFill>
                    <a:schemeClr val="bg1"/>
                  </a:solidFill>
                </a:rPr>
                <a:t>Lorem ipsum dolor sit </a:t>
              </a:r>
              <a:r>
                <a:rPr lang="en-US" sz="788" dirty="0" err="1">
                  <a:solidFill>
                    <a:schemeClr val="bg1"/>
                  </a:solidFill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nibh</a:t>
              </a:r>
              <a:r>
                <a:rPr lang="en-US" sz="788" dirty="0">
                  <a:solidFill>
                    <a:schemeClr val="bg1"/>
                  </a:solidFill>
                </a:rPr>
                <a:t> est. A magna </a:t>
              </a:r>
              <a:r>
                <a:rPr lang="en-US" sz="788" dirty="0" err="1">
                  <a:solidFill>
                    <a:schemeClr val="bg1"/>
                  </a:solidFill>
                </a:rPr>
                <a:t>maecenas</a:t>
              </a:r>
              <a:r>
                <a:rPr lang="en-US" sz="788" dirty="0">
                  <a:solidFill>
                    <a:schemeClr val="bg1"/>
                  </a:solidFill>
                </a:rPr>
                <a:t>, quam magna </a:t>
              </a:r>
              <a:r>
                <a:rPr lang="en-US" sz="788" dirty="0" err="1">
                  <a:solidFill>
                    <a:schemeClr val="bg1"/>
                  </a:solidFill>
                </a:rPr>
                <a:t>nec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quis</a:t>
              </a:r>
              <a:r>
                <a:rPr lang="en-US" sz="788" dirty="0">
                  <a:solidFill>
                    <a:schemeClr val="bg1"/>
                  </a:solidFill>
                </a:rPr>
                <a:t>, lorem </a:t>
              </a:r>
              <a:r>
                <a:rPr lang="en-US" sz="788" dirty="0" err="1">
                  <a:solidFill>
                    <a:schemeClr val="bg1"/>
                  </a:solidFill>
                </a:rPr>
                <a:t>nunc</a:t>
              </a:r>
              <a:r>
                <a:rPr lang="en-US" sz="788" dirty="0">
                  <a:solidFill>
                    <a:schemeClr val="bg1"/>
                  </a:solidFill>
                </a:rPr>
                <a:t>. </a:t>
              </a:r>
              <a:r>
                <a:rPr lang="en-US" sz="788" dirty="0" err="1">
                  <a:solidFill>
                    <a:schemeClr val="bg1"/>
                  </a:solidFill>
                </a:rPr>
                <a:t>Suspendisse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viverra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sodales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mauris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cras</a:t>
              </a:r>
              <a:r>
                <a:rPr lang="en-US" sz="788" dirty="0">
                  <a:solidFill>
                    <a:schemeClr val="bg1"/>
                  </a:solidFill>
                </a:rPr>
                <a:t> pharetra.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15825" y="3741696"/>
            <a:ext cx="1312349" cy="1719881"/>
            <a:chOff x="8274462" y="398210"/>
            <a:chExt cx="2937088" cy="2293174"/>
          </a:xfrm>
        </p:grpSpPr>
        <p:sp>
          <p:nvSpPr>
            <p:cNvPr id="19" name="TextBox 18"/>
            <p:cNvSpPr txBox="1"/>
            <p:nvPr/>
          </p:nvSpPr>
          <p:spPr>
            <a:xfrm>
              <a:off x="8274462" y="398210"/>
              <a:ext cx="2937088" cy="67710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350" b="1" dirty="0"/>
                <a:t>Makes a Difference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81818" y="1759933"/>
              <a:ext cx="2929293" cy="9314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788" dirty="0">
                  <a:solidFill>
                    <a:schemeClr val="bg1"/>
                  </a:solidFill>
                </a:rPr>
                <a:t>Lorem ipsum dolor sit </a:t>
              </a:r>
              <a:r>
                <a:rPr lang="en-US" sz="788" dirty="0" err="1">
                  <a:solidFill>
                    <a:schemeClr val="bg1"/>
                  </a:solidFill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nibh</a:t>
              </a:r>
              <a:r>
                <a:rPr lang="en-US" sz="788" dirty="0">
                  <a:solidFill>
                    <a:schemeClr val="bg1"/>
                  </a:solidFill>
                </a:rPr>
                <a:t> est. A magna </a:t>
              </a:r>
              <a:r>
                <a:rPr lang="en-US" sz="788" dirty="0" err="1">
                  <a:solidFill>
                    <a:schemeClr val="bg1"/>
                  </a:solidFill>
                </a:rPr>
                <a:t>maecenas</a:t>
              </a:r>
              <a:r>
                <a:rPr lang="en-US" sz="788" dirty="0">
                  <a:solidFill>
                    <a:schemeClr val="bg1"/>
                  </a:solidFill>
                </a:rPr>
                <a:t>, quam magna </a:t>
              </a:r>
              <a:r>
                <a:rPr lang="en-US" sz="788" dirty="0" err="1">
                  <a:solidFill>
                    <a:schemeClr val="bg1"/>
                  </a:solidFill>
                </a:rPr>
                <a:t>nec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quis</a:t>
              </a:r>
              <a:r>
                <a:rPr lang="en-US" sz="788" dirty="0">
                  <a:solidFill>
                    <a:schemeClr val="bg1"/>
                  </a:solidFill>
                </a:rPr>
                <a:t>, lorem </a:t>
              </a:r>
              <a:r>
                <a:rPr lang="en-US" sz="788" dirty="0" err="1">
                  <a:solidFill>
                    <a:schemeClr val="bg1"/>
                  </a:solidFill>
                </a:rPr>
                <a:t>nunc</a:t>
              </a:r>
              <a:r>
                <a:rPr lang="en-US" sz="788" dirty="0">
                  <a:solidFill>
                    <a:schemeClr val="bg1"/>
                  </a:solidFill>
                </a:rPr>
                <a:t>. </a:t>
              </a:r>
              <a:r>
                <a:rPr lang="en-US" sz="788" dirty="0" err="1">
                  <a:solidFill>
                    <a:schemeClr val="bg1"/>
                  </a:solidFill>
                </a:rPr>
                <a:t>Suspendisse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viverra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sodales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mauris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cras</a:t>
              </a:r>
              <a:r>
                <a:rPr lang="en-US" sz="788" dirty="0">
                  <a:solidFill>
                    <a:schemeClr val="bg1"/>
                  </a:solidFill>
                </a:rPr>
                <a:t> pharetra.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10872" y="3734509"/>
            <a:ext cx="1345673" cy="1727069"/>
            <a:chOff x="8199443" y="388627"/>
            <a:chExt cx="3011668" cy="2302757"/>
          </a:xfrm>
        </p:grpSpPr>
        <p:sp>
          <p:nvSpPr>
            <p:cNvPr id="22" name="TextBox 21"/>
            <p:cNvSpPr txBox="1"/>
            <p:nvPr/>
          </p:nvSpPr>
          <p:spPr>
            <a:xfrm>
              <a:off x="8199443" y="388627"/>
              <a:ext cx="2937088" cy="400109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350" b="1" dirty="0"/>
                <a:t>Its Profound!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81818" y="1759933"/>
              <a:ext cx="2929293" cy="9314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788" dirty="0">
                  <a:solidFill>
                    <a:schemeClr val="bg1"/>
                  </a:solidFill>
                </a:rPr>
                <a:t>Lorem ipsum dolor sit </a:t>
              </a:r>
              <a:r>
                <a:rPr lang="en-US" sz="788" dirty="0" err="1">
                  <a:solidFill>
                    <a:schemeClr val="bg1"/>
                  </a:solidFill>
                </a:rPr>
                <a:t>amet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nibh</a:t>
              </a:r>
              <a:r>
                <a:rPr lang="en-US" sz="788" dirty="0">
                  <a:solidFill>
                    <a:schemeClr val="bg1"/>
                  </a:solidFill>
                </a:rPr>
                <a:t> est. A magna </a:t>
              </a:r>
              <a:r>
                <a:rPr lang="en-US" sz="788" dirty="0" err="1">
                  <a:solidFill>
                    <a:schemeClr val="bg1"/>
                  </a:solidFill>
                </a:rPr>
                <a:t>maecenas</a:t>
              </a:r>
              <a:r>
                <a:rPr lang="en-US" sz="788" dirty="0">
                  <a:solidFill>
                    <a:schemeClr val="bg1"/>
                  </a:solidFill>
                </a:rPr>
                <a:t>, quam magna </a:t>
              </a:r>
              <a:r>
                <a:rPr lang="en-US" sz="788" dirty="0" err="1">
                  <a:solidFill>
                    <a:schemeClr val="bg1"/>
                  </a:solidFill>
                </a:rPr>
                <a:t>nec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quis</a:t>
              </a:r>
              <a:r>
                <a:rPr lang="en-US" sz="788" dirty="0">
                  <a:solidFill>
                    <a:schemeClr val="bg1"/>
                  </a:solidFill>
                </a:rPr>
                <a:t>, lorem </a:t>
              </a:r>
              <a:r>
                <a:rPr lang="en-US" sz="788" dirty="0" err="1">
                  <a:solidFill>
                    <a:schemeClr val="bg1"/>
                  </a:solidFill>
                </a:rPr>
                <a:t>nunc</a:t>
              </a:r>
              <a:r>
                <a:rPr lang="en-US" sz="788" dirty="0">
                  <a:solidFill>
                    <a:schemeClr val="bg1"/>
                  </a:solidFill>
                </a:rPr>
                <a:t>. </a:t>
              </a:r>
              <a:r>
                <a:rPr lang="en-US" sz="788" dirty="0" err="1">
                  <a:solidFill>
                    <a:schemeClr val="bg1"/>
                  </a:solidFill>
                </a:rPr>
                <a:t>Suspendisse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viverra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sodales</a:t>
              </a:r>
              <a:r>
                <a:rPr lang="en-US" sz="788" dirty="0">
                  <a:solidFill>
                    <a:schemeClr val="bg1"/>
                  </a:solidFill>
                </a:rPr>
                <a:t> </a:t>
              </a:r>
              <a:r>
                <a:rPr lang="en-US" sz="788" dirty="0" err="1">
                  <a:solidFill>
                    <a:schemeClr val="bg1"/>
                  </a:solidFill>
                </a:rPr>
                <a:t>mauris</a:t>
              </a:r>
              <a:r>
                <a:rPr lang="en-US" sz="788" dirty="0">
                  <a:solidFill>
                    <a:schemeClr val="bg1"/>
                  </a:solidFill>
                </a:rPr>
                <a:t>, </a:t>
              </a:r>
              <a:r>
                <a:rPr lang="en-US" sz="788" dirty="0" err="1">
                  <a:solidFill>
                    <a:schemeClr val="bg1"/>
                  </a:solidFill>
                </a:rPr>
                <a:t>cras</a:t>
              </a:r>
              <a:r>
                <a:rPr lang="en-US" sz="788" dirty="0">
                  <a:solidFill>
                    <a:schemeClr val="bg1"/>
                  </a:solidFill>
                </a:rPr>
                <a:t> pharetra. </a:t>
              </a:r>
            </a:p>
          </p:txBody>
        </p:sp>
      </p:grpSp>
      <p:cxnSp>
        <p:nvCxnSpPr>
          <p:cNvPr id="24" name="Connector: Elbow 28"/>
          <p:cNvCxnSpPr>
            <a:cxnSpLocks/>
          </p:cNvCxnSpPr>
          <p:nvPr/>
        </p:nvCxnSpPr>
        <p:spPr>
          <a:xfrm>
            <a:off x="5391093" y="1921052"/>
            <a:ext cx="2240394" cy="94788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32"/>
          <p:cNvCxnSpPr>
            <a:cxnSpLocks/>
          </p:cNvCxnSpPr>
          <p:nvPr/>
        </p:nvCxnSpPr>
        <p:spPr>
          <a:xfrm>
            <a:off x="5391093" y="1921052"/>
            <a:ext cx="669059" cy="94788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37"/>
          <p:cNvCxnSpPr>
            <a:cxnSpLocks/>
          </p:cNvCxnSpPr>
          <p:nvPr/>
        </p:nvCxnSpPr>
        <p:spPr>
          <a:xfrm rot="10800000" flipV="1">
            <a:off x="2917479" y="1921051"/>
            <a:ext cx="669059" cy="94788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40"/>
          <p:cNvCxnSpPr>
            <a:cxnSpLocks/>
          </p:cNvCxnSpPr>
          <p:nvPr/>
        </p:nvCxnSpPr>
        <p:spPr>
          <a:xfrm rot="5400000" flipH="1" flipV="1">
            <a:off x="1992399" y="1274798"/>
            <a:ext cx="947885" cy="224039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0DDE5A9-5E4C-734A-9419-4C01438F29ED}"/>
              </a:ext>
            </a:extLst>
          </p:cNvPr>
          <p:cNvSpPr/>
          <p:nvPr/>
        </p:nvSpPr>
        <p:spPr>
          <a:xfrm>
            <a:off x="878774" y="4383281"/>
            <a:ext cx="7577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Every young person should know how qualifications might lead to occupations. </a:t>
            </a:r>
          </a:p>
          <a:p>
            <a:pPr algn="ctr"/>
            <a:r>
              <a:rPr lang="en-US" dirty="0"/>
              <a:t>It’s already happening, and you too can help </a:t>
            </a:r>
            <a:r>
              <a:rPr lang="en-US" dirty="0" err="1"/>
              <a:t>FindMyFuture</a:t>
            </a: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4131E8-CA8E-9349-A0B7-A93972FB53B1}"/>
              </a:ext>
            </a:extLst>
          </p:cNvPr>
          <p:cNvGrpSpPr/>
          <p:nvPr/>
        </p:nvGrpSpPr>
        <p:grpSpPr>
          <a:xfrm>
            <a:off x="767181" y="2393716"/>
            <a:ext cx="7446468" cy="1359824"/>
            <a:chOff x="1196861" y="2528362"/>
            <a:chExt cx="6578399" cy="120130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7E5BFC-EDD0-A443-B05D-8B8C472C45E1}"/>
                </a:ext>
              </a:extLst>
            </p:cNvPr>
            <p:cNvGrpSpPr/>
            <p:nvPr/>
          </p:nvGrpSpPr>
          <p:grpSpPr>
            <a:xfrm>
              <a:off x="1196861" y="2556628"/>
              <a:ext cx="1011239" cy="1173037"/>
              <a:chOff x="3149698" y="2927926"/>
              <a:chExt cx="1348318" cy="1564049"/>
            </a:xfrm>
          </p:grpSpPr>
          <p:sp>
            <p:nvSpPr>
              <p:cNvPr id="80" name="Hexagon 79">
                <a:extLst>
                  <a:ext uri="{FF2B5EF4-FFF2-40B4-BE49-F238E27FC236}">
                    <a16:creationId xmlns:a16="http://schemas.microsoft.com/office/drawing/2014/main" id="{F49B190A-EF90-044B-B25B-0439A6E4D2BE}"/>
                  </a:ext>
                </a:extLst>
              </p:cNvPr>
              <p:cNvSpPr/>
              <p:nvPr/>
            </p:nvSpPr>
            <p:spPr>
              <a:xfrm rot="16200000">
                <a:off x="3041832" y="3035792"/>
                <a:ext cx="1564049" cy="1348318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Hexagon 80">
                <a:extLst>
                  <a:ext uri="{FF2B5EF4-FFF2-40B4-BE49-F238E27FC236}">
                    <a16:creationId xmlns:a16="http://schemas.microsoft.com/office/drawing/2014/main" id="{BD8DFB23-9019-564F-8993-2B212A13890C}"/>
                  </a:ext>
                </a:extLst>
              </p:cNvPr>
              <p:cNvSpPr/>
              <p:nvPr/>
            </p:nvSpPr>
            <p:spPr>
              <a:xfrm rot="16200000">
                <a:off x="3175646" y="3151150"/>
                <a:ext cx="1296420" cy="1117603"/>
              </a:xfrm>
              <a:prstGeom prst="hexagon">
                <a:avLst/>
              </a:prstGeom>
              <a:gradFill flip="none" rotWithShape="1">
                <a:gsLst>
                  <a:gs pos="0">
                    <a:schemeClr val="bg2">
                      <a:lumMod val="90000"/>
                    </a:schemeClr>
                  </a:gs>
                  <a:gs pos="53000">
                    <a:srgbClr val="F1EFF0"/>
                  </a:gs>
                  <a:gs pos="77000">
                    <a:srgbClr val="EFEDEE"/>
                  </a:gs>
                  <a:gs pos="100000">
                    <a:srgbClr val="EFEBEC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51EC84-C791-A641-B1A2-44E8B341EBE5}"/>
                </a:ext>
              </a:extLst>
            </p:cNvPr>
            <p:cNvGrpSpPr/>
            <p:nvPr/>
          </p:nvGrpSpPr>
          <p:grpSpPr>
            <a:xfrm>
              <a:off x="2595361" y="2543318"/>
              <a:ext cx="1011239" cy="1173036"/>
              <a:chOff x="3483954" y="1944780"/>
              <a:chExt cx="1348318" cy="1564048"/>
            </a:xfrm>
          </p:grpSpPr>
          <p:sp>
            <p:nvSpPr>
              <p:cNvPr id="78" name="Hexagon 77">
                <a:extLst>
                  <a:ext uri="{FF2B5EF4-FFF2-40B4-BE49-F238E27FC236}">
                    <a16:creationId xmlns:a16="http://schemas.microsoft.com/office/drawing/2014/main" id="{1FF1CD26-153C-FE46-A3F6-8919C344B375}"/>
                  </a:ext>
                </a:extLst>
              </p:cNvPr>
              <p:cNvSpPr/>
              <p:nvPr/>
            </p:nvSpPr>
            <p:spPr>
              <a:xfrm rot="16200000">
                <a:off x="3376089" y="2052645"/>
                <a:ext cx="1564048" cy="1348318"/>
              </a:xfrm>
              <a:prstGeom prst="hexagon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Hexagon 78">
                <a:extLst>
                  <a:ext uri="{FF2B5EF4-FFF2-40B4-BE49-F238E27FC236}">
                    <a16:creationId xmlns:a16="http://schemas.microsoft.com/office/drawing/2014/main" id="{EB3BAB5A-B6E4-B440-B19E-9FB7970131DE}"/>
                  </a:ext>
                </a:extLst>
              </p:cNvPr>
              <p:cNvSpPr/>
              <p:nvPr/>
            </p:nvSpPr>
            <p:spPr>
              <a:xfrm rot="16200000">
                <a:off x="3509903" y="2168004"/>
                <a:ext cx="1296419" cy="1117603"/>
              </a:xfrm>
              <a:prstGeom prst="hexagon">
                <a:avLst/>
              </a:prstGeom>
              <a:gradFill flip="none" rotWithShape="1">
                <a:gsLst>
                  <a:gs pos="0">
                    <a:schemeClr val="bg2">
                      <a:lumMod val="90000"/>
                    </a:schemeClr>
                  </a:gs>
                  <a:gs pos="53000">
                    <a:srgbClr val="F1EFF0"/>
                  </a:gs>
                  <a:gs pos="77000">
                    <a:srgbClr val="EFEDEE"/>
                  </a:gs>
                  <a:gs pos="100000">
                    <a:srgbClr val="EFEBEC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86D80D9-8DA9-D74A-BA9D-31C13386A6F1}"/>
                </a:ext>
              </a:extLst>
            </p:cNvPr>
            <p:cNvGrpSpPr/>
            <p:nvPr/>
          </p:nvGrpSpPr>
          <p:grpSpPr>
            <a:xfrm>
              <a:off x="3981333" y="2528362"/>
              <a:ext cx="1011240" cy="1173037"/>
              <a:chOff x="3801505" y="2890237"/>
              <a:chExt cx="1348319" cy="1564049"/>
            </a:xfrm>
          </p:grpSpPr>
          <p:sp>
            <p:nvSpPr>
              <p:cNvPr id="76" name="Hexagon 75">
                <a:extLst>
                  <a:ext uri="{FF2B5EF4-FFF2-40B4-BE49-F238E27FC236}">
                    <a16:creationId xmlns:a16="http://schemas.microsoft.com/office/drawing/2014/main" id="{D351D39C-2BFB-5D42-AA77-84DC4F0E309E}"/>
                  </a:ext>
                </a:extLst>
              </p:cNvPr>
              <p:cNvSpPr/>
              <p:nvPr/>
            </p:nvSpPr>
            <p:spPr>
              <a:xfrm rot="16200000">
                <a:off x="3693640" y="2998102"/>
                <a:ext cx="1564049" cy="1348319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7" name="Hexagon 76">
                <a:extLst>
                  <a:ext uri="{FF2B5EF4-FFF2-40B4-BE49-F238E27FC236}">
                    <a16:creationId xmlns:a16="http://schemas.microsoft.com/office/drawing/2014/main" id="{110BC348-E1BB-0240-8E3A-2546424C2180}"/>
                  </a:ext>
                </a:extLst>
              </p:cNvPr>
              <p:cNvSpPr/>
              <p:nvPr/>
            </p:nvSpPr>
            <p:spPr>
              <a:xfrm rot="16200000">
                <a:off x="3827453" y="3113461"/>
                <a:ext cx="1296419" cy="1117603"/>
              </a:xfrm>
              <a:prstGeom prst="hexagon">
                <a:avLst/>
              </a:prstGeom>
              <a:gradFill flip="none" rotWithShape="1">
                <a:gsLst>
                  <a:gs pos="0">
                    <a:schemeClr val="bg2">
                      <a:lumMod val="90000"/>
                    </a:schemeClr>
                  </a:gs>
                  <a:gs pos="53000">
                    <a:srgbClr val="F1EFF0"/>
                  </a:gs>
                  <a:gs pos="77000">
                    <a:srgbClr val="EFEDEE"/>
                  </a:gs>
                  <a:gs pos="100000">
                    <a:srgbClr val="EFEBEC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5ACB867-A961-6E4F-AC39-4096B443353C}"/>
                </a:ext>
              </a:extLst>
            </p:cNvPr>
            <p:cNvGrpSpPr/>
            <p:nvPr/>
          </p:nvGrpSpPr>
          <p:grpSpPr>
            <a:xfrm>
              <a:off x="5374463" y="2545508"/>
              <a:ext cx="1011239" cy="1173037"/>
              <a:chOff x="2598194" y="2913100"/>
              <a:chExt cx="1348318" cy="1564049"/>
            </a:xfrm>
          </p:grpSpPr>
          <p:sp>
            <p:nvSpPr>
              <p:cNvPr id="72" name="Hexagon 71">
                <a:extLst>
                  <a:ext uri="{FF2B5EF4-FFF2-40B4-BE49-F238E27FC236}">
                    <a16:creationId xmlns:a16="http://schemas.microsoft.com/office/drawing/2014/main" id="{6A62FDAB-C322-6141-8954-C9C5DDBEDCA2}"/>
                  </a:ext>
                </a:extLst>
              </p:cNvPr>
              <p:cNvSpPr/>
              <p:nvPr/>
            </p:nvSpPr>
            <p:spPr>
              <a:xfrm rot="16200000">
                <a:off x="2490328" y="3020966"/>
                <a:ext cx="1564049" cy="1348318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3" name="Hexagon 72">
                <a:extLst>
                  <a:ext uri="{FF2B5EF4-FFF2-40B4-BE49-F238E27FC236}">
                    <a16:creationId xmlns:a16="http://schemas.microsoft.com/office/drawing/2014/main" id="{D8D60EF3-568C-8A43-A2C7-8B45AC40E5B6}"/>
                  </a:ext>
                </a:extLst>
              </p:cNvPr>
              <p:cNvSpPr/>
              <p:nvPr/>
            </p:nvSpPr>
            <p:spPr>
              <a:xfrm rot="16200000">
                <a:off x="2624142" y="3136325"/>
                <a:ext cx="1296419" cy="1117603"/>
              </a:xfrm>
              <a:prstGeom prst="hexagon">
                <a:avLst/>
              </a:prstGeom>
              <a:gradFill flip="none" rotWithShape="1">
                <a:gsLst>
                  <a:gs pos="0">
                    <a:schemeClr val="bg2">
                      <a:lumMod val="90000"/>
                    </a:schemeClr>
                  </a:gs>
                  <a:gs pos="53000">
                    <a:srgbClr val="F1EFF0"/>
                  </a:gs>
                  <a:gs pos="77000">
                    <a:srgbClr val="EFEDEE"/>
                  </a:gs>
                  <a:gs pos="100000">
                    <a:srgbClr val="EFEBEC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BCF3523-3910-F945-9B6A-A9FD1D58AC82}"/>
                </a:ext>
              </a:extLst>
            </p:cNvPr>
            <p:cNvGrpSpPr/>
            <p:nvPr/>
          </p:nvGrpSpPr>
          <p:grpSpPr>
            <a:xfrm>
              <a:off x="6764021" y="2543317"/>
              <a:ext cx="1011239" cy="1173037"/>
              <a:chOff x="2920528" y="1944779"/>
              <a:chExt cx="1348318" cy="1564049"/>
            </a:xfrm>
          </p:grpSpPr>
          <p:sp>
            <p:nvSpPr>
              <p:cNvPr id="70" name="Hexagon 69">
                <a:extLst>
                  <a:ext uri="{FF2B5EF4-FFF2-40B4-BE49-F238E27FC236}">
                    <a16:creationId xmlns:a16="http://schemas.microsoft.com/office/drawing/2014/main" id="{23D95529-F881-B24F-B868-0412288CA85D}"/>
                  </a:ext>
                </a:extLst>
              </p:cNvPr>
              <p:cNvSpPr/>
              <p:nvPr/>
            </p:nvSpPr>
            <p:spPr>
              <a:xfrm rot="16200000">
                <a:off x="2812662" y="2052645"/>
                <a:ext cx="1564049" cy="1348318"/>
              </a:xfrm>
              <a:prstGeom prst="hexag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id="{CC07DF0A-EC8B-3540-8D95-313E470321D2}"/>
                  </a:ext>
                </a:extLst>
              </p:cNvPr>
              <p:cNvSpPr/>
              <p:nvPr/>
            </p:nvSpPr>
            <p:spPr>
              <a:xfrm rot="16200000">
                <a:off x="2946476" y="2168003"/>
                <a:ext cx="1296419" cy="1117603"/>
              </a:xfrm>
              <a:prstGeom prst="hexagon">
                <a:avLst/>
              </a:prstGeom>
              <a:gradFill flip="none" rotWithShape="1">
                <a:gsLst>
                  <a:gs pos="0">
                    <a:schemeClr val="bg2">
                      <a:lumMod val="90000"/>
                    </a:schemeClr>
                  </a:gs>
                  <a:gs pos="53000">
                    <a:srgbClr val="F1EFF0"/>
                  </a:gs>
                  <a:gs pos="77000">
                    <a:srgbClr val="EFEDEE"/>
                  </a:gs>
                  <a:gs pos="100000">
                    <a:srgbClr val="EFEBEC"/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9" name="Freeform 313">
              <a:extLst>
                <a:ext uri="{FF2B5EF4-FFF2-40B4-BE49-F238E27FC236}">
                  <a16:creationId xmlns:a16="http://schemas.microsoft.com/office/drawing/2014/main" id="{325C6C98-3A90-DE48-A21E-CD76CBF54F7F}"/>
                </a:ext>
              </a:extLst>
            </p:cNvPr>
            <p:cNvSpPr/>
            <p:nvPr/>
          </p:nvSpPr>
          <p:spPr>
            <a:xfrm>
              <a:off x="7029987" y="2920620"/>
              <a:ext cx="452925" cy="418428"/>
            </a:xfrm>
            <a:custGeom>
              <a:avLst/>
              <a:gdLst/>
              <a:ahLst/>
              <a:cxnLst/>
              <a:rect l="l" t="t" r="r" b="b"/>
              <a:pathLst>
                <a:path w="468765" h="432707">
                  <a:moveTo>
                    <a:pt x="153251" y="0"/>
                  </a:moveTo>
                  <a:lnTo>
                    <a:pt x="315515" y="0"/>
                  </a:lnTo>
                  <a:cubicBezTo>
                    <a:pt x="327910" y="0"/>
                    <a:pt x="338522" y="4413"/>
                    <a:pt x="347348" y="13240"/>
                  </a:cubicBezTo>
                  <a:cubicBezTo>
                    <a:pt x="356175" y="22067"/>
                    <a:pt x="360589" y="32678"/>
                    <a:pt x="360589" y="45074"/>
                  </a:cubicBezTo>
                  <a:lnTo>
                    <a:pt x="360589" y="72118"/>
                  </a:lnTo>
                  <a:lnTo>
                    <a:pt x="441721" y="72118"/>
                  </a:lnTo>
                  <a:cubicBezTo>
                    <a:pt x="449233" y="72118"/>
                    <a:pt x="455619" y="74747"/>
                    <a:pt x="460877" y="80006"/>
                  </a:cubicBezTo>
                  <a:cubicBezTo>
                    <a:pt x="466136" y="85264"/>
                    <a:pt x="468765" y="91650"/>
                    <a:pt x="468765" y="99162"/>
                  </a:cubicBezTo>
                  <a:lnTo>
                    <a:pt x="468765" y="135221"/>
                  </a:lnTo>
                  <a:cubicBezTo>
                    <a:pt x="468765" y="148555"/>
                    <a:pt x="464868" y="161983"/>
                    <a:pt x="457074" y="175506"/>
                  </a:cubicBezTo>
                  <a:cubicBezTo>
                    <a:pt x="449280" y="189028"/>
                    <a:pt x="438763" y="201235"/>
                    <a:pt x="425523" y="212128"/>
                  </a:cubicBezTo>
                  <a:cubicBezTo>
                    <a:pt x="412282" y="223021"/>
                    <a:pt x="396037" y="232176"/>
                    <a:pt x="376787" y="239595"/>
                  </a:cubicBezTo>
                  <a:cubicBezTo>
                    <a:pt x="357537" y="247013"/>
                    <a:pt x="337301" y="251192"/>
                    <a:pt x="316078" y="252131"/>
                  </a:cubicBezTo>
                  <a:cubicBezTo>
                    <a:pt x="308191" y="262272"/>
                    <a:pt x="299270" y="271193"/>
                    <a:pt x="289316" y="278893"/>
                  </a:cubicBezTo>
                  <a:cubicBezTo>
                    <a:pt x="282179" y="285279"/>
                    <a:pt x="277249" y="292087"/>
                    <a:pt x="274526" y="299317"/>
                  </a:cubicBezTo>
                  <a:cubicBezTo>
                    <a:pt x="271803" y="306548"/>
                    <a:pt x="270441" y="314952"/>
                    <a:pt x="270441" y="324530"/>
                  </a:cubicBezTo>
                  <a:cubicBezTo>
                    <a:pt x="270441" y="334672"/>
                    <a:pt x="273305" y="343217"/>
                    <a:pt x="279033" y="350166"/>
                  </a:cubicBezTo>
                  <a:cubicBezTo>
                    <a:pt x="284761" y="357115"/>
                    <a:pt x="293917" y="360589"/>
                    <a:pt x="306500" y="360589"/>
                  </a:cubicBezTo>
                  <a:cubicBezTo>
                    <a:pt x="320586" y="360589"/>
                    <a:pt x="333122" y="364862"/>
                    <a:pt x="344109" y="373407"/>
                  </a:cubicBezTo>
                  <a:cubicBezTo>
                    <a:pt x="355095" y="381952"/>
                    <a:pt x="360589" y="392704"/>
                    <a:pt x="360589" y="405663"/>
                  </a:cubicBezTo>
                  <a:lnTo>
                    <a:pt x="360589" y="423692"/>
                  </a:lnTo>
                  <a:cubicBezTo>
                    <a:pt x="360589" y="426322"/>
                    <a:pt x="359743" y="428481"/>
                    <a:pt x="358053" y="430172"/>
                  </a:cubicBezTo>
                  <a:cubicBezTo>
                    <a:pt x="356363" y="431862"/>
                    <a:pt x="354203" y="432707"/>
                    <a:pt x="351574" y="432707"/>
                  </a:cubicBezTo>
                  <a:lnTo>
                    <a:pt x="117191" y="432707"/>
                  </a:lnTo>
                  <a:cubicBezTo>
                    <a:pt x="114562" y="432707"/>
                    <a:pt x="112403" y="431862"/>
                    <a:pt x="110712" y="430172"/>
                  </a:cubicBezTo>
                  <a:cubicBezTo>
                    <a:pt x="109022" y="428481"/>
                    <a:pt x="108177" y="426322"/>
                    <a:pt x="108177" y="423692"/>
                  </a:cubicBezTo>
                  <a:lnTo>
                    <a:pt x="108177" y="405663"/>
                  </a:lnTo>
                  <a:cubicBezTo>
                    <a:pt x="108177" y="392704"/>
                    <a:pt x="113670" y="381952"/>
                    <a:pt x="124657" y="373407"/>
                  </a:cubicBezTo>
                  <a:cubicBezTo>
                    <a:pt x="135644" y="364862"/>
                    <a:pt x="148180" y="360589"/>
                    <a:pt x="162265" y="360589"/>
                  </a:cubicBezTo>
                  <a:cubicBezTo>
                    <a:pt x="174849" y="360589"/>
                    <a:pt x="184004" y="357115"/>
                    <a:pt x="189732" y="350166"/>
                  </a:cubicBezTo>
                  <a:cubicBezTo>
                    <a:pt x="195460" y="343217"/>
                    <a:pt x="198324" y="334672"/>
                    <a:pt x="198324" y="324530"/>
                  </a:cubicBezTo>
                  <a:cubicBezTo>
                    <a:pt x="198324" y="314952"/>
                    <a:pt x="196963" y="306548"/>
                    <a:pt x="194239" y="299317"/>
                  </a:cubicBezTo>
                  <a:cubicBezTo>
                    <a:pt x="191517" y="292087"/>
                    <a:pt x="186587" y="285279"/>
                    <a:pt x="179450" y="278893"/>
                  </a:cubicBezTo>
                  <a:cubicBezTo>
                    <a:pt x="169496" y="271193"/>
                    <a:pt x="160575" y="262272"/>
                    <a:pt x="152687" y="252131"/>
                  </a:cubicBezTo>
                  <a:cubicBezTo>
                    <a:pt x="131465" y="251192"/>
                    <a:pt x="111230" y="247013"/>
                    <a:pt x="91979" y="239595"/>
                  </a:cubicBezTo>
                  <a:cubicBezTo>
                    <a:pt x="72728" y="232176"/>
                    <a:pt x="56483" y="223021"/>
                    <a:pt x="43243" y="212128"/>
                  </a:cubicBezTo>
                  <a:cubicBezTo>
                    <a:pt x="30002" y="201235"/>
                    <a:pt x="19485" y="189028"/>
                    <a:pt x="11691" y="175506"/>
                  </a:cubicBezTo>
                  <a:cubicBezTo>
                    <a:pt x="3897" y="161983"/>
                    <a:pt x="0" y="148555"/>
                    <a:pt x="0" y="135221"/>
                  </a:cubicBezTo>
                  <a:lnTo>
                    <a:pt x="0" y="99162"/>
                  </a:lnTo>
                  <a:cubicBezTo>
                    <a:pt x="0" y="91650"/>
                    <a:pt x="2630" y="85264"/>
                    <a:pt x="7888" y="80006"/>
                  </a:cubicBezTo>
                  <a:cubicBezTo>
                    <a:pt x="13146" y="74747"/>
                    <a:pt x="19532" y="72118"/>
                    <a:pt x="27044" y="72118"/>
                  </a:cubicBezTo>
                  <a:lnTo>
                    <a:pt x="108177" y="72118"/>
                  </a:lnTo>
                  <a:lnTo>
                    <a:pt x="108177" y="45074"/>
                  </a:lnTo>
                  <a:cubicBezTo>
                    <a:pt x="108177" y="32678"/>
                    <a:pt x="112590" y="22067"/>
                    <a:pt x="121417" y="13240"/>
                  </a:cubicBezTo>
                  <a:cubicBezTo>
                    <a:pt x="130244" y="4413"/>
                    <a:pt x="140855" y="0"/>
                    <a:pt x="153251" y="0"/>
                  </a:cubicBezTo>
                  <a:close/>
                  <a:moveTo>
                    <a:pt x="36059" y="108177"/>
                  </a:moveTo>
                  <a:lnTo>
                    <a:pt x="36059" y="135221"/>
                  </a:lnTo>
                  <a:cubicBezTo>
                    <a:pt x="36059" y="149870"/>
                    <a:pt x="44932" y="165082"/>
                    <a:pt x="62680" y="180858"/>
                  </a:cubicBezTo>
                  <a:cubicBezTo>
                    <a:pt x="80428" y="196634"/>
                    <a:pt x="102543" y="207245"/>
                    <a:pt x="129023" y="212691"/>
                  </a:cubicBezTo>
                  <a:cubicBezTo>
                    <a:pt x="115126" y="182267"/>
                    <a:pt x="108177" y="147428"/>
                    <a:pt x="108177" y="108177"/>
                  </a:cubicBezTo>
                  <a:lnTo>
                    <a:pt x="36059" y="108177"/>
                  </a:lnTo>
                  <a:close/>
                  <a:moveTo>
                    <a:pt x="360589" y="108177"/>
                  </a:moveTo>
                  <a:cubicBezTo>
                    <a:pt x="360589" y="147428"/>
                    <a:pt x="353640" y="182267"/>
                    <a:pt x="339742" y="212691"/>
                  </a:cubicBezTo>
                  <a:cubicBezTo>
                    <a:pt x="366222" y="207245"/>
                    <a:pt x="388337" y="196634"/>
                    <a:pt x="406085" y="180858"/>
                  </a:cubicBezTo>
                  <a:cubicBezTo>
                    <a:pt x="423833" y="165082"/>
                    <a:pt x="432706" y="149870"/>
                    <a:pt x="432706" y="135221"/>
                  </a:cubicBezTo>
                  <a:lnTo>
                    <a:pt x="432706" y="108177"/>
                  </a:lnTo>
                  <a:lnTo>
                    <a:pt x="360589" y="10817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0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2" name="Freeform 313">
            <a:extLst>
              <a:ext uri="{FF2B5EF4-FFF2-40B4-BE49-F238E27FC236}">
                <a16:creationId xmlns:a16="http://schemas.microsoft.com/office/drawing/2014/main" id="{85217C1D-E2CD-8345-9CEF-A1C5CE706EF7}"/>
              </a:ext>
            </a:extLst>
          </p:cNvPr>
          <p:cNvSpPr/>
          <p:nvPr/>
        </p:nvSpPr>
        <p:spPr>
          <a:xfrm>
            <a:off x="1051929" y="2852803"/>
            <a:ext cx="512692" cy="473643"/>
          </a:xfrm>
          <a:custGeom>
            <a:avLst/>
            <a:gdLst/>
            <a:ahLst/>
            <a:cxnLst/>
            <a:rect l="l" t="t" r="r" b="b"/>
            <a:pathLst>
              <a:path w="468765" h="432707">
                <a:moveTo>
                  <a:pt x="153251" y="0"/>
                </a:moveTo>
                <a:lnTo>
                  <a:pt x="315515" y="0"/>
                </a:lnTo>
                <a:cubicBezTo>
                  <a:pt x="327910" y="0"/>
                  <a:pt x="338522" y="4413"/>
                  <a:pt x="347348" y="13240"/>
                </a:cubicBezTo>
                <a:cubicBezTo>
                  <a:pt x="356175" y="22067"/>
                  <a:pt x="360589" y="32678"/>
                  <a:pt x="360589" y="45074"/>
                </a:cubicBezTo>
                <a:lnTo>
                  <a:pt x="360589" y="72118"/>
                </a:lnTo>
                <a:lnTo>
                  <a:pt x="441721" y="72118"/>
                </a:lnTo>
                <a:cubicBezTo>
                  <a:pt x="449233" y="72118"/>
                  <a:pt x="455619" y="74747"/>
                  <a:pt x="460877" y="80006"/>
                </a:cubicBezTo>
                <a:cubicBezTo>
                  <a:pt x="466136" y="85264"/>
                  <a:pt x="468765" y="91650"/>
                  <a:pt x="468765" y="99162"/>
                </a:cubicBezTo>
                <a:lnTo>
                  <a:pt x="468765" y="135221"/>
                </a:lnTo>
                <a:cubicBezTo>
                  <a:pt x="468765" y="148555"/>
                  <a:pt x="464868" y="161983"/>
                  <a:pt x="457074" y="175506"/>
                </a:cubicBezTo>
                <a:cubicBezTo>
                  <a:pt x="449280" y="189028"/>
                  <a:pt x="438763" y="201235"/>
                  <a:pt x="425523" y="212128"/>
                </a:cubicBezTo>
                <a:cubicBezTo>
                  <a:pt x="412282" y="223021"/>
                  <a:pt x="396037" y="232176"/>
                  <a:pt x="376787" y="239595"/>
                </a:cubicBezTo>
                <a:cubicBezTo>
                  <a:pt x="357537" y="247013"/>
                  <a:pt x="337301" y="251192"/>
                  <a:pt x="316078" y="252131"/>
                </a:cubicBezTo>
                <a:cubicBezTo>
                  <a:pt x="308191" y="262272"/>
                  <a:pt x="299270" y="271193"/>
                  <a:pt x="289316" y="278893"/>
                </a:cubicBezTo>
                <a:cubicBezTo>
                  <a:pt x="282179" y="285279"/>
                  <a:pt x="277249" y="292087"/>
                  <a:pt x="274526" y="299317"/>
                </a:cubicBezTo>
                <a:cubicBezTo>
                  <a:pt x="271803" y="306548"/>
                  <a:pt x="270441" y="314952"/>
                  <a:pt x="270441" y="324530"/>
                </a:cubicBezTo>
                <a:cubicBezTo>
                  <a:pt x="270441" y="334672"/>
                  <a:pt x="273305" y="343217"/>
                  <a:pt x="279033" y="350166"/>
                </a:cubicBezTo>
                <a:cubicBezTo>
                  <a:pt x="284761" y="357115"/>
                  <a:pt x="293917" y="360589"/>
                  <a:pt x="306500" y="360589"/>
                </a:cubicBezTo>
                <a:cubicBezTo>
                  <a:pt x="320586" y="360589"/>
                  <a:pt x="333122" y="364862"/>
                  <a:pt x="344109" y="373407"/>
                </a:cubicBezTo>
                <a:cubicBezTo>
                  <a:pt x="355095" y="381952"/>
                  <a:pt x="360589" y="392704"/>
                  <a:pt x="360589" y="405663"/>
                </a:cubicBezTo>
                <a:lnTo>
                  <a:pt x="360589" y="423692"/>
                </a:lnTo>
                <a:cubicBezTo>
                  <a:pt x="360589" y="426322"/>
                  <a:pt x="359743" y="428481"/>
                  <a:pt x="358053" y="430172"/>
                </a:cubicBezTo>
                <a:cubicBezTo>
                  <a:pt x="356363" y="431862"/>
                  <a:pt x="354203" y="432707"/>
                  <a:pt x="351574" y="432707"/>
                </a:cubicBezTo>
                <a:lnTo>
                  <a:pt x="117191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405663"/>
                </a:lnTo>
                <a:cubicBezTo>
                  <a:pt x="108177" y="392704"/>
                  <a:pt x="113670" y="381952"/>
                  <a:pt x="124657" y="373407"/>
                </a:cubicBezTo>
                <a:cubicBezTo>
                  <a:pt x="135644" y="364862"/>
                  <a:pt x="148180" y="360589"/>
                  <a:pt x="162265" y="360589"/>
                </a:cubicBezTo>
                <a:cubicBezTo>
                  <a:pt x="174849" y="360589"/>
                  <a:pt x="184004" y="357115"/>
                  <a:pt x="189732" y="350166"/>
                </a:cubicBezTo>
                <a:cubicBezTo>
                  <a:pt x="195460" y="343217"/>
                  <a:pt x="198324" y="334672"/>
                  <a:pt x="198324" y="324530"/>
                </a:cubicBezTo>
                <a:cubicBezTo>
                  <a:pt x="198324" y="314952"/>
                  <a:pt x="196963" y="306548"/>
                  <a:pt x="194239" y="299317"/>
                </a:cubicBezTo>
                <a:cubicBezTo>
                  <a:pt x="191517" y="292087"/>
                  <a:pt x="186587" y="285279"/>
                  <a:pt x="179450" y="278893"/>
                </a:cubicBezTo>
                <a:cubicBezTo>
                  <a:pt x="169496" y="271193"/>
                  <a:pt x="160575" y="262272"/>
                  <a:pt x="152687" y="252131"/>
                </a:cubicBezTo>
                <a:cubicBezTo>
                  <a:pt x="131465" y="251192"/>
                  <a:pt x="111230" y="247013"/>
                  <a:pt x="91979" y="239595"/>
                </a:cubicBezTo>
                <a:cubicBezTo>
                  <a:pt x="72728" y="232176"/>
                  <a:pt x="56483" y="223021"/>
                  <a:pt x="43243" y="212128"/>
                </a:cubicBezTo>
                <a:cubicBezTo>
                  <a:pt x="30002" y="201235"/>
                  <a:pt x="19485" y="189028"/>
                  <a:pt x="11691" y="175506"/>
                </a:cubicBezTo>
                <a:cubicBezTo>
                  <a:pt x="3897" y="161983"/>
                  <a:pt x="0" y="148555"/>
                  <a:pt x="0" y="135221"/>
                </a:cubicBezTo>
                <a:lnTo>
                  <a:pt x="0" y="99162"/>
                </a:lnTo>
                <a:cubicBezTo>
                  <a:pt x="0" y="91650"/>
                  <a:pt x="2630" y="85264"/>
                  <a:pt x="7888" y="80006"/>
                </a:cubicBezTo>
                <a:cubicBezTo>
                  <a:pt x="13146" y="74747"/>
                  <a:pt x="19532" y="72118"/>
                  <a:pt x="27044" y="72118"/>
                </a:cubicBezTo>
                <a:lnTo>
                  <a:pt x="108177" y="72118"/>
                </a:lnTo>
                <a:lnTo>
                  <a:pt x="108177" y="45074"/>
                </a:lnTo>
                <a:cubicBezTo>
                  <a:pt x="108177" y="32678"/>
                  <a:pt x="112590" y="22067"/>
                  <a:pt x="121417" y="13240"/>
                </a:cubicBezTo>
                <a:cubicBezTo>
                  <a:pt x="130244" y="4413"/>
                  <a:pt x="140855" y="0"/>
                  <a:pt x="153251" y="0"/>
                </a:cubicBezTo>
                <a:close/>
                <a:moveTo>
                  <a:pt x="36059" y="108177"/>
                </a:moveTo>
                <a:lnTo>
                  <a:pt x="36059" y="135221"/>
                </a:lnTo>
                <a:cubicBezTo>
                  <a:pt x="36059" y="149870"/>
                  <a:pt x="44932" y="165082"/>
                  <a:pt x="62680" y="180858"/>
                </a:cubicBezTo>
                <a:cubicBezTo>
                  <a:pt x="80428" y="196634"/>
                  <a:pt x="102543" y="207245"/>
                  <a:pt x="129023" y="212691"/>
                </a:cubicBezTo>
                <a:cubicBezTo>
                  <a:pt x="115126" y="182267"/>
                  <a:pt x="108177" y="147428"/>
                  <a:pt x="108177" y="108177"/>
                </a:cubicBezTo>
                <a:lnTo>
                  <a:pt x="36059" y="108177"/>
                </a:lnTo>
                <a:close/>
                <a:moveTo>
                  <a:pt x="360589" y="108177"/>
                </a:moveTo>
                <a:cubicBezTo>
                  <a:pt x="360589" y="147428"/>
                  <a:pt x="353640" y="182267"/>
                  <a:pt x="339742" y="212691"/>
                </a:cubicBezTo>
                <a:cubicBezTo>
                  <a:pt x="366222" y="207245"/>
                  <a:pt x="388337" y="196634"/>
                  <a:pt x="406085" y="180858"/>
                </a:cubicBezTo>
                <a:cubicBezTo>
                  <a:pt x="423833" y="165082"/>
                  <a:pt x="432706" y="149870"/>
                  <a:pt x="432706" y="135221"/>
                </a:cubicBezTo>
                <a:lnTo>
                  <a:pt x="432706" y="108177"/>
                </a:lnTo>
                <a:lnTo>
                  <a:pt x="360589" y="10817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0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Freeform 313">
            <a:extLst>
              <a:ext uri="{FF2B5EF4-FFF2-40B4-BE49-F238E27FC236}">
                <a16:creationId xmlns:a16="http://schemas.microsoft.com/office/drawing/2014/main" id="{33BEAC49-2C30-AE40-8F98-C914CD3AF590}"/>
              </a:ext>
            </a:extLst>
          </p:cNvPr>
          <p:cNvSpPr/>
          <p:nvPr/>
        </p:nvSpPr>
        <p:spPr>
          <a:xfrm>
            <a:off x="5803806" y="2837736"/>
            <a:ext cx="512692" cy="473643"/>
          </a:xfrm>
          <a:custGeom>
            <a:avLst/>
            <a:gdLst/>
            <a:ahLst/>
            <a:cxnLst/>
            <a:rect l="l" t="t" r="r" b="b"/>
            <a:pathLst>
              <a:path w="468765" h="432707">
                <a:moveTo>
                  <a:pt x="153251" y="0"/>
                </a:moveTo>
                <a:lnTo>
                  <a:pt x="315515" y="0"/>
                </a:lnTo>
                <a:cubicBezTo>
                  <a:pt x="327910" y="0"/>
                  <a:pt x="338522" y="4413"/>
                  <a:pt x="347348" y="13240"/>
                </a:cubicBezTo>
                <a:cubicBezTo>
                  <a:pt x="356175" y="22067"/>
                  <a:pt x="360589" y="32678"/>
                  <a:pt x="360589" y="45074"/>
                </a:cubicBezTo>
                <a:lnTo>
                  <a:pt x="360589" y="72118"/>
                </a:lnTo>
                <a:lnTo>
                  <a:pt x="441721" y="72118"/>
                </a:lnTo>
                <a:cubicBezTo>
                  <a:pt x="449233" y="72118"/>
                  <a:pt x="455619" y="74747"/>
                  <a:pt x="460877" y="80006"/>
                </a:cubicBezTo>
                <a:cubicBezTo>
                  <a:pt x="466136" y="85264"/>
                  <a:pt x="468765" y="91650"/>
                  <a:pt x="468765" y="99162"/>
                </a:cubicBezTo>
                <a:lnTo>
                  <a:pt x="468765" y="135221"/>
                </a:lnTo>
                <a:cubicBezTo>
                  <a:pt x="468765" y="148555"/>
                  <a:pt x="464868" y="161983"/>
                  <a:pt x="457074" y="175506"/>
                </a:cubicBezTo>
                <a:cubicBezTo>
                  <a:pt x="449280" y="189028"/>
                  <a:pt x="438763" y="201235"/>
                  <a:pt x="425523" y="212128"/>
                </a:cubicBezTo>
                <a:cubicBezTo>
                  <a:pt x="412282" y="223021"/>
                  <a:pt x="396037" y="232176"/>
                  <a:pt x="376787" y="239595"/>
                </a:cubicBezTo>
                <a:cubicBezTo>
                  <a:pt x="357537" y="247013"/>
                  <a:pt x="337301" y="251192"/>
                  <a:pt x="316078" y="252131"/>
                </a:cubicBezTo>
                <a:cubicBezTo>
                  <a:pt x="308191" y="262272"/>
                  <a:pt x="299270" y="271193"/>
                  <a:pt x="289316" y="278893"/>
                </a:cubicBezTo>
                <a:cubicBezTo>
                  <a:pt x="282179" y="285279"/>
                  <a:pt x="277249" y="292087"/>
                  <a:pt x="274526" y="299317"/>
                </a:cubicBezTo>
                <a:cubicBezTo>
                  <a:pt x="271803" y="306548"/>
                  <a:pt x="270441" y="314952"/>
                  <a:pt x="270441" y="324530"/>
                </a:cubicBezTo>
                <a:cubicBezTo>
                  <a:pt x="270441" y="334672"/>
                  <a:pt x="273305" y="343217"/>
                  <a:pt x="279033" y="350166"/>
                </a:cubicBezTo>
                <a:cubicBezTo>
                  <a:pt x="284761" y="357115"/>
                  <a:pt x="293917" y="360589"/>
                  <a:pt x="306500" y="360589"/>
                </a:cubicBezTo>
                <a:cubicBezTo>
                  <a:pt x="320586" y="360589"/>
                  <a:pt x="333122" y="364862"/>
                  <a:pt x="344109" y="373407"/>
                </a:cubicBezTo>
                <a:cubicBezTo>
                  <a:pt x="355095" y="381952"/>
                  <a:pt x="360589" y="392704"/>
                  <a:pt x="360589" y="405663"/>
                </a:cubicBezTo>
                <a:lnTo>
                  <a:pt x="360589" y="423692"/>
                </a:lnTo>
                <a:cubicBezTo>
                  <a:pt x="360589" y="426322"/>
                  <a:pt x="359743" y="428481"/>
                  <a:pt x="358053" y="430172"/>
                </a:cubicBezTo>
                <a:cubicBezTo>
                  <a:pt x="356363" y="431862"/>
                  <a:pt x="354203" y="432707"/>
                  <a:pt x="351574" y="432707"/>
                </a:cubicBezTo>
                <a:lnTo>
                  <a:pt x="117191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405663"/>
                </a:lnTo>
                <a:cubicBezTo>
                  <a:pt x="108177" y="392704"/>
                  <a:pt x="113670" y="381952"/>
                  <a:pt x="124657" y="373407"/>
                </a:cubicBezTo>
                <a:cubicBezTo>
                  <a:pt x="135644" y="364862"/>
                  <a:pt x="148180" y="360589"/>
                  <a:pt x="162265" y="360589"/>
                </a:cubicBezTo>
                <a:cubicBezTo>
                  <a:pt x="174849" y="360589"/>
                  <a:pt x="184004" y="357115"/>
                  <a:pt x="189732" y="350166"/>
                </a:cubicBezTo>
                <a:cubicBezTo>
                  <a:pt x="195460" y="343217"/>
                  <a:pt x="198324" y="334672"/>
                  <a:pt x="198324" y="324530"/>
                </a:cubicBezTo>
                <a:cubicBezTo>
                  <a:pt x="198324" y="314952"/>
                  <a:pt x="196963" y="306548"/>
                  <a:pt x="194239" y="299317"/>
                </a:cubicBezTo>
                <a:cubicBezTo>
                  <a:pt x="191517" y="292087"/>
                  <a:pt x="186587" y="285279"/>
                  <a:pt x="179450" y="278893"/>
                </a:cubicBezTo>
                <a:cubicBezTo>
                  <a:pt x="169496" y="271193"/>
                  <a:pt x="160575" y="262272"/>
                  <a:pt x="152687" y="252131"/>
                </a:cubicBezTo>
                <a:cubicBezTo>
                  <a:pt x="131465" y="251192"/>
                  <a:pt x="111230" y="247013"/>
                  <a:pt x="91979" y="239595"/>
                </a:cubicBezTo>
                <a:cubicBezTo>
                  <a:pt x="72728" y="232176"/>
                  <a:pt x="56483" y="223021"/>
                  <a:pt x="43243" y="212128"/>
                </a:cubicBezTo>
                <a:cubicBezTo>
                  <a:pt x="30002" y="201235"/>
                  <a:pt x="19485" y="189028"/>
                  <a:pt x="11691" y="175506"/>
                </a:cubicBezTo>
                <a:cubicBezTo>
                  <a:pt x="3897" y="161983"/>
                  <a:pt x="0" y="148555"/>
                  <a:pt x="0" y="135221"/>
                </a:cubicBezTo>
                <a:lnTo>
                  <a:pt x="0" y="99162"/>
                </a:lnTo>
                <a:cubicBezTo>
                  <a:pt x="0" y="91650"/>
                  <a:pt x="2630" y="85264"/>
                  <a:pt x="7888" y="80006"/>
                </a:cubicBezTo>
                <a:cubicBezTo>
                  <a:pt x="13146" y="74747"/>
                  <a:pt x="19532" y="72118"/>
                  <a:pt x="27044" y="72118"/>
                </a:cubicBezTo>
                <a:lnTo>
                  <a:pt x="108177" y="72118"/>
                </a:lnTo>
                <a:lnTo>
                  <a:pt x="108177" y="45074"/>
                </a:lnTo>
                <a:cubicBezTo>
                  <a:pt x="108177" y="32678"/>
                  <a:pt x="112590" y="22067"/>
                  <a:pt x="121417" y="13240"/>
                </a:cubicBezTo>
                <a:cubicBezTo>
                  <a:pt x="130244" y="4413"/>
                  <a:pt x="140855" y="0"/>
                  <a:pt x="153251" y="0"/>
                </a:cubicBezTo>
                <a:close/>
                <a:moveTo>
                  <a:pt x="36059" y="108177"/>
                </a:moveTo>
                <a:lnTo>
                  <a:pt x="36059" y="135221"/>
                </a:lnTo>
                <a:cubicBezTo>
                  <a:pt x="36059" y="149870"/>
                  <a:pt x="44932" y="165082"/>
                  <a:pt x="62680" y="180858"/>
                </a:cubicBezTo>
                <a:cubicBezTo>
                  <a:pt x="80428" y="196634"/>
                  <a:pt x="102543" y="207245"/>
                  <a:pt x="129023" y="212691"/>
                </a:cubicBezTo>
                <a:cubicBezTo>
                  <a:pt x="115126" y="182267"/>
                  <a:pt x="108177" y="147428"/>
                  <a:pt x="108177" y="108177"/>
                </a:cubicBezTo>
                <a:lnTo>
                  <a:pt x="36059" y="108177"/>
                </a:lnTo>
                <a:close/>
                <a:moveTo>
                  <a:pt x="360589" y="108177"/>
                </a:moveTo>
                <a:cubicBezTo>
                  <a:pt x="360589" y="147428"/>
                  <a:pt x="353640" y="182267"/>
                  <a:pt x="339742" y="212691"/>
                </a:cubicBezTo>
                <a:cubicBezTo>
                  <a:pt x="366222" y="207245"/>
                  <a:pt x="388337" y="196634"/>
                  <a:pt x="406085" y="180858"/>
                </a:cubicBezTo>
                <a:cubicBezTo>
                  <a:pt x="423833" y="165082"/>
                  <a:pt x="432706" y="149870"/>
                  <a:pt x="432706" y="135221"/>
                </a:cubicBezTo>
                <a:lnTo>
                  <a:pt x="432706" y="108177"/>
                </a:lnTo>
                <a:lnTo>
                  <a:pt x="360589" y="10817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0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Freeform 313">
            <a:extLst>
              <a:ext uri="{FF2B5EF4-FFF2-40B4-BE49-F238E27FC236}">
                <a16:creationId xmlns:a16="http://schemas.microsoft.com/office/drawing/2014/main" id="{E27B951B-6BA8-A04F-81F6-170A54008EF1}"/>
              </a:ext>
            </a:extLst>
          </p:cNvPr>
          <p:cNvSpPr/>
          <p:nvPr/>
        </p:nvSpPr>
        <p:spPr>
          <a:xfrm>
            <a:off x="4239131" y="2820808"/>
            <a:ext cx="512692" cy="473643"/>
          </a:xfrm>
          <a:custGeom>
            <a:avLst/>
            <a:gdLst/>
            <a:ahLst/>
            <a:cxnLst/>
            <a:rect l="l" t="t" r="r" b="b"/>
            <a:pathLst>
              <a:path w="468765" h="432707">
                <a:moveTo>
                  <a:pt x="153251" y="0"/>
                </a:moveTo>
                <a:lnTo>
                  <a:pt x="315515" y="0"/>
                </a:lnTo>
                <a:cubicBezTo>
                  <a:pt x="327910" y="0"/>
                  <a:pt x="338522" y="4413"/>
                  <a:pt x="347348" y="13240"/>
                </a:cubicBezTo>
                <a:cubicBezTo>
                  <a:pt x="356175" y="22067"/>
                  <a:pt x="360589" y="32678"/>
                  <a:pt x="360589" y="45074"/>
                </a:cubicBezTo>
                <a:lnTo>
                  <a:pt x="360589" y="72118"/>
                </a:lnTo>
                <a:lnTo>
                  <a:pt x="441721" y="72118"/>
                </a:lnTo>
                <a:cubicBezTo>
                  <a:pt x="449233" y="72118"/>
                  <a:pt x="455619" y="74747"/>
                  <a:pt x="460877" y="80006"/>
                </a:cubicBezTo>
                <a:cubicBezTo>
                  <a:pt x="466136" y="85264"/>
                  <a:pt x="468765" y="91650"/>
                  <a:pt x="468765" y="99162"/>
                </a:cubicBezTo>
                <a:lnTo>
                  <a:pt x="468765" y="135221"/>
                </a:lnTo>
                <a:cubicBezTo>
                  <a:pt x="468765" y="148555"/>
                  <a:pt x="464868" y="161983"/>
                  <a:pt x="457074" y="175506"/>
                </a:cubicBezTo>
                <a:cubicBezTo>
                  <a:pt x="449280" y="189028"/>
                  <a:pt x="438763" y="201235"/>
                  <a:pt x="425523" y="212128"/>
                </a:cubicBezTo>
                <a:cubicBezTo>
                  <a:pt x="412282" y="223021"/>
                  <a:pt x="396037" y="232176"/>
                  <a:pt x="376787" y="239595"/>
                </a:cubicBezTo>
                <a:cubicBezTo>
                  <a:pt x="357537" y="247013"/>
                  <a:pt x="337301" y="251192"/>
                  <a:pt x="316078" y="252131"/>
                </a:cubicBezTo>
                <a:cubicBezTo>
                  <a:pt x="308191" y="262272"/>
                  <a:pt x="299270" y="271193"/>
                  <a:pt x="289316" y="278893"/>
                </a:cubicBezTo>
                <a:cubicBezTo>
                  <a:pt x="282179" y="285279"/>
                  <a:pt x="277249" y="292087"/>
                  <a:pt x="274526" y="299317"/>
                </a:cubicBezTo>
                <a:cubicBezTo>
                  <a:pt x="271803" y="306548"/>
                  <a:pt x="270441" y="314952"/>
                  <a:pt x="270441" y="324530"/>
                </a:cubicBezTo>
                <a:cubicBezTo>
                  <a:pt x="270441" y="334672"/>
                  <a:pt x="273305" y="343217"/>
                  <a:pt x="279033" y="350166"/>
                </a:cubicBezTo>
                <a:cubicBezTo>
                  <a:pt x="284761" y="357115"/>
                  <a:pt x="293917" y="360589"/>
                  <a:pt x="306500" y="360589"/>
                </a:cubicBezTo>
                <a:cubicBezTo>
                  <a:pt x="320586" y="360589"/>
                  <a:pt x="333122" y="364862"/>
                  <a:pt x="344109" y="373407"/>
                </a:cubicBezTo>
                <a:cubicBezTo>
                  <a:pt x="355095" y="381952"/>
                  <a:pt x="360589" y="392704"/>
                  <a:pt x="360589" y="405663"/>
                </a:cubicBezTo>
                <a:lnTo>
                  <a:pt x="360589" y="423692"/>
                </a:lnTo>
                <a:cubicBezTo>
                  <a:pt x="360589" y="426322"/>
                  <a:pt x="359743" y="428481"/>
                  <a:pt x="358053" y="430172"/>
                </a:cubicBezTo>
                <a:cubicBezTo>
                  <a:pt x="356363" y="431862"/>
                  <a:pt x="354203" y="432707"/>
                  <a:pt x="351574" y="432707"/>
                </a:cubicBezTo>
                <a:lnTo>
                  <a:pt x="117191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405663"/>
                </a:lnTo>
                <a:cubicBezTo>
                  <a:pt x="108177" y="392704"/>
                  <a:pt x="113670" y="381952"/>
                  <a:pt x="124657" y="373407"/>
                </a:cubicBezTo>
                <a:cubicBezTo>
                  <a:pt x="135644" y="364862"/>
                  <a:pt x="148180" y="360589"/>
                  <a:pt x="162265" y="360589"/>
                </a:cubicBezTo>
                <a:cubicBezTo>
                  <a:pt x="174849" y="360589"/>
                  <a:pt x="184004" y="357115"/>
                  <a:pt x="189732" y="350166"/>
                </a:cubicBezTo>
                <a:cubicBezTo>
                  <a:pt x="195460" y="343217"/>
                  <a:pt x="198324" y="334672"/>
                  <a:pt x="198324" y="324530"/>
                </a:cubicBezTo>
                <a:cubicBezTo>
                  <a:pt x="198324" y="314952"/>
                  <a:pt x="196963" y="306548"/>
                  <a:pt x="194239" y="299317"/>
                </a:cubicBezTo>
                <a:cubicBezTo>
                  <a:pt x="191517" y="292087"/>
                  <a:pt x="186587" y="285279"/>
                  <a:pt x="179450" y="278893"/>
                </a:cubicBezTo>
                <a:cubicBezTo>
                  <a:pt x="169496" y="271193"/>
                  <a:pt x="160575" y="262272"/>
                  <a:pt x="152687" y="252131"/>
                </a:cubicBezTo>
                <a:cubicBezTo>
                  <a:pt x="131465" y="251192"/>
                  <a:pt x="111230" y="247013"/>
                  <a:pt x="91979" y="239595"/>
                </a:cubicBezTo>
                <a:cubicBezTo>
                  <a:pt x="72728" y="232176"/>
                  <a:pt x="56483" y="223021"/>
                  <a:pt x="43243" y="212128"/>
                </a:cubicBezTo>
                <a:cubicBezTo>
                  <a:pt x="30002" y="201235"/>
                  <a:pt x="19485" y="189028"/>
                  <a:pt x="11691" y="175506"/>
                </a:cubicBezTo>
                <a:cubicBezTo>
                  <a:pt x="3897" y="161983"/>
                  <a:pt x="0" y="148555"/>
                  <a:pt x="0" y="135221"/>
                </a:cubicBezTo>
                <a:lnTo>
                  <a:pt x="0" y="99162"/>
                </a:lnTo>
                <a:cubicBezTo>
                  <a:pt x="0" y="91650"/>
                  <a:pt x="2630" y="85264"/>
                  <a:pt x="7888" y="80006"/>
                </a:cubicBezTo>
                <a:cubicBezTo>
                  <a:pt x="13146" y="74747"/>
                  <a:pt x="19532" y="72118"/>
                  <a:pt x="27044" y="72118"/>
                </a:cubicBezTo>
                <a:lnTo>
                  <a:pt x="108177" y="72118"/>
                </a:lnTo>
                <a:lnTo>
                  <a:pt x="108177" y="45074"/>
                </a:lnTo>
                <a:cubicBezTo>
                  <a:pt x="108177" y="32678"/>
                  <a:pt x="112590" y="22067"/>
                  <a:pt x="121417" y="13240"/>
                </a:cubicBezTo>
                <a:cubicBezTo>
                  <a:pt x="130244" y="4413"/>
                  <a:pt x="140855" y="0"/>
                  <a:pt x="153251" y="0"/>
                </a:cubicBezTo>
                <a:close/>
                <a:moveTo>
                  <a:pt x="36059" y="108177"/>
                </a:moveTo>
                <a:lnTo>
                  <a:pt x="36059" y="135221"/>
                </a:lnTo>
                <a:cubicBezTo>
                  <a:pt x="36059" y="149870"/>
                  <a:pt x="44932" y="165082"/>
                  <a:pt x="62680" y="180858"/>
                </a:cubicBezTo>
                <a:cubicBezTo>
                  <a:pt x="80428" y="196634"/>
                  <a:pt x="102543" y="207245"/>
                  <a:pt x="129023" y="212691"/>
                </a:cubicBezTo>
                <a:cubicBezTo>
                  <a:pt x="115126" y="182267"/>
                  <a:pt x="108177" y="147428"/>
                  <a:pt x="108177" y="108177"/>
                </a:cubicBezTo>
                <a:lnTo>
                  <a:pt x="36059" y="108177"/>
                </a:lnTo>
                <a:close/>
                <a:moveTo>
                  <a:pt x="360589" y="108177"/>
                </a:moveTo>
                <a:cubicBezTo>
                  <a:pt x="360589" y="147428"/>
                  <a:pt x="353640" y="182267"/>
                  <a:pt x="339742" y="212691"/>
                </a:cubicBezTo>
                <a:cubicBezTo>
                  <a:pt x="366222" y="207245"/>
                  <a:pt x="388337" y="196634"/>
                  <a:pt x="406085" y="180858"/>
                </a:cubicBezTo>
                <a:cubicBezTo>
                  <a:pt x="423833" y="165082"/>
                  <a:pt x="432706" y="149870"/>
                  <a:pt x="432706" y="135221"/>
                </a:cubicBezTo>
                <a:lnTo>
                  <a:pt x="432706" y="108177"/>
                </a:lnTo>
                <a:lnTo>
                  <a:pt x="360589" y="10817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0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Freeform 313">
            <a:extLst>
              <a:ext uri="{FF2B5EF4-FFF2-40B4-BE49-F238E27FC236}">
                <a16:creationId xmlns:a16="http://schemas.microsoft.com/office/drawing/2014/main" id="{9BBB1160-2812-7E44-9734-4E3F9A05F312}"/>
              </a:ext>
            </a:extLst>
          </p:cNvPr>
          <p:cNvSpPr/>
          <p:nvPr/>
        </p:nvSpPr>
        <p:spPr>
          <a:xfrm>
            <a:off x="2661131" y="2820807"/>
            <a:ext cx="512692" cy="473643"/>
          </a:xfrm>
          <a:custGeom>
            <a:avLst/>
            <a:gdLst/>
            <a:ahLst/>
            <a:cxnLst/>
            <a:rect l="l" t="t" r="r" b="b"/>
            <a:pathLst>
              <a:path w="468765" h="432707">
                <a:moveTo>
                  <a:pt x="153251" y="0"/>
                </a:moveTo>
                <a:lnTo>
                  <a:pt x="315515" y="0"/>
                </a:lnTo>
                <a:cubicBezTo>
                  <a:pt x="327910" y="0"/>
                  <a:pt x="338522" y="4413"/>
                  <a:pt x="347348" y="13240"/>
                </a:cubicBezTo>
                <a:cubicBezTo>
                  <a:pt x="356175" y="22067"/>
                  <a:pt x="360589" y="32678"/>
                  <a:pt x="360589" y="45074"/>
                </a:cubicBezTo>
                <a:lnTo>
                  <a:pt x="360589" y="72118"/>
                </a:lnTo>
                <a:lnTo>
                  <a:pt x="441721" y="72118"/>
                </a:lnTo>
                <a:cubicBezTo>
                  <a:pt x="449233" y="72118"/>
                  <a:pt x="455619" y="74747"/>
                  <a:pt x="460877" y="80006"/>
                </a:cubicBezTo>
                <a:cubicBezTo>
                  <a:pt x="466136" y="85264"/>
                  <a:pt x="468765" y="91650"/>
                  <a:pt x="468765" y="99162"/>
                </a:cubicBezTo>
                <a:lnTo>
                  <a:pt x="468765" y="135221"/>
                </a:lnTo>
                <a:cubicBezTo>
                  <a:pt x="468765" y="148555"/>
                  <a:pt x="464868" y="161983"/>
                  <a:pt x="457074" y="175506"/>
                </a:cubicBezTo>
                <a:cubicBezTo>
                  <a:pt x="449280" y="189028"/>
                  <a:pt x="438763" y="201235"/>
                  <a:pt x="425523" y="212128"/>
                </a:cubicBezTo>
                <a:cubicBezTo>
                  <a:pt x="412282" y="223021"/>
                  <a:pt x="396037" y="232176"/>
                  <a:pt x="376787" y="239595"/>
                </a:cubicBezTo>
                <a:cubicBezTo>
                  <a:pt x="357537" y="247013"/>
                  <a:pt x="337301" y="251192"/>
                  <a:pt x="316078" y="252131"/>
                </a:cubicBezTo>
                <a:cubicBezTo>
                  <a:pt x="308191" y="262272"/>
                  <a:pt x="299270" y="271193"/>
                  <a:pt x="289316" y="278893"/>
                </a:cubicBezTo>
                <a:cubicBezTo>
                  <a:pt x="282179" y="285279"/>
                  <a:pt x="277249" y="292087"/>
                  <a:pt x="274526" y="299317"/>
                </a:cubicBezTo>
                <a:cubicBezTo>
                  <a:pt x="271803" y="306548"/>
                  <a:pt x="270441" y="314952"/>
                  <a:pt x="270441" y="324530"/>
                </a:cubicBezTo>
                <a:cubicBezTo>
                  <a:pt x="270441" y="334672"/>
                  <a:pt x="273305" y="343217"/>
                  <a:pt x="279033" y="350166"/>
                </a:cubicBezTo>
                <a:cubicBezTo>
                  <a:pt x="284761" y="357115"/>
                  <a:pt x="293917" y="360589"/>
                  <a:pt x="306500" y="360589"/>
                </a:cubicBezTo>
                <a:cubicBezTo>
                  <a:pt x="320586" y="360589"/>
                  <a:pt x="333122" y="364862"/>
                  <a:pt x="344109" y="373407"/>
                </a:cubicBezTo>
                <a:cubicBezTo>
                  <a:pt x="355095" y="381952"/>
                  <a:pt x="360589" y="392704"/>
                  <a:pt x="360589" y="405663"/>
                </a:cubicBezTo>
                <a:lnTo>
                  <a:pt x="360589" y="423692"/>
                </a:lnTo>
                <a:cubicBezTo>
                  <a:pt x="360589" y="426322"/>
                  <a:pt x="359743" y="428481"/>
                  <a:pt x="358053" y="430172"/>
                </a:cubicBezTo>
                <a:cubicBezTo>
                  <a:pt x="356363" y="431862"/>
                  <a:pt x="354203" y="432707"/>
                  <a:pt x="351574" y="432707"/>
                </a:cubicBezTo>
                <a:lnTo>
                  <a:pt x="117191" y="432707"/>
                </a:lnTo>
                <a:cubicBezTo>
                  <a:pt x="114562" y="432707"/>
                  <a:pt x="112403" y="431862"/>
                  <a:pt x="110712" y="430172"/>
                </a:cubicBezTo>
                <a:cubicBezTo>
                  <a:pt x="109022" y="428481"/>
                  <a:pt x="108177" y="426322"/>
                  <a:pt x="108177" y="423692"/>
                </a:cubicBezTo>
                <a:lnTo>
                  <a:pt x="108177" y="405663"/>
                </a:lnTo>
                <a:cubicBezTo>
                  <a:pt x="108177" y="392704"/>
                  <a:pt x="113670" y="381952"/>
                  <a:pt x="124657" y="373407"/>
                </a:cubicBezTo>
                <a:cubicBezTo>
                  <a:pt x="135644" y="364862"/>
                  <a:pt x="148180" y="360589"/>
                  <a:pt x="162265" y="360589"/>
                </a:cubicBezTo>
                <a:cubicBezTo>
                  <a:pt x="174849" y="360589"/>
                  <a:pt x="184004" y="357115"/>
                  <a:pt x="189732" y="350166"/>
                </a:cubicBezTo>
                <a:cubicBezTo>
                  <a:pt x="195460" y="343217"/>
                  <a:pt x="198324" y="334672"/>
                  <a:pt x="198324" y="324530"/>
                </a:cubicBezTo>
                <a:cubicBezTo>
                  <a:pt x="198324" y="314952"/>
                  <a:pt x="196963" y="306548"/>
                  <a:pt x="194239" y="299317"/>
                </a:cubicBezTo>
                <a:cubicBezTo>
                  <a:pt x="191517" y="292087"/>
                  <a:pt x="186587" y="285279"/>
                  <a:pt x="179450" y="278893"/>
                </a:cubicBezTo>
                <a:cubicBezTo>
                  <a:pt x="169496" y="271193"/>
                  <a:pt x="160575" y="262272"/>
                  <a:pt x="152687" y="252131"/>
                </a:cubicBezTo>
                <a:cubicBezTo>
                  <a:pt x="131465" y="251192"/>
                  <a:pt x="111230" y="247013"/>
                  <a:pt x="91979" y="239595"/>
                </a:cubicBezTo>
                <a:cubicBezTo>
                  <a:pt x="72728" y="232176"/>
                  <a:pt x="56483" y="223021"/>
                  <a:pt x="43243" y="212128"/>
                </a:cubicBezTo>
                <a:cubicBezTo>
                  <a:pt x="30002" y="201235"/>
                  <a:pt x="19485" y="189028"/>
                  <a:pt x="11691" y="175506"/>
                </a:cubicBezTo>
                <a:cubicBezTo>
                  <a:pt x="3897" y="161983"/>
                  <a:pt x="0" y="148555"/>
                  <a:pt x="0" y="135221"/>
                </a:cubicBezTo>
                <a:lnTo>
                  <a:pt x="0" y="99162"/>
                </a:lnTo>
                <a:cubicBezTo>
                  <a:pt x="0" y="91650"/>
                  <a:pt x="2630" y="85264"/>
                  <a:pt x="7888" y="80006"/>
                </a:cubicBezTo>
                <a:cubicBezTo>
                  <a:pt x="13146" y="74747"/>
                  <a:pt x="19532" y="72118"/>
                  <a:pt x="27044" y="72118"/>
                </a:cubicBezTo>
                <a:lnTo>
                  <a:pt x="108177" y="72118"/>
                </a:lnTo>
                <a:lnTo>
                  <a:pt x="108177" y="45074"/>
                </a:lnTo>
                <a:cubicBezTo>
                  <a:pt x="108177" y="32678"/>
                  <a:pt x="112590" y="22067"/>
                  <a:pt x="121417" y="13240"/>
                </a:cubicBezTo>
                <a:cubicBezTo>
                  <a:pt x="130244" y="4413"/>
                  <a:pt x="140855" y="0"/>
                  <a:pt x="153251" y="0"/>
                </a:cubicBezTo>
                <a:close/>
                <a:moveTo>
                  <a:pt x="36059" y="108177"/>
                </a:moveTo>
                <a:lnTo>
                  <a:pt x="36059" y="135221"/>
                </a:lnTo>
                <a:cubicBezTo>
                  <a:pt x="36059" y="149870"/>
                  <a:pt x="44932" y="165082"/>
                  <a:pt x="62680" y="180858"/>
                </a:cubicBezTo>
                <a:cubicBezTo>
                  <a:pt x="80428" y="196634"/>
                  <a:pt x="102543" y="207245"/>
                  <a:pt x="129023" y="212691"/>
                </a:cubicBezTo>
                <a:cubicBezTo>
                  <a:pt x="115126" y="182267"/>
                  <a:pt x="108177" y="147428"/>
                  <a:pt x="108177" y="108177"/>
                </a:cubicBezTo>
                <a:lnTo>
                  <a:pt x="36059" y="108177"/>
                </a:lnTo>
                <a:close/>
                <a:moveTo>
                  <a:pt x="360589" y="108177"/>
                </a:moveTo>
                <a:cubicBezTo>
                  <a:pt x="360589" y="147428"/>
                  <a:pt x="353640" y="182267"/>
                  <a:pt x="339742" y="212691"/>
                </a:cubicBezTo>
                <a:cubicBezTo>
                  <a:pt x="366222" y="207245"/>
                  <a:pt x="388337" y="196634"/>
                  <a:pt x="406085" y="180858"/>
                </a:cubicBezTo>
                <a:cubicBezTo>
                  <a:pt x="423833" y="165082"/>
                  <a:pt x="432706" y="149870"/>
                  <a:pt x="432706" y="135221"/>
                </a:cubicBezTo>
                <a:lnTo>
                  <a:pt x="432706" y="108177"/>
                </a:lnTo>
                <a:lnTo>
                  <a:pt x="360589" y="10817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0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897710E-5E54-8649-8051-B49507687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21" y="54481"/>
            <a:ext cx="1812481" cy="1976108"/>
          </a:xfrm>
          <a:prstGeom prst="rect">
            <a:avLst/>
          </a:prstGeom>
        </p:spPr>
      </p:pic>
      <p:sp>
        <p:nvSpPr>
          <p:cNvPr id="87" name="Title 1">
            <a:extLst>
              <a:ext uri="{FF2B5EF4-FFF2-40B4-BE49-F238E27FC236}">
                <a16:creationId xmlns:a16="http://schemas.microsoft.com/office/drawing/2014/main" id="{18C422B0-A9FA-BB40-90BC-27C3B78F4360}"/>
              </a:ext>
            </a:extLst>
          </p:cNvPr>
          <p:cNvSpPr txBox="1">
            <a:spLocks/>
          </p:cNvSpPr>
          <p:nvPr/>
        </p:nvSpPr>
        <p:spPr>
          <a:xfrm>
            <a:off x="5391093" y="151063"/>
            <a:ext cx="3565752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dirty="0"/>
              <a:t>#</a:t>
            </a:r>
            <a:r>
              <a:rPr lang="en-US" dirty="0" err="1"/>
              <a:t>FindMyFuture</a:t>
            </a:r>
            <a:r>
              <a:rPr lang="en-US" dirty="0"/>
              <a:t> is really really cool!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5689"/>
      </p:ext>
    </p:extLst>
  </p:cSld>
  <p:clrMapOvr>
    <a:masterClrMapping/>
  </p:clrMapOvr>
</p:sld>
</file>

<file path=ppt/theme/theme1.xml><?xml version="1.0" encoding="utf-8"?>
<a:theme xmlns:a="http://schemas.openxmlformats.org/drawingml/2006/main" name="InfoDiagram motive">
  <a:themeElements>
    <a:clrScheme name="iD aug20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4DE"/>
      </a:accent1>
      <a:accent2>
        <a:srgbClr val="85096A"/>
      </a:accent2>
      <a:accent3>
        <a:srgbClr val="6D6E71"/>
      </a:accent3>
      <a:accent4>
        <a:srgbClr val="159794"/>
      </a:accent4>
      <a:accent5>
        <a:srgbClr val="FFAA19"/>
      </a:accent5>
      <a:accent6>
        <a:srgbClr val="90CF03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20278</TotalTime>
  <Words>581</Words>
  <Application>Microsoft Macintosh PowerPoint</Application>
  <PresentationFormat>On-screen Show (4:3)</PresentationFormat>
  <Paragraphs>148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Helvetica</vt:lpstr>
      <vt:lpstr>Roboto Light</vt:lpstr>
      <vt:lpstr>Segoe UI</vt:lpstr>
      <vt:lpstr>Tahoma</vt:lpstr>
      <vt:lpstr>InfoDiagram motive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infoDiagram Toolbox for Infographics PPT Visual</dc:title>
  <dc:creator>Izabela Z. from infoDiagram.com</dc:creator>
  <dc:description>© infodiagram Ltd., Single user license. Contact us for extending license or more visuals www.infoDiagram.com</dc:description>
  <cp:lastModifiedBy>Lu Mirza</cp:lastModifiedBy>
  <cp:revision>660</cp:revision>
  <cp:lastPrinted>2018-03-18T11:55:13Z</cp:lastPrinted>
  <dcterms:created xsi:type="dcterms:W3CDTF">2013-09-20T13:41:11Z</dcterms:created>
  <dcterms:modified xsi:type="dcterms:W3CDTF">2018-03-18T11:56:27Z</dcterms:modified>
</cp:coreProperties>
</file>