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79" r:id="rId12"/>
    <p:sldId id="280" r:id="rId13"/>
    <p:sldId id="266" r:id="rId14"/>
    <p:sldId id="267" r:id="rId15"/>
    <p:sldId id="270" r:id="rId16"/>
    <p:sldId id="275" r:id="rId17"/>
    <p:sldId id="271" r:id="rId18"/>
    <p:sldId id="272" r:id="rId19"/>
    <p:sldId id="273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Shinde" userId="41b8106f94077f75" providerId="LiveId" clId="{9D3C96CA-F37D-4BCF-B8CD-8E9EB6C505AF}"/>
    <pc:docChg chg="modSld">
      <pc:chgData name="Akshay Shinde" userId="41b8106f94077f75" providerId="LiveId" clId="{9D3C96CA-F37D-4BCF-B8CD-8E9EB6C505AF}" dt="2022-09-26T17:43:44.444" v="83" actId="20577"/>
      <pc:docMkLst>
        <pc:docMk/>
      </pc:docMkLst>
      <pc:sldChg chg="modSp mod">
        <pc:chgData name="Akshay Shinde" userId="41b8106f94077f75" providerId="LiveId" clId="{9D3C96CA-F37D-4BCF-B8CD-8E9EB6C505AF}" dt="2022-09-26T17:43:44.444" v="83" actId="20577"/>
        <pc:sldMkLst>
          <pc:docMk/>
          <pc:sldMk cId="3066581575" sldId="256"/>
        </pc:sldMkLst>
        <pc:spChg chg="mod">
          <ac:chgData name="Akshay Shinde" userId="41b8106f94077f75" providerId="LiveId" clId="{9D3C96CA-F37D-4BCF-B8CD-8E9EB6C505AF}" dt="2022-09-26T17:43:44.444" v="83" actId="20577"/>
          <ac:spMkLst>
            <pc:docMk/>
            <pc:sldMk cId="3066581575" sldId="256"/>
            <ac:spMk id="3" creationId="{40D07FD7-6AD8-4728-8C5F-AF8F89A86B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04761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3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92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069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36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8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5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94831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58969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17895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69242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14956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57273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63452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78293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60839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10841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27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  <p:sldLayoutId id="2147484112" r:id="rId12"/>
    <p:sldLayoutId id="2147484113" r:id="rId13"/>
    <p:sldLayoutId id="2147484114" r:id="rId14"/>
    <p:sldLayoutId id="2147484115" r:id="rId15"/>
    <p:sldLayoutId id="2147484116" r:id="rId16"/>
    <p:sldLayoutId id="2147484117" r:id="rId17"/>
  </p:sldLayoutIdLst>
  <p:transition spd="slow">
    <p:randomBar dir="vert"/>
    <p:sndAc>
      <p:stSnd>
        <p:snd r:embed="rId19" name="click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jectideas.co.in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9638-5090-4B89-9EF9-4323E91E3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990" y="683579"/>
            <a:ext cx="8921119" cy="1429305"/>
          </a:xfrm>
        </p:spPr>
        <p:txBody>
          <a:bodyPr>
            <a:normAutofit/>
          </a:bodyPr>
          <a:lstStyle/>
          <a:p>
            <a:r>
              <a:rPr lang="en-US" sz="6600" cap="none" dirty="0">
                <a:latin typeface="Sylfaen" panose="010A0502050306030303" pitchFamily="18" charset="0"/>
                <a:cs typeface="Times New Roman" panose="02020603050405020304" pitchFamily="18" charset="0"/>
              </a:rPr>
              <a:t>City Health Care Portal</a:t>
            </a:r>
            <a:endParaRPr lang="en-IN" sz="6600" cap="none" dirty="0">
              <a:latin typeface="Sylfaen" panose="010A050205030603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07FD7-6AD8-4728-8C5F-AF8F89A86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316" y="2918456"/>
            <a:ext cx="8791575" cy="3482344"/>
          </a:xfrm>
        </p:spPr>
        <p:txBody>
          <a:bodyPr>
            <a:noAutofit/>
          </a:bodyPr>
          <a:lstStyle/>
          <a:p>
            <a:r>
              <a:rPr lang="en-US" sz="2400" cap="none" dirty="0">
                <a:solidFill>
                  <a:schemeClr val="tx1"/>
                </a:solidFill>
              </a:rPr>
              <a:t>              </a:t>
            </a:r>
            <a:r>
              <a:rPr lang="en-US" sz="2400" b="1" cap="none" dirty="0">
                <a:solidFill>
                  <a:schemeClr val="tx1"/>
                </a:solidFill>
              </a:rPr>
              <a:t>Group Members –</a:t>
            </a:r>
            <a:r>
              <a:rPr lang="en-US" sz="2400" b="1" cap="none" dirty="0" err="1">
                <a:solidFill>
                  <a:schemeClr val="tx1"/>
                </a:solidFill>
              </a:rPr>
              <a:t>Avinash</a:t>
            </a:r>
            <a:r>
              <a:rPr lang="en-US" sz="2400" b="1" cap="none" dirty="0">
                <a:solidFill>
                  <a:schemeClr val="tx1"/>
                </a:solidFill>
              </a:rPr>
              <a:t> Kadam (220343120019)</a:t>
            </a:r>
          </a:p>
          <a:p>
            <a:r>
              <a:rPr lang="en-US" sz="2400" b="1" cap="none" dirty="0">
                <a:solidFill>
                  <a:schemeClr val="tx1"/>
                </a:solidFill>
              </a:rPr>
              <a:t>                                           Akshay Shinde (220343120008)</a:t>
            </a:r>
          </a:p>
          <a:p>
            <a:r>
              <a:rPr lang="en-US" sz="2400" b="1" cap="none">
                <a:solidFill>
                  <a:schemeClr val="tx1"/>
                </a:solidFill>
              </a:rPr>
              <a:t>                                           Pradyumna </a:t>
            </a:r>
            <a:r>
              <a:rPr lang="en-US" sz="2400" b="1" cap="none" dirty="0" err="1">
                <a:solidFill>
                  <a:schemeClr val="tx1"/>
                </a:solidFill>
              </a:rPr>
              <a:t>Sutar</a:t>
            </a:r>
            <a:r>
              <a:rPr lang="en-US" sz="2400" b="1" cap="none" dirty="0">
                <a:solidFill>
                  <a:schemeClr val="tx1"/>
                </a:solidFill>
              </a:rPr>
              <a:t>(220343120079)</a:t>
            </a:r>
          </a:p>
          <a:p>
            <a:r>
              <a:rPr lang="en-US" sz="2400" b="1" cap="none" dirty="0">
                <a:solidFill>
                  <a:schemeClr val="tx1"/>
                </a:solidFill>
              </a:rPr>
              <a:t>                                            Narayan Rawat(220343120064)</a:t>
            </a:r>
          </a:p>
          <a:p>
            <a:r>
              <a:rPr lang="en-US" sz="2400" b="1" cap="none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            Project Guide –     Mrs. Harshita Maheshwari</a:t>
            </a:r>
          </a:p>
        </p:txBody>
      </p:sp>
    </p:spTree>
    <p:extLst>
      <p:ext uri="{BB962C8B-B14F-4D97-AF65-F5344CB8AC3E}">
        <p14:creationId xmlns:p14="http://schemas.microsoft.com/office/powerpoint/2010/main" val="3066581575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138C-72F4-4EA8-830C-99DAD261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8A1206-3F51-6F17-29EF-296C20ED4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453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0658600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EA89F-B7C9-730F-B528-33D686C69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515100"/>
          </a:xfrm>
        </p:spPr>
      </p:pic>
    </p:spTree>
    <p:extLst>
      <p:ext uri="{BB962C8B-B14F-4D97-AF65-F5344CB8AC3E}">
        <p14:creationId xmlns:p14="http://schemas.microsoft.com/office/powerpoint/2010/main" val="3594973768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8447EC-AF4A-713F-7335-73F693E7B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975"/>
            <a:ext cx="121920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78490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7AF7-D7F5-4377-B014-2C775E9A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80BC52-FF61-6090-567D-8908B83F2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1139916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6907-D91B-4543-94BF-F3BBD24B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C743D3-0C59-8800-2FCC-F9DEF187A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252756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D71A-5702-452E-B29C-575602C2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System Requirements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6F78-2F81-46DE-B1AD-64642E27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IN" sz="2000" b="1" dirty="0"/>
              <a:t>Software Requirements:</a:t>
            </a:r>
          </a:p>
          <a:p>
            <a:pPr marL="45720" indent="0">
              <a:buNone/>
            </a:pPr>
            <a:r>
              <a:rPr lang="en-IN" sz="2000" b="1" dirty="0"/>
              <a:t>•	Windows 10 </a:t>
            </a:r>
          </a:p>
          <a:p>
            <a:pPr marL="45720" indent="0">
              <a:buNone/>
            </a:pPr>
            <a:r>
              <a:rPr lang="en-IN" sz="2000" b="1" dirty="0"/>
              <a:t>•	Tomcat 9</a:t>
            </a:r>
          </a:p>
          <a:p>
            <a:pPr marL="45720" indent="0">
              <a:buNone/>
            </a:pPr>
            <a:r>
              <a:rPr lang="en-IN" sz="2000" b="1" dirty="0"/>
              <a:t>•	Eclipse, MySQL, XAMMP</a:t>
            </a:r>
          </a:p>
          <a:p>
            <a:pPr marL="45720" indent="0">
              <a:buNone/>
            </a:pPr>
            <a:r>
              <a:rPr lang="en-IN" sz="2000" b="1" dirty="0"/>
              <a:t>Hardware Components:</a:t>
            </a:r>
          </a:p>
          <a:p>
            <a:pPr marL="45720" indent="0">
              <a:buNone/>
            </a:pPr>
            <a:r>
              <a:rPr lang="en-IN" sz="2000" b="1" dirty="0"/>
              <a:t>•	Processor – i5</a:t>
            </a:r>
          </a:p>
          <a:p>
            <a:pPr marL="45720" indent="0">
              <a:buNone/>
            </a:pPr>
            <a:r>
              <a:rPr lang="en-IN" sz="2000" b="1" dirty="0"/>
              <a:t>•	Hard Disk – 1 TB</a:t>
            </a:r>
          </a:p>
          <a:p>
            <a:pPr marL="45720" indent="0">
              <a:buNone/>
            </a:pPr>
            <a:r>
              <a:rPr lang="en-IN" sz="2000" b="1" dirty="0"/>
              <a:t>•	Memory – 4GB RAM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02456731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11F5-ED2F-4D30-8559-B9E772FA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600" y="-144961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cap="none" dirty="0"/>
              <a:t>Technologies Used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DBC1A-75CB-4B7D-A505-2E042E2C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470" y="1802296"/>
            <a:ext cx="9603275" cy="3896139"/>
          </a:xfrm>
        </p:spPr>
        <p:txBody>
          <a:bodyPr>
            <a:normAutofit/>
          </a:bodyPr>
          <a:lstStyle/>
          <a:p>
            <a:pPr marL="502920" indent="-457200">
              <a:buAutoNum type="arabicPeriod"/>
            </a:pPr>
            <a:r>
              <a:rPr lang="en-US" b="1" dirty="0"/>
              <a:t>HTML : Page Layout has been designed in HTML.</a:t>
            </a:r>
          </a:p>
          <a:p>
            <a:pPr marL="502920" indent="-457200">
              <a:buAutoNum type="arabicPeriod"/>
            </a:pPr>
            <a:r>
              <a:rPr lang="en-US" b="1" dirty="0"/>
              <a:t>CSS : Used for all designing part.</a:t>
            </a:r>
          </a:p>
          <a:p>
            <a:pPr marL="502920" indent="-457200">
              <a:buAutoNum type="arabicPeriod"/>
            </a:pPr>
            <a:r>
              <a:rPr lang="en-US" b="1" dirty="0"/>
              <a:t>JavaScript : All Validation task and animations has been developed by JS.</a:t>
            </a:r>
          </a:p>
          <a:p>
            <a:pPr marL="502920" indent="-457200">
              <a:buAutoNum type="arabicPeriod"/>
            </a:pPr>
            <a:r>
              <a:rPr lang="en-US" b="1" dirty="0"/>
              <a:t>React JS : All front end logic has been written in React JS.</a:t>
            </a:r>
          </a:p>
          <a:p>
            <a:pPr marL="502920" indent="-457200">
              <a:buAutoNum type="arabicPeriod"/>
            </a:pPr>
            <a:r>
              <a:rPr lang="en-US" b="1" dirty="0"/>
              <a:t>Spring Boot: All the business logic has been written in JAVA.</a:t>
            </a:r>
          </a:p>
          <a:p>
            <a:pPr marL="502920" indent="-457200">
              <a:buAutoNum type="arabicPeriod"/>
            </a:pPr>
            <a:r>
              <a:rPr lang="en-US" b="1" dirty="0"/>
              <a:t>MySQL : MySQL database has been used as database.</a:t>
            </a:r>
          </a:p>
        </p:txBody>
      </p:sp>
    </p:spTree>
    <p:extLst>
      <p:ext uri="{BB962C8B-B14F-4D97-AF65-F5344CB8AC3E}">
        <p14:creationId xmlns:p14="http://schemas.microsoft.com/office/powerpoint/2010/main" val="2748197821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C616-0911-44F7-BE59-35C82645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08" y="191204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cap="none" dirty="0"/>
              <a:t>Applications</a:t>
            </a:r>
            <a:r>
              <a:rPr lang="en-US" sz="5400" dirty="0"/>
              <a:t> 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C230-E770-42DE-8FCF-8D035B60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908" y="2051514"/>
            <a:ext cx="9603275" cy="3796571"/>
          </a:xfrm>
        </p:spPr>
        <p:txBody>
          <a:bodyPr>
            <a:normAutofit/>
          </a:bodyPr>
          <a:lstStyle/>
          <a:p>
            <a:r>
              <a:rPr lang="en-US" b="1" dirty="0"/>
              <a:t>Digitized Healthcare sector</a:t>
            </a:r>
          </a:p>
          <a:p>
            <a:r>
              <a:rPr lang="en-US" b="1" dirty="0"/>
              <a:t>Can be used in other cities</a:t>
            </a:r>
          </a:p>
          <a:p>
            <a:r>
              <a:rPr lang="en-US" b="1" dirty="0"/>
              <a:t>Provides the Cityhealthcare assistance to the user and patient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14774439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F863-1C9B-4C0E-90A5-789C290C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Advantages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929B2-7EA5-4CCB-9F65-790C196C4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450" y="2097088"/>
            <a:ext cx="9603275" cy="3915841"/>
          </a:xfrm>
        </p:spPr>
        <p:txBody>
          <a:bodyPr/>
          <a:lstStyle/>
          <a:p>
            <a:pPr marL="342900" lvl="0" indent="-342900">
              <a:buSzPts val="1100"/>
              <a:buFont typeface="Symbol" panose="05050102010706020507" pitchFamily="18" charset="2"/>
              <a:buChar char=""/>
              <a:tabLst>
                <a:tab pos="798195" algn="l"/>
                <a:tab pos="79883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Time</a:t>
            </a:r>
            <a:r>
              <a:rPr lang="en-US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Saving</a:t>
            </a:r>
            <a:r>
              <a:rPr lang="en-US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Application</a:t>
            </a:r>
            <a:endParaRPr lang="en-IN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6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798195" algn="l"/>
                <a:tab pos="79883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Cost</a:t>
            </a:r>
            <a:r>
              <a:rPr lang="en-US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Effective</a:t>
            </a:r>
            <a:r>
              <a:rPr lang="en-US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and</a:t>
            </a:r>
            <a:r>
              <a:rPr lang="en-US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easily</a:t>
            </a:r>
            <a:r>
              <a:rPr lang="en-US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manageable</a:t>
            </a:r>
            <a:endParaRPr lang="en-IN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66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798195" algn="l"/>
                <a:tab pos="79883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Data Security</a:t>
            </a:r>
            <a:endParaRPr lang="en-IN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6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798195" algn="l"/>
                <a:tab pos="79883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Maintains</a:t>
            </a:r>
            <a:r>
              <a:rPr lang="en-US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Data</a:t>
            </a:r>
            <a:r>
              <a:rPr lang="en-US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of</a:t>
            </a:r>
            <a:r>
              <a:rPr lang="en-US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user and</a:t>
            </a:r>
            <a:r>
              <a:rPr lang="en-US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hospital</a:t>
            </a:r>
            <a:endParaRPr lang="en-IN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2555674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69D0-CB90-45A8-B786-FEAFF263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Limitations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D666-7513-494E-BDD2-57AB74B3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AutoNum type="arabicPeriod"/>
            </a:pPr>
            <a:r>
              <a:rPr lang="en-US" b="1" dirty="0"/>
              <a:t>Accurate verification of the users cannot be done online.</a:t>
            </a:r>
          </a:p>
          <a:p>
            <a:pPr marL="502920" indent="-457200">
              <a:buAutoNum type="arabicPeriod"/>
            </a:pPr>
            <a:r>
              <a:rPr lang="en-US" b="1" dirty="0"/>
              <a:t>It requires an extensive database and memory.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12931837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C15D-E62D-4E60-B4F2-19406C79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cap="none" dirty="0"/>
              <a:t>Contents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A55A1-0BE5-439E-BAC3-714FCED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176"/>
            <a:ext cx="10597896" cy="511189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Introduction</a:t>
            </a:r>
          </a:p>
          <a:p>
            <a:r>
              <a:rPr lang="en-IN" b="1" dirty="0"/>
              <a:t>System Analysis</a:t>
            </a:r>
          </a:p>
          <a:p>
            <a:r>
              <a:rPr lang="en-IN" b="1" dirty="0"/>
              <a:t>Analyzing Modelling </a:t>
            </a:r>
          </a:p>
          <a:p>
            <a:r>
              <a:rPr lang="en-IN" b="1" dirty="0"/>
              <a:t>Design </a:t>
            </a:r>
          </a:p>
          <a:p>
            <a:r>
              <a:rPr lang="en-IN" b="1" dirty="0"/>
              <a:t>Testing</a:t>
            </a:r>
          </a:p>
          <a:p>
            <a:r>
              <a:rPr lang="en-US" b="1" dirty="0"/>
              <a:t>Proposed Approach</a:t>
            </a:r>
          </a:p>
          <a:p>
            <a:r>
              <a:rPr lang="en-US" b="1" dirty="0"/>
              <a:t>Screenshot</a:t>
            </a:r>
          </a:p>
          <a:p>
            <a:r>
              <a:rPr lang="en-US" b="1" dirty="0"/>
              <a:t>System Requirements</a:t>
            </a:r>
          </a:p>
          <a:p>
            <a:r>
              <a:rPr lang="en-US" b="1" dirty="0"/>
              <a:t>Applications</a:t>
            </a:r>
          </a:p>
          <a:p>
            <a:r>
              <a:rPr lang="en-US" b="1" dirty="0"/>
              <a:t>Advantages &amp; Limitations</a:t>
            </a:r>
          </a:p>
          <a:p>
            <a:r>
              <a:rPr lang="en-US" b="1" dirty="0"/>
              <a:t>Conclusion</a:t>
            </a:r>
          </a:p>
          <a:p>
            <a:r>
              <a:rPr lang="en-US" b="1" dirty="0"/>
              <a:t>Future Scopes</a:t>
            </a:r>
          </a:p>
          <a:p>
            <a:r>
              <a:rPr lang="en-US" b="1" dirty="0"/>
              <a:t>References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18947133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38AD-223A-43A6-A897-5E86A103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11" y="-86915"/>
            <a:ext cx="10106378" cy="1478570"/>
          </a:xfrm>
        </p:spPr>
        <p:txBody>
          <a:bodyPr/>
          <a:lstStyle/>
          <a:p>
            <a:r>
              <a:rPr lang="en-US" sz="5400" cap="none" dirty="0"/>
              <a:t>Conclusion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0CB4-3D56-4B42-B0A5-8AAFAD21C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97496"/>
            <a:ext cx="9603275" cy="3968849"/>
          </a:xfrm>
        </p:spPr>
        <p:txBody>
          <a:bodyPr>
            <a:normAutofit/>
          </a:bodyPr>
          <a:lstStyle/>
          <a:p>
            <a:pPr marL="74295" marR="64135" algn="just"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Taking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mentioned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details,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Cityhealthcare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portal</a:t>
            </a:r>
            <a:r>
              <a:rPr lang="en-US" sz="20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inevitable</a:t>
            </a:r>
            <a:r>
              <a:rPr lang="en-US" sz="20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lifecycle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modern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medical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institution.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0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automates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having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emergency during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pandemic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situations.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Developing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Cityhealthcare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portal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great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distinct,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efficient,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delivering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health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model.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 of Cityhealthcare portal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helps to store all the kinds of records, provide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coordination and user communication. This beneficial decision covers the needs of 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simplifies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 interactions with the hospital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47242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A18-ECBF-4BAA-8B09-8541D93B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Future</a:t>
            </a:r>
            <a:r>
              <a:rPr lang="en-US" sz="5400" u="sng" cap="none" dirty="0"/>
              <a:t> </a:t>
            </a:r>
            <a:r>
              <a:rPr lang="en-US" sz="5400" cap="none" dirty="0"/>
              <a:t>Scope</a:t>
            </a:r>
            <a:r>
              <a:rPr lang="en-US" sz="5400" u="sng" cap="none" dirty="0"/>
              <a:t> </a:t>
            </a:r>
            <a:endParaRPr lang="en-IN" sz="5400" u="sng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038B-6582-4F29-8598-19B1D99E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AutoNum type="arabicPeriod"/>
            </a:pPr>
            <a:r>
              <a:rPr lang="en-US" b="1" dirty="0"/>
              <a:t>Verification of users.</a:t>
            </a:r>
          </a:p>
          <a:p>
            <a:pPr marL="502920" indent="-457200">
              <a:buAutoNum type="arabicPeriod"/>
            </a:pPr>
            <a:r>
              <a:rPr lang="en-US" b="1" dirty="0"/>
              <a:t>Improvement in design.</a:t>
            </a:r>
          </a:p>
          <a:p>
            <a:pPr marL="502920" indent="-457200">
              <a:buAutoNum type="arabicPeriod"/>
            </a:pPr>
            <a:r>
              <a:rPr lang="en-US" b="1" dirty="0"/>
              <a:t>Mobile Application</a:t>
            </a:r>
          </a:p>
          <a:p>
            <a:pPr marL="502920" indent="-457200">
              <a:buAutoNum type="arabicPeriod"/>
            </a:pPr>
            <a:r>
              <a:rPr lang="en-US" b="1" dirty="0"/>
              <a:t>UPI payment</a:t>
            </a:r>
          </a:p>
          <a:p>
            <a:pPr marL="502920" indent="-457200">
              <a:buAutoNum type="arabicPeriod"/>
            </a:pPr>
            <a:r>
              <a:rPr lang="en-US" b="1" dirty="0"/>
              <a:t>Integration of new function like user can eligible for online consultant</a:t>
            </a:r>
          </a:p>
        </p:txBody>
      </p:sp>
    </p:spTree>
    <p:extLst>
      <p:ext uri="{BB962C8B-B14F-4D97-AF65-F5344CB8AC3E}">
        <p14:creationId xmlns:p14="http://schemas.microsoft.com/office/powerpoint/2010/main" val="486071720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9972-F5F4-4F24-8298-092B8400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References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9DB5-B32E-48C3-BC3A-DA4473262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Mr. Saleel Bagde for Database.</a:t>
            </a:r>
          </a:p>
          <a:p>
            <a:r>
              <a:rPr lang="en-US" dirty="0"/>
              <a:t>Mrs. Harshita Maheshwari for HTML JS &amp; CSS also she was our project guide.</a:t>
            </a:r>
          </a:p>
          <a:p>
            <a:r>
              <a:rPr lang="en-US" dirty="0"/>
              <a:t>Mrs. Mayuri for Spring Boot &amp; JAVA.</a:t>
            </a:r>
          </a:p>
          <a:p>
            <a:r>
              <a:rPr lang="en-US" dirty="0">
                <a:hlinkClick r:id="rId3"/>
              </a:rPr>
              <a:t>https://www.slideshare.net</a:t>
            </a:r>
            <a:endParaRPr lang="en-US" dirty="0"/>
          </a:p>
          <a:p>
            <a:r>
              <a:rPr lang="en-US" dirty="0">
                <a:hlinkClick r:id="rId4"/>
              </a:rPr>
              <a:t>https://www.projectideas.co.in</a:t>
            </a:r>
            <a:endParaRPr lang="en-US" dirty="0"/>
          </a:p>
          <a:p>
            <a:r>
              <a:rPr lang="en-US" dirty="0"/>
              <a:t>Europol report, 2016</a:t>
            </a:r>
          </a:p>
          <a:p>
            <a:r>
              <a:rPr lang="en-US" dirty="0"/>
              <a:t>International Conference on I2C2, 2017</a:t>
            </a:r>
          </a:p>
          <a:p>
            <a:pPr marL="45720" indent="0">
              <a:buNone/>
            </a:pPr>
            <a:r>
              <a:rPr lang="en-US" dirty="0"/>
              <a:t>A special thanks to Infoway Management who arranged extra lab time for us.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046220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584C-2F96-460D-8F0C-6AFB0C7E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Haettenschweiler" panose="020B0706040902060204" pitchFamily="34" charset="0"/>
              </a:rPr>
              <a:t>                THANK YOU</a:t>
            </a:r>
            <a:endParaRPr lang="en-IN" sz="8800" dirty="0"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71495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8DF6-7702-4F45-923C-76A044AB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11" y="245655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cap="none" dirty="0"/>
              <a:t>Introduction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BF84-F430-42A2-9655-95001B3A2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32" y="1609344"/>
            <a:ext cx="10936224" cy="448056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Cityhealthcare is a web based application connecting all hospitals in the city. With this applicationpeople can get the information of nearby hospital location wise.</a:t>
            </a:r>
          </a:p>
          <a:p>
            <a:r>
              <a:rPr lang="en-US" b="1" dirty="0"/>
              <a:t>This application enables the health providers to provide the operational health care and check availability (Doctors,Oxygen,Blood), reduce time consumption and enhance delivery of quality of care. </a:t>
            </a:r>
          </a:p>
          <a:p>
            <a:r>
              <a:rPr lang="en-US" b="1" dirty="0"/>
              <a:t>The application has facilities to store and provide the details of hospital records of the requirements (for e.g.: Oxygen, Bed, Ventilator, Blood Availability in the hospital). I.</a:t>
            </a:r>
          </a:p>
          <a:p>
            <a:r>
              <a:rPr lang="en-US" b="1" dirty="0"/>
              <a:t>The Cityhealthcare application is designed for the peoples during the pandemic condition like Covid19. Farmers &amp; admin can add different products.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89357797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7CA9-414B-40A5-A72A-FA8B0A6F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573" y="411786"/>
            <a:ext cx="10070936" cy="623685"/>
          </a:xfrm>
        </p:spPr>
        <p:txBody>
          <a:bodyPr>
            <a:noAutofit/>
          </a:bodyPr>
          <a:lstStyle/>
          <a:p>
            <a:r>
              <a:rPr lang="en-IN" sz="5400" cap="none" dirty="0"/>
              <a:t>System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1C62-3888-4B88-9D86-7CBCFAFAA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0" y="1775791"/>
            <a:ext cx="9938415" cy="3690554"/>
          </a:xfrm>
        </p:spPr>
        <p:txBody>
          <a:bodyPr>
            <a:normAutofit/>
          </a:bodyPr>
          <a:lstStyle/>
          <a:p>
            <a:r>
              <a:rPr lang="en-US" sz="22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Functional</a:t>
            </a:r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endParaRPr lang="en-IN" sz="22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 Requirements</a:t>
            </a:r>
            <a:endParaRPr lang="en-IN" sz="22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Safety</a:t>
            </a:r>
            <a:r>
              <a:rPr lang="en-US" sz="22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</a:p>
          <a:p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</a:t>
            </a:r>
            <a:r>
              <a:rPr lang="en-US" sz="22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endParaRPr lang="en-IN" sz="2200" b="1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Availability</a:t>
            </a:r>
          </a:p>
          <a:p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Accessibility</a:t>
            </a:r>
          </a:p>
          <a:p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Effectiveness</a:t>
            </a:r>
            <a:endParaRPr lang="en-IN" sz="2200" b="1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200" b="1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200" b="1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735352625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4B5C-5411-460F-8B38-C461E3F3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97180"/>
          </a:xfrm>
        </p:spPr>
        <p:txBody>
          <a:bodyPr>
            <a:noAutofit/>
          </a:bodyPr>
          <a:lstStyle/>
          <a:p>
            <a:r>
              <a:rPr lang="en-US" sz="5400" cap="none" dirty="0"/>
              <a:t>Proposed System 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CBFD-5726-4A5B-B15F-A737819C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/>
              <a:t>AIM:</a:t>
            </a:r>
          </a:p>
          <a:p>
            <a:pPr marL="45720" indent="0">
              <a:buNone/>
            </a:pPr>
            <a:r>
              <a:rPr lang="en-US" b="1" dirty="0"/>
              <a:t>1. It will help patient and user</a:t>
            </a:r>
          </a:p>
          <a:p>
            <a:pPr marL="45720" indent="0">
              <a:buNone/>
            </a:pPr>
            <a:r>
              <a:rPr lang="en-US" b="1" dirty="0"/>
              <a:t>Proposed System:</a:t>
            </a:r>
          </a:p>
          <a:p>
            <a:pPr marL="45720" indent="0">
              <a:buNone/>
            </a:pPr>
            <a:r>
              <a:rPr lang="en-US" b="1" dirty="0"/>
              <a:t> 1. Digitalize HealthCare </a:t>
            </a:r>
          </a:p>
          <a:p>
            <a:pPr marL="45720" indent="0">
              <a:buNone/>
            </a:pPr>
            <a:r>
              <a:rPr lang="en-US" b="1" dirty="0"/>
              <a:t> 2. Communication can take place even through mobile </a:t>
            </a:r>
          </a:p>
          <a:p>
            <a:pPr marL="45720" indent="0">
              <a:buNone/>
            </a:pPr>
            <a:r>
              <a:rPr lang="en-US" b="1" dirty="0"/>
              <a:t> 3. Through this project patient get better healthcare facility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89906289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5E07-CE89-4D49-BF46-BC942575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Methodology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C1FC-A480-4141-AA6E-0847B11E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2171769"/>
            <a:ext cx="10097441" cy="3294576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/>
              <a:t>The objective is to create a web based app that can perform the following:-</a:t>
            </a:r>
          </a:p>
          <a:p>
            <a:pPr marL="502920" indent="-457200">
              <a:buAutoNum type="arabicPeriod"/>
            </a:pPr>
            <a:r>
              <a:rPr lang="en-US" b="1" dirty="0"/>
              <a:t>Connecting to an HTTPS site through Server.</a:t>
            </a:r>
          </a:p>
          <a:p>
            <a:pPr marL="502920" indent="-457200">
              <a:buAutoNum type="arabicPeriod"/>
            </a:pPr>
            <a:r>
              <a:rPr lang="en-US" b="1" dirty="0"/>
              <a:t>Opening the relevant react page using HTTPS POST &amp; GET methods.</a:t>
            </a:r>
          </a:p>
          <a:p>
            <a:pPr marL="502920" indent="-457200">
              <a:buAutoNum type="arabicPeriod"/>
            </a:pPr>
            <a:r>
              <a:rPr lang="en-US" b="1" dirty="0"/>
              <a:t>Read the data logically into user, patient and admin.</a:t>
            </a:r>
          </a:p>
          <a:p>
            <a:pPr marL="502920" indent="-457200">
              <a:buAutoNum type="arabicPeriod"/>
            </a:pPr>
            <a:r>
              <a:rPr lang="en-US" b="1" dirty="0"/>
              <a:t>Creating a local database.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26499070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F15B-1254-4DCE-88CF-8C9F10ED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/>
              <a:t>There are Three main 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AA72-8253-4365-B39D-9186BF9C0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313" y="2002559"/>
            <a:ext cx="10385869" cy="329457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3286D5-D4B4-C99B-BCA1-9B38914CB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0833"/>
              </p:ext>
            </p:extLst>
          </p:nvPr>
        </p:nvGraphicFramePr>
        <p:xfrm>
          <a:off x="304798" y="1669775"/>
          <a:ext cx="11754679" cy="4434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212">
                  <a:extLst>
                    <a:ext uri="{9D8B030D-6E8A-4147-A177-3AD203B41FA5}">
                      <a16:colId xmlns:a16="http://schemas.microsoft.com/office/drawing/2014/main" val="727886379"/>
                    </a:ext>
                  </a:extLst>
                </a:gridCol>
                <a:gridCol w="3688145">
                  <a:extLst>
                    <a:ext uri="{9D8B030D-6E8A-4147-A177-3AD203B41FA5}">
                      <a16:colId xmlns:a16="http://schemas.microsoft.com/office/drawing/2014/main" val="4004786334"/>
                    </a:ext>
                  </a:extLst>
                </a:gridCol>
                <a:gridCol w="6028322">
                  <a:extLst>
                    <a:ext uri="{9D8B030D-6E8A-4147-A177-3AD203B41FA5}">
                      <a16:colId xmlns:a16="http://schemas.microsoft.com/office/drawing/2014/main" val="1249145144"/>
                    </a:ext>
                  </a:extLst>
                </a:gridCol>
              </a:tblGrid>
              <a:tr h="621520">
                <a:tc>
                  <a:txBody>
                    <a:bodyPr/>
                    <a:lstStyle/>
                    <a:p>
                      <a:r>
                        <a:rPr lang="en-US" b="1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user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Hospital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49270"/>
                  </a:ext>
                </a:extLst>
              </a:tr>
              <a:tr h="621520">
                <a:tc>
                  <a:txBody>
                    <a:bodyPr/>
                    <a:lstStyle/>
                    <a:p>
                      <a:r>
                        <a:rPr lang="en-US" b="1" dirty="0"/>
                        <a:t>Add Hospitals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Registration ,login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Add Bed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803091"/>
                  </a:ext>
                </a:extLst>
              </a:tr>
              <a:tr h="1131273">
                <a:tc>
                  <a:txBody>
                    <a:bodyPr/>
                    <a:lstStyle/>
                    <a:p>
                      <a:r>
                        <a:rPr lang="en-US" b="1" dirty="0"/>
                        <a:t>View Hospital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Bed Booking, Blood 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Add blood details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45339"/>
                  </a:ext>
                </a:extLst>
              </a:tr>
              <a:tr h="1082626">
                <a:tc>
                  <a:txBody>
                    <a:bodyPr/>
                    <a:lstStyle/>
                    <a:p>
                      <a:r>
                        <a:rPr lang="en-US" b="1" dirty="0"/>
                        <a:t>View user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Doctor info, Ambulence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/>
                    </a:p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Add doctors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821096"/>
                  </a:ext>
                </a:extLst>
              </a:tr>
              <a:tr h="977883"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Status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Add doctor  info</a:t>
                      </a:r>
                    </a:p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47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364870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80F4-1247-4E32-857B-318E0750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261" y="172279"/>
            <a:ext cx="9603275" cy="410818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5E983-6467-4C06-B44E-6D1B36C84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28628" y="2249488"/>
            <a:ext cx="4131569" cy="3541712"/>
          </a:xfrm>
        </p:spPr>
      </p:pic>
      <p:pic>
        <p:nvPicPr>
          <p:cNvPr id="3" name="image2.jpeg" descr="Diagram  Description automatically generated">
            <a:extLst>
              <a:ext uri="{FF2B5EF4-FFF2-40B4-BE49-F238E27FC236}">
                <a16:creationId xmlns:a16="http://schemas.microsoft.com/office/drawing/2014/main" id="{E70088E2-AD55-83A6-0EF8-52E42EDBEE8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808383"/>
            <a:ext cx="12192000" cy="604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1257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F683-70A2-4AA1-BF4F-AC674B62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4BC314-31A2-DD33-9EB5-F8275AB48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7324397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541</TotalTime>
  <Words>700</Words>
  <Application>Microsoft Office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Haettenschweiler</vt:lpstr>
      <vt:lpstr>Sylfaen</vt:lpstr>
      <vt:lpstr>Symbol</vt:lpstr>
      <vt:lpstr>Times New Roman</vt:lpstr>
      <vt:lpstr>Tw Cen MT</vt:lpstr>
      <vt:lpstr>Circuit</vt:lpstr>
      <vt:lpstr>City Health Care Portal</vt:lpstr>
      <vt:lpstr>Contents</vt:lpstr>
      <vt:lpstr>Introduction</vt:lpstr>
      <vt:lpstr>System Analysis</vt:lpstr>
      <vt:lpstr>Proposed System </vt:lpstr>
      <vt:lpstr>Methodology</vt:lpstr>
      <vt:lpstr>There are Three main modules:</vt:lpstr>
      <vt:lpstr>Use case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Requirements</vt:lpstr>
      <vt:lpstr>Technologies Used</vt:lpstr>
      <vt:lpstr>Applications </vt:lpstr>
      <vt:lpstr>Advantages</vt:lpstr>
      <vt:lpstr>Limitations</vt:lpstr>
      <vt:lpstr>Conclusion </vt:lpstr>
      <vt:lpstr>Future Scope </vt:lpstr>
      <vt:lpstr>References</vt:lpstr>
      <vt:lpstr>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 assistance portal</dc:title>
  <dc:creator>Abhishek Badal</dc:creator>
  <cp:lastModifiedBy>Akshay Shinde</cp:lastModifiedBy>
  <cp:revision>11</cp:revision>
  <dcterms:created xsi:type="dcterms:W3CDTF">2022-04-06T16:17:24Z</dcterms:created>
  <dcterms:modified xsi:type="dcterms:W3CDTF">2022-09-26T17:43:45Z</dcterms:modified>
</cp:coreProperties>
</file>