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73CD1-C963-4CC5-A05A-25C460EE46F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5099E-E91B-48D7-BEAC-0729CE363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0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keyDriversVisual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clusteredColumnChart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hundredPercentStackedColumnChart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scatterChart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/?pbi_source=PowerPoin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4679c2a-8262-4e49-8be1-7ee14177df25/?pbi_source=PowerPoin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Assignment 4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3/6/2024 4:37:37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3/6/2024 4:32:28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277DF6-788E-CAA8-D109-0FC0129D73E5}"/>
              </a:ext>
            </a:extLst>
          </p:cNvPr>
          <p:cNvSpPr txBox="1"/>
          <p:nvPr/>
        </p:nvSpPr>
        <p:spPr>
          <a:xfrm>
            <a:off x="853448" y="4441370"/>
            <a:ext cx="226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City Hussen</a:t>
            </a: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keyDriversVisual ,keyDriversVisual ,keyDriversVisual ,keyDriversVisua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influncers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luster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Spent Vs Grade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hundredPercentStackedColumn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Spent vs study Session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tacked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Coach vs Degree Sought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scatterChart ,car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86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Assignment 4</vt:lpstr>
      <vt:lpstr>Key influncers</vt:lpstr>
      <vt:lpstr>Time Spent Vs Grade</vt:lpstr>
      <vt:lpstr>Time Spent vs study Session</vt:lpstr>
      <vt:lpstr>Success Coach vs Degree Sought</vt:lpstr>
      <vt:lpstr>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C Mar</cp:lastModifiedBy>
  <cp:revision>5</cp:revision>
  <dcterms:created xsi:type="dcterms:W3CDTF">2016-09-04T11:54:55Z</dcterms:created>
  <dcterms:modified xsi:type="dcterms:W3CDTF">2025-05-29T15:06:05Z</dcterms:modified>
</cp:coreProperties>
</file>