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0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DEFD-1FD7-4CF3-A6AB-AF543DC8F94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B167-607F-472B-A10F-99A9B9C1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28600"/>
            <a:ext cx="3600450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28600"/>
            <a:ext cx="3600450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80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DOITT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Reilly, Colin</dc:creator>
  <cp:lastModifiedBy>Reilly, Colin</cp:lastModifiedBy>
  <cp:revision>1</cp:revision>
  <dcterms:created xsi:type="dcterms:W3CDTF">2015-02-24T20:18:20Z</dcterms:created>
  <dcterms:modified xsi:type="dcterms:W3CDTF">2015-02-24T20:20:57Z</dcterms:modified>
</cp:coreProperties>
</file>