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D3AF"/>
    <a:srgbClr val="5B9BD5"/>
    <a:srgbClr val="62953F"/>
    <a:srgbClr val="93B67B"/>
    <a:srgbClr val="784F3A"/>
    <a:srgbClr val="BA0C36"/>
    <a:srgbClr val="07703C"/>
    <a:srgbClr val="D4AD20"/>
    <a:srgbClr val="C87B6E"/>
    <a:srgbClr val="5C8F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1B1DEB-3B0C-417B-841C-D467D868A83F}" v="2" dt="2021-04-16T20:38:13.0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>
      <p:cViewPr varScale="1">
        <p:scale>
          <a:sx n="161" d="100"/>
          <a:sy n="161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Birch" userId="bd3fa5fe5f456709" providerId="LiveId" clId="{42D4EBAB-5490-465C-8C45-116F792CDB6E}"/>
    <pc:docChg chg="undo modSld">
      <pc:chgData name="Chad Birch" userId="bd3fa5fe5f456709" providerId="LiveId" clId="{42D4EBAB-5490-465C-8C45-116F792CDB6E}" dt="2019-04-04T01:00:11.354" v="54" actId="20577"/>
      <pc:docMkLst>
        <pc:docMk/>
      </pc:docMkLst>
      <pc:sldChg chg="modSp">
        <pc:chgData name="Chad Birch" userId="bd3fa5fe5f456709" providerId="LiveId" clId="{42D4EBAB-5490-465C-8C45-116F792CDB6E}" dt="2019-04-04T01:00:11.354" v="54" actId="20577"/>
        <pc:sldMkLst>
          <pc:docMk/>
          <pc:sldMk cId="1670841630" sldId="256"/>
        </pc:sldMkLst>
        <pc:spChg chg="mod">
          <ac:chgData name="Chad Birch" userId="bd3fa5fe5f456709" providerId="LiveId" clId="{42D4EBAB-5490-465C-8C45-116F792CDB6E}" dt="2019-04-04T01:00:11.354" v="54" actId="20577"/>
          <ac:spMkLst>
            <pc:docMk/>
            <pc:sldMk cId="1670841630" sldId="256"/>
            <ac:spMk id="10" creationId="{CCA5D697-776F-4FE1-B16C-EFD8366CD9D1}"/>
          </ac:spMkLst>
        </pc:spChg>
        <pc:spChg chg="mod">
          <ac:chgData name="Chad Birch" userId="bd3fa5fe5f456709" providerId="LiveId" clId="{42D4EBAB-5490-465C-8C45-116F792CDB6E}" dt="2019-03-26T01:08:05.938" v="41" actId="1036"/>
          <ac:spMkLst>
            <pc:docMk/>
            <pc:sldMk cId="1670841630" sldId="256"/>
            <ac:spMk id="11" creationId="{7C7E18D2-8F19-43AA-9741-2869B4FA25BF}"/>
          </ac:spMkLst>
        </pc:spChg>
        <pc:spChg chg="mod">
          <ac:chgData name="Chad Birch" userId="bd3fa5fe5f456709" providerId="LiveId" clId="{42D4EBAB-5490-465C-8C45-116F792CDB6E}" dt="2019-03-26T01:07:51.806" v="34" actId="1076"/>
          <ac:spMkLst>
            <pc:docMk/>
            <pc:sldMk cId="1670841630" sldId="256"/>
            <ac:spMk id="13" creationId="{75C99F4C-BF3D-47D9-9C1A-897BF44C3EF1}"/>
          </ac:spMkLst>
        </pc:spChg>
        <pc:spChg chg="mod">
          <ac:chgData name="Chad Birch" userId="bd3fa5fe5f456709" providerId="LiveId" clId="{42D4EBAB-5490-465C-8C45-116F792CDB6E}" dt="2019-03-26T01:08:25.577" v="50" actId="20577"/>
          <ac:spMkLst>
            <pc:docMk/>
            <pc:sldMk cId="1670841630" sldId="256"/>
            <ac:spMk id="15" creationId="{73007D91-EAAE-4247-9BDF-A25A4CDDAA83}"/>
          </ac:spMkLst>
        </pc:spChg>
      </pc:sldChg>
      <pc:sldChg chg="modSp">
        <pc:chgData name="Chad Birch" userId="bd3fa5fe5f456709" providerId="LiveId" clId="{42D4EBAB-5490-465C-8C45-116F792CDB6E}" dt="2019-03-24T04:49:03.628" v="8" actId="14861"/>
        <pc:sldMkLst>
          <pc:docMk/>
          <pc:sldMk cId="366895528" sldId="257"/>
        </pc:sldMkLst>
        <pc:picChg chg="mod">
          <ac:chgData name="Chad Birch" userId="bd3fa5fe5f456709" providerId="LiveId" clId="{42D4EBAB-5490-465C-8C45-116F792CDB6E}" dt="2019-03-24T04:48:05.466" v="1" actId="14861"/>
          <ac:picMkLst>
            <pc:docMk/>
            <pc:sldMk cId="366895528" sldId="257"/>
            <ac:picMk id="47" creationId="{E1CEFF1E-5866-4EEC-AEC3-39A9E21C7E73}"/>
          </ac:picMkLst>
        </pc:picChg>
        <pc:picChg chg="mod">
          <ac:chgData name="Chad Birch" userId="bd3fa5fe5f456709" providerId="LiveId" clId="{42D4EBAB-5490-465C-8C45-116F792CDB6E}" dt="2019-03-24T04:49:03.628" v="8" actId="14861"/>
          <ac:picMkLst>
            <pc:docMk/>
            <pc:sldMk cId="366895528" sldId="257"/>
            <ac:picMk id="51" creationId="{CB9941D9-326F-43E9-B24A-19E2C38C4D96}"/>
          </ac:picMkLst>
        </pc:picChg>
        <pc:picChg chg="mod">
          <ac:chgData name="Chad Birch" userId="bd3fa5fe5f456709" providerId="LiveId" clId="{42D4EBAB-5490-465C-8C45-116F792CDB6E}" dt="2019-03-24T04:48:28.715" v="4" actId="14861"/>
          <ac:picMkLst>
            <pc:docMk/>
            <pc:sldMk cId="366895528" sldId="257"/>
            <ac:picMk id="53" creationId="{35506C1E-D130-4F9E-9442-D975C4B537B0}"/>
          </ac:picMkLst>
        </pc:picChg>
        <pc:picChg chg="mod">
          <ac:chgData name="Chad Birch" userId="bd3fa5fe5f456709" providerId="LiveId" clId="{42D4EBAB-5490-465C-8C45-116F792CDB6E}" dt="2019-03-24T04:48:55.133" v="7" actId="14861"/>
          <ac:picMkLst>
            <pc:docMk/>
            <pc:sldMk cId="366895528" sldId="257"/>
            <ac:picMk id="57" creationId="{DC36674B-F50F-4449-ADFA-1BCF26BEB387}"/>
          </ac:picMkLst>
        </pc:picChg>
        <pc:picChg chg="mod">
          <ac:chgData name="Chad Birch" userId="bd3fa5fe5f456709" providerId="LiveId" clId="{42D4EBAB-5490-465C-8C45-116F792CDB6E}" dt="2019-03-24T04:48:36.978" v="5" actId="14861"/>
          <ac:picMkLst>
            <pc:docMk/>
            <pc:sldMk cId="366895528" sldId="257"/>
            <ac:picMk id="61" creationId="{581EC303-7CEB-4C06-ACC4-4650F18FC015}"/>
          </ac:picMkLst>
        </pc:picChg>
        <pc:picChg chg="mod">
          <ac:chgData name="Chad Birch" userId="bd3fa5fe5f456709" providerId="LiveId" clId="{42D4EBAB-5490-465C-8C45-116F792CDB6E}" dt="2019-03-24T04:48:19.897" v="3" actId="14861"/>
          <ac:picMkLst>
            <pc:docMk/>
            <pc:sldMk cId="366895528" sldId="257"/>
            <ac:picMk id="67" creationId="{E6287BDB-9637-4FDB-BF1E-83F0223D6051}"/>
          </ac:picMkLst>
        </pc:picChg>
        <pc:picChg chg="mod">
          <ac:chgData name="Chad Birch" userId="bd3fa5fe5f456709" providerId="LiveId" clId="{42D4EBAB-5490-465C-8C45-116F792CDB6E}" dt="2019-03-24T04:47:55.513" v="0" actId="14861"/>
          <ac:picMkLst>
            <pc:docMk/>
            <pc:sldMk cId="366895528" sldId="257"/>
            <ac:picMk id="71" creationId="{5855C9D5-A635-434A-8570-F776D72F35A6}"/>
          </ac:picMkLst>
        </pc:picChg>
        <pc:picChg chg="mod">
          <ac:chgData name="Chad Birch" userId="bd3fa5fe5f456709" providerId="LiveId" clId="{42D4EBAB-5490-465C-8C45-116F792CDB6E}" dt="2019-03-24T04:48:47.777" v="6" actId="14861"/>
          <ac:picMkLst>
            <pc:docMk/>
            <pc:sldMk cId="366895528" sldId="257"/>
            <ac:picMk id="73" creationId="{AA04752E-A262-4AED-B3C8-976B7AB00132}"/>
          </ac:picMkLst>
        </pc:picChg>
        <pc:picChg chg="mod">
          <ac:chgData name="Chad Birch" userId="bd3fa5fe5f456709" providerId="LiveId" clId="{42D4EBAB-5490-465C-8C45-116F792CDB6E}" dt="2019-03-24T04:48:12.948" v="2" actId="14861"/>
          <ac:picMkLst>
            <pc:docMk/>
            <pc:sldMk cId="366895528" sldId="257"/>
            <ac:picMk id="85" creationId="{2970E256-5A3D-4075-BC5D-261F571414B2}"/>
          </ac:picMkLst>
        </pc:picChg>
      </pc:sldChg>
    </pc:docChg>
  </pc:docChgLst>
  <pc:docChgLst>
    <pc:chgData name="Chad Birch" userId="bd3fa5fe5f456709" providerId="LiveId" clId="{FC908F98-00CA-B14E-8A63-545189451B3E}"/>
    <pc:docChg chg="modSld">
      <pc:chgData name="Chad Birch" userId="bd3fa5fe5f456709" providerId="LiveId" clId="{FC908F98-00CA-B14E-8A63-545189451B3E}" dt="2019-03-27T01:55:10.048" v="1" actId="1076"/>
      <pc:docMkLst>
        <pc:docMk/>
      </pc:docMkLst>
      <pc:sldChg chg="modSp">
        <pc:chgData name="Chad Birch" userId="bd3fa5fe5f456709" providerId="LiveId" clId="{FC908F98-00CA-B14E-8A63-545189451B3E}" dt="2019-03-27T01:55:10.048" v="1" actId="1076"/>
        <pc:sldMkLst>
          <pc:docMk/>
          <pc:sldMk cId="1670841630" sldId="256"/>
        </pc:sldMkLst>
        <pc:spChg chg="mod">
          <ac:chgData name="Chad Birch" userId="bd3fa5fe5f456709" providerId="LiveId" clId="{FC908F98-00CA-B14E-8A63-545189451B3E}" dt="2019-03-27T01:55:10.048" v="1" actId="1076"/>
          <ac:spMkLst>
            <pc:docMk/>
            <pc:sldMk cId="1670841630" sldId="256"/>
            <ac:spMk id="10" creationId="{CCA5D697-776F-4FE1-B16C-EFD8366CD9D1}"/>
          </ac:spMkLst>
        </pc:spChg>
      </pc:sldChg>
    </pc:docChg>
  </pc:docChgLst>
  <pc:docChgLst>
    <pc:chgData name="Chad Birch" userId="bd3fa5fe5f456709" providerId="LiveId" clId="{F602CCCE-4312-4139-B4B4-7FD614DF44E0}"/>
    <pc:docChg chg="undo custSel modSld">
      <pc:chgData name="Chad Birch" userId="bd3fa5fe5f456709" providerId="LiveId" clId="{F602CCCE-4312-4139-B4B4-7FD614DF44E0}" dt="2020-04-19T23:14:51.567" v="230" actId="1036"/>
      <pc:docMkLst>
        <pc:docMk/>
      </pc:docMkLst>
      <pc:sldChg chg="addSp delSp modSp mod setBg">
        <pc:chgData name="Chad Birch" userId="bd3fa5fe5f456709" providerId="LiveId" clId="{F602CCCE-4312-4139-B4B4-7FD614DF44E0}" dt="2020-04-19T23:14:51.567" v="230" actId="1036"/>
        <pc:sldMkLst>
          <pc:docMk/>
          <pc:sldMk cId="1670841630" sldId="256"/>
        </pc:sldMkLst>
        <pc:spChg chg="del mod">
          <ac:chgData name="Chad Birch" userId="bd3fa5fe5f456709" providerId="LiveId" clId="{F602CCCE-4312-4139-B4B4-7FD614DF44E0}" dt="2020-04-19T23:11:44.127" v="212" actId="478"/>
          <ac:spMkLst>
            <pc:docMk/>
            <pc:sldMk cId="1670841630" sldId="256"/>
            <ac:spMk id="2" creationId="{D36AB35B-9AFA-4DAC-9434-8750BDF043A7}"/>
          </ac:spMkLst>
        </pc:spChg>
        <pc:spChg chg="del">
          <ac:chgData name="Chad Birch" userId="bd3fa5fe5f456709" providerId="LiveId" clId="{F602CCCE-4312-4139-B4B4-7FD614DF44E0}" dt="2020-04-19T22:45:02.562" v="0" actId="478"/>
          <ac:spMkLst>
            <pc:docMk/>
            <pc:sldMk cId="1670841630" sldId="256"/>
            <ac:spMk id="5" creationId="{67F443D5-CF53-48B8-90B0-2A2E5EDF29BF}"/>
          </ac:spMkLst>
        </pc:spChg>
        <pc:spChg chg="add mod">
          <ac:chgData name="Chad Birch" userId="bd3fa5fe5f456709" providerId="LiveId" clId="{F602CCCE-4312-4139-B4B4-7FD614DF44E0}" dt="2020-04-19T23:10:30.062" v="188" actId="115"/>
          <ac:spMkLst>
            <pc:docMk/>
            <pc:sldMk cId="1670841630" sldId="256"/>
            <ac:spMk id="8" creationId="{2791E069-76CE-4D35-81DC-CE481D77C905}"/>
          </ac:spMkLst>
        </pc:spChg>
        <pc:spChg chg="mod">
          <ac:chgData name="Chad Birch" userId="bd3fa5fe5f456709" providerId="LiveId" clId="{F602CCCE-4312-4139-B4B4-7FD614DF44E0}" dt="2020-04-19T22:56:48.314" v="113" actId="207"/>
          <ac:spMkLst>
            <pc:docMk/>
            <pc:sldMk cId="1670841630" sldId="256"/>
            <ac:spMk id="10" creationId="{CCA5D697-776F-4FE1-B16C-EFD8366CD9D1}"/>
          </ac:spMkLst>
        </pc:spChg>
        <pc:spChg chg="mod">
          <ac:chgData name="Chad Birch" userId="bd3fa5fe5f456709" providerId="LiveId" clId="{F602CCCE-4312-4139-B4B4-7FD614DF44E0}" dt="2020-04-19T22:56:38.058" v="112" actId="207"/>
          <ac:spMkLst>
            <pc:docMk/>
            <pc:sldMk cId="1670841630" sldId="256"/>
            <ac:spMk id="11" creationId="{7C7E18D2-8F19-43AA-9741-2869B4FA25BF}"/>
          </ac:spMkLst>
        </pc:spChg>
        <pc:spChg chg="mod">
          <ac:chgData name="Chad Birch" userId="bd3fa5fe5f456709" providerId="LiveId" clId="{F602CCCE-4312-4139-B4B4-7FD614DF44E0}" dt="2020-04-19T23:14:51.567" v="230" actId="1036"/>
          <ac:spMkLst>
            <pc:docMk/>
            <pc:sldMk cId="1670841630" sldId="256"/>
            <ac:spMk id="12" creationId="{15AC96EB-0581-4F34-AB58-418A635179C0}"/>
          </ac:spMkLst>
        </pc:spChg>
        <pc:spChg chg="mod">
          <ac:chgData name="Chad Birch" userId="bd3fa5fe5f456709" providerId="LiveId" clId="{F602CCCE-4312-4139-B4B4-7FD614DF44E0}" dt="2020-04-19T23:13:42.655" v="225" actId="1035"/>
          <ac:spMkLst>
            <pc:docMk/>
            <pc:sldMk cId="1670841630" sldId="256"/>
            <ac:spMk id="13" creationId="{75C99F4C-BF3D-47D9-9C1A-897BF44C3EF1}"/>
          </ac:spMkLst>
        </pc:spChg>
        <pc:spChg chg="mod">
          <ac:chgData name="Chad Birch" userId="bd3fa5fe5f456709" providerId="LiveId" clId="{F602CCCE-4312-4139-B4B4-7FD614DF44E0}" dt="2020-04-19T23:14:51.567" v="230" actId="1036"/>
          <ac:spMkLst>
            <pc:docMk/>
            <pc:sldMk cId="1670841630" sldId="256"/>
            <ac:spMk id="14" creationId="{D9E283EF-4365-483B-BCC9-6E50F9EAF3DC}"/>
          </ac:spMkLst>
        </pc:spChg>
        <pc:spChg chg="mod">
          <ac:chgData name="Chad Birch" userId="bd3fa5fe5f456709" providerId="LiveId" clId="{F602CCCE-4312-4139-B4B4-7FD614DF44E0}" dt="2020-04-19T23:13:38.711" v="222" actId="1035"/>
          <ac:spMkLst>
            <pc:docMk/>
            <pc:sldMk cId="1670841630" sldId="256"/>
            <ac:spMk id="15" creationId="{73007D91-EAAE-4247-9BDF-A25A4CDDAA83}"/>
          </ac:spMkLst>
        </pc:spChg>
        <pc:spChg chg="mod">
          <ac:chgData name="Chad Birch" userId="bd3fa5fe5f456709" providerId="LiveId" clId="{F602CCCE-4312-4139-B4B4-7FD614DF44E0}" dt="2020-04-19T23:08:00.555" v="149" actId="1036"/>
          <ac:spMkLst>
            <pc:docMk/>
            <pc:sldMk cId="1670841630" sldId="256"/>
            <ac:spMk id="16" creationId="{9E73190A-7EF1-4360-A4B7-3F9431731F04}"/>
          </ac:spMkLst>
        </pc:spChg>
        <pc:spChg chg="add mod">
          <ac:chgData name="Chad Birch" userId="bd3fa5fe5f456709" providerId="LiveId" clId="{F602CCCE-4312-4139-B4B4-7FD614DF44E0}" dt="2020-04-19T23:11:49.623" v="215" actId="1035"/>
          <ac:spMkLst>
            <pc:docMk/>
            <pc:sldMk cId="1670841630" sldId="256"/>
            <ac:spMk id="17" creationId="{2618D7AD-C310-43D5-9C6A-4C84A983E293}"/>
          </ac:spMkLst>
        </pc:spChg>
        <pc:picChg chg="add del mod">
          <ac:chgData name="Chad Birch" userId="bd3fa5fe5f456709" providerId="LiveId" clId="{F602CCCE-4312-4139-B4B4-7FD614DF44E0}" dt="2020-04-19T22:53:32.280" v="100" actId="478"/>
          <ac:picMkLst>
            <pc:docMk/>
            <pc:sldMk cId="1670841630" sldId="256"/>
            <ac:picMk id="4" creationId="{22CD1BC2-5EEE-4414-AB1B-8B2B84CDBC67}"/>
          </ac:picMkLst>
        </pc:picChg>
        <pc:picChg chg="add mod">
          <ac:chgData name="Chad Birch" userId="bd3fa5fe5f456709" providerId="LiveId" clId="{F602CCCE-4312-4139-B4B4-7FD614DF44E0}" dt="2020-04-19T23:13:34.137" v="219" actId="1076"/>
          <ac:picMkLst>
            <pc:docMk/>
            <pc:sldMk cId="1670841630" sldId="256"/>
            <ac:picMk id="7" creationId="{214C27B0-E0FC-469D-A107-CDC45F6684E6}"/>
          </ac:picMkLst>
        </pc:picChg>
      </pc:sldChg>
    </pc:docChg>
  </pc:docChgLst>
  <pc:docChgLst>
    <pc:chgData name="Chad" userId="955974ef-4968-4e1f-bb2e-5600f23a3f5a" providerId="ADAL" clId="{B81B1DEB-3B0C-417B-841C-D467D868A83F}"/>
    <pc:docChg chg="modSld">
      <pc:chgData name="Chad" userId="955974ef-4968-4e1f-bb2e-5600f23a3f5a" providerId="ADAL" clId="{B81B1DEB-3B0C-417B-841C-D467D868A83F}" dt="2021-04-16T20:39:19.158" v="27" actId="1076"/>
      <pc:docMkLst>
        <pc:docMk/>
      </pc:docMkLst>
      <pc:sldChg chg="modSp mod">
        <pc:chgData name="Chad" userId="955974ef-4968-4e1f-bb2e-5600f23a3f5a" providerId="ADAL" clId="{B81B1DEB-3B0C-417B-841C-D467D868A83F}" dt="2021-04-16T20:39:19.158" v="27" actId="1076"/>
        <pc:sldMkLst>
          <pc:docMk/>
          <pc:sldMk cId="1670841630" sldId="256"/>
        </pc:sldMkLst>
        <pc:spChg chg="mod">
          <ac:chgData name="Chad" userId="955974ef-4968-4e1f-bb2e-5600f23a3f5a" providerId="ADAL" clId="{B81B1DEB-3B0C-417B-841C-D467D868A83F}" dt="2021-04-16T20:38:14.855" v="1" actId="20577"/>
          <ac:spMkLst>
            <pc:docMk/>
            <pc:sldMk cId="1670841630" sldId="256"/>
            <ac:spMk id="10" creationId="{CCA5D697-776F-4FE1-B16C-EFD8366CD9D1}"/>
          </ac:spMkLst>
        </pc:spChg>
        <pc:spChg chg="mod">
          <ac:chgData name="Chad" userId="955974ef-4968-4e1f-bb2e-5600f23a3f5a" providerId="ADAL" clId="{B81B1DEB-3B0C-417B-841C-D467D868A83F}" dt="2021-04-16T20:39:19.158" v="27" actId="1076"/>
          <ac:spMkLst>
            <pc:docMk/>
            <pc:sldMk cId="1670841630" sldId="256"/>
            <ac:spMk id="11" creationId="{7C7E18D2-8F19-43AA-9741-2869B4FA25BF}"/>
          </ac:spMkLst>
        </pc:spChg>
        <pc:spChg chg="mod">
          <ac:chgData name="Chad" userId="955974ef-4968-4e1f-bb2e-5600f23a3f5a" providerId="ADAL" clId="{B81B1DEB-3B0C-417B-841C-D467D868A83F}" dt="2021-04-16T20:38:55.613" v="8" actId="1076"/>
          <ac:spMkLst>
            <pc:docMk/>
            <pc:sldMk cId="1670841630" sldId="256"/>
            <ac:spMk id="15" creationId="{73007D91-EAAE-4247-9BDF-A25A4CDDAA83}"/>
          </ac:spMkLst>
        </pc:spChg>
      </pc:sldChg>
    </pc:docChg>
  </pc:docChgLst>
  <pc:docChgLst>
    <pc:chgData name="Chad Birch" userId="bd3fa5fe5f456709" providerId="LiveId" clId="{44D23D95-85B5-4100-B62F-127F6C90FE09}"/>
    <pc:docChg chg="undo modSld">
      <pc:chgData name="Chad Birch" userId="bd3fa5fe5f456709" providerId="LiveId" clId="{44D23D95-85B5-4100-B62F-127F6C90FE09}" dt="2019-03-23T22:57:38.704" v="34" actId="14861"/>
      <pc:docMkLst>
        <pc:docMk/>
      </pc:docMkLst>
      <pc:sldChg chg="modSp setBg">
        <pc:chgData name="Chad Birch" userId="bd3fa5fe5f456709" providerId="LiveId" clId="{44D23D95-85B5-4100-B62F-127F6C90FE09}" dt="2019-03-23T22:52:46.730" v="21" actId="20577"/>
        <pc:sldMkLst>
          <pc:docMk/>
          <pc:sldMk cId="1670841630" sldId="256"/>
        </pc:sldMkLst>
        <pc:spChg chg="mod">
          <ac:chgData name="Chad Birch" userId="bd3fa5fe5f456709" providerId="LiveId" clId="{44D23D95-85B5-4100-B62F-127F6C90FE09}" dt="2019-03-08T08:11:53.707" v="11" actId="207"/>
          <ac:spMkLst>
            <pc:docMk/>
            <pc:sldMk cId="1670841630" sldId="256"/>
            <ac:spMk id="5" creationId="{67F443D5-CF53-48B8-90B0-2A2E5EDF29BF}"/>
          </ac:spMkLst>
        </pc:spChg>
        <pc:spChg chg="mod">
          <ac:chgData name="Chad Birch" userId="bd3fa5fe5f456709" providerId="LiveId" clId="{44D23D95-85B5-4100-B62F-127F6C90FE09}" dt="2019-03-23T22:52:46.730" v="21" actId="20577"/>
          <ac:spMkLst>
            <pc:docMk/>
            <pc:sldMk cId="1670841630" sldId="256"/>
            <ac:spMk id="12" creationId="{15AC96EB-0581-4F34-AB58-418A635179C0}"/>
          </ac:spMkLst>
        </pc:spChg>
      </pc:sldChg>
      <pc:sldChg chg="modSp">
        <pc:chgData name="Chad Birch" userId="bd3fa5fe5f456709" providerId="LiveId" clId="{44D23D95-85B5-4100-B62F-127F6C90FE09}" dt="2019-03-23T22:57:38.704" v="34" actId="14861"/>
        <pc:sldMkLst>
          <pc:docMk/>
          <pc:sldMk cId="366895528" sldId="257"/>
        </pc:sldMkLst>
        <pc:picChg chg="mod">
          <ac:chgData name="Chad Birch" userId="bd3fa5fe5f456709" providerId="LiveId" clId="{44D23D95-85B5-4100-B62F-127F6C90FE09}" dt="2019-03-23T22:57:14.552" v="31" actId="14861"/>
          <ac:picMkLst>
            <pc:docMk/>
            <pc:sldMk cId="366895528" sldId="257"/>
            <ac:picMk id="43" creationId="{BDB268D9-230B-4194-BE95-6069FE92E126}"/>
          </ac:picMkLst>
        </pc:picChg>
        <pc:picChg chg="mod">
          <ac:chgData name="Chad Birch" userId="bd3fa5fe5f456709" providerId="LiveId" clId="{44D23D95-85B5-4100-B62F-127F6C90FE09}" dt="2019-03-23T22:57:38.704" v="34" actId="14861"/>
          <ac:picMkLst>
            <pc:docMk/>
            <pc:sldMk cId="366895528" sldId="257"/>
            <ac:picMk id="45" creationId="{862F0DB9-B241-4D9A-9410-E1C24CDB6445}"/>
          </ac:picMkLst>
        </pc:picChg>
        <pc:picChg chg="mod">
          <ac:chgData name="Chad Birch" userId="bd3fa5fe5f456709" providerId="LiveId" clId="{44D23D95-85B5-4100-B62F-127F6C90FE09}" dt="2019-03-23T22:56:39.108" v="27" actId="14861"/>
          <ac:picMkLst>
            <pc:docMk/>
            <pc:sldMk cId="366895528" sldId="257"/>
            <ac:picMk id="49" creationId="{CDCB734F-2BBD-433A-B02C-F83C7E9A4DF2}"/>
          </ac:picMkLst>
        </pc:picChg>
        <pc:picChg chg="mod">
          <ac:chgData name="Chad Birch" userId="bd3fa5fe5f456709" providerId="LiveId" clId="{44D23D95-85B5-4100-B62F-127F6C90FE09}" dt="2019-03-23T22:57:19.453" v="32" actId="14861"/>
          <ac:picMkLst>
            <pc:docMk/>
            <pc:sldMk cId="366895528" sldId="257"/>
            <ac:picMk id="55" creationId="{1137C651-5A4D-499B-8E26-FDDE988D12DC}"/>
          </ac:picMkLst>
        </pc:picChg>
        <pc:picChg chg="mod">
          <ac:chgData name="Chad Birch" userId="bd3fa5fe5f456709" providerId="LiveId" clId="{44D23D95-85B5-4100-B62F-127F6C90FE09}" dt="2019-03-23T22:56:46.889" v="28" actId="14861"/>
          <ac:picMkLst>
            <pc:docMk/>
            <pc:sldMk cId="366895528" sldId="257"/>
            <ac:picMk id="59" creationId="{9E9E3471-D42B-4F21-80BB-166D09A3C6C0}"/>
          </ac:picMkLst>
        </pc:picChg>
        <pc:picChg chg="mod">
          <ac:chgData name="Chad Birch" userId="bd3fa5fe5f456709" providerId="LiveId" clId="{44D23D95-85B5-4100-B62F-127F6C90FE09}" dt="2019-03-23T22:56:59.835" v="29" actId="14861"/>
          <ac:picMkLst>
            <pc:docMk/>
            <pc:sldMk cId="366895528" sldId="257"/>
            <ac:picMk id="63" creationId="{D9C723AD-1B83-4FA4-AD14-D31FFF180E22}"/>
          </ac:picMkLst>
        </pc:picChg>
        <pc:picChg chg="mod">
          <ac:chgData name="Chad Birch" userId="bd3fa5fe5f456709" providerId="LiveId" clId="{44D23D95-85B5-4100-B62F-127F6C90FE09}" dt="2019-03-23T22:55:40.305" v="23" actId="14861"/>
          <ac:picMkLst>
            <pc:docMk/>
            <pc:sldMk cId="366895528" sldId="257"/>
            <ac:picMk id="65" creationId="{33A1566E-B5DE-42F9-89E6-E107B5F7FE59}"/>
          </ac:picMkLst>
        </pc:picChg>
        <pc:picChg chg="mod">
          <ac:chgData name="Chad Birch" userId="bd3fa5fe5f456709" providerId="LiveId" clId="{44D23D95-85B5-4100-B62F-127F6C90FE09}" dt="2019-03-23T22:57:24.662" v="33" actId="14861"/>
          <ac:picMkLst>
            <pc:docMk/>
            <pc:sldMk cId="366895528" sldId="257"/>
            <ac:picMk id="69" creationId="{1ECCD35F-9A5B-44D1-9D15-852109849B4C}"/>
          </ac:picMkLst>
        </pc:picChg>
        <pc:picChg chg="mod">
          <ac:chgData name="Chad Birch" userId="bd3fa5fe5f456709" providerId="LiveId" clId="{44D23D95-85B5-4100-B62F-127F6C90FE09}" dt="2019-03-23T22:55:50.271" v="24" actId="14861"/>
          <ac:picMkLst>
            <pc:docMk/>
            <pc:sldMk cId="366895528" sldId="257"/>
            <ac:picMk id="75" creationId="{D4E8C9A7-70CE-4C78-9619-51867195F449}"/>
          </ac:picMkLst>
        </pc:picChg>
        <pc:picChg chg="mod">
          <ac:chgData name="Chad Birch" userId="bd3fa5fe5f456709" providerId="LiveId" clId="{44D23D95-85B5-4100-B62F-127F6C90FE09}" dt="2019-03-23T22:54:57.061" v="22" actId="14861"/>
          <ac:picMkLst>
            <pc:docMk/>
            <pc:sldMk cId="366895528" sldId="257"/>
            <ac:picMk id="77" creationId="{9BC1158B-80B2-4624-A354-903B5B5D6501}"/>
          </ac:picMkLst>
        </pc:picChg>
        <pc:picChg chg="mod">
          <ac:chgData name="Chad Birch" userId="bd3fa5fe5f456709" providerId="LiveId" clId="{44D23D95-85B5-4100-B62F-127F6C90FE09}" dt="2019-03-23T22:56:01.914" v="25" actId="14861"/>
          <ac:picMkLst>
            <pc:docMk/>
            <pc:sldMk cId="366895528" sldId="257"/>
            <ac:picMk id="79" creationId="{284BA29C-408B-49D6-BAFE-46A9C0CC42B6}"/>
          </ac:picMkLst>
        </pc:picChg>
        <pc:picChg chg="mod">
          <ac:chgData name="Chad Birch" userId="bd3fa5fe5f456709" providerId="LiveId" clId="{44D23D95-85B5-4100-B62F-127F6C90FE09}" dt="2019-03-23T22:57:10.097" v="30" actId="14861"/>
          <ac:picMkLst>
            <pc:docMk/>
            <pc:sldMk cId="366895528" sldId="257"/>
            <ac:picMk id="81" creationId="{A645890A-297C-4D81-830A-421CEFC35161}"/>
          </ac:picMkLst>
        </pc:picChg>
        <pc:picChg chg="mod">
          <ac:chgData name="Chad Birch" userId="bd3fa5fe5f456709" providerId="LiveId" clId="{44D23D95-85B5-4100-B62F-127F6C90FE09}" dt="2019-03-23T22:56:15.577" v="26" actId="14861"/>
          <ac:picMkLst>
            <pc:docMk/>
            <pc:sldMk cId="366895528" sldId="257"/>
            <ac:picMk id="83" creationId="{151A5A8F-F59D-48ED-84B0-9425B6E0C3E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67520-0DBC-45AB-96FE-7D01D7342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B5053-FF6B-43FD-9CDD-F777C1125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F7A38-6940-4AAE-83A8-A77BC49D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498B-9F14-48C5-AAF5-4E8EF0102B92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F24AB-E473-4357-9832-DA5379064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ACB47-A38D-4685-84CB-398AA738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40D08-B4B9-496E-98C6-6F125C37B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3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AE6A-9018-47E3-A443-87E1CD00F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3DF47-8A15-48B8-B9C3-C88FD9942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A6886-062D-4F20-92F0-695D790E4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498B-9F14-48C5-AAF5-4E8EF0102B92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1C270-DE01-40CF-AEAB-9432376E7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96803-8D2B-4896-9043-5193DA7BD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40D08-B4B9-496E-98C6-6F125C37B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3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002303-6FF0-4FAA-AD9E-E40B0E1A2C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74338-0AAD-4851-A594-4B8CF3FB1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1C629-C531-438F-A0EE-ABD5AE5F7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498B-9F14-48C5-AAF5-4E8EF0102B92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FC87A-AA59-411F-B911-88E9F3511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C55D9-1BF5-4D6E-9CC1-C1F500A4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40D08-B4B9-496E-98C6-6F125C37B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1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6E489-718F-45B2-986F-143746B56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C7D2D-6443-4DFD-9682-88AE094F7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87E0B-4D3C-4064-AACA-2010DDDFB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498B-9F14-48C5-AAF5-4E8EF0102B92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C8B6C-0711-4C87-B18A-24BF00445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86BB4-A86F-45CE-9369-81B3A7371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40D08-B4B9-496E-98C6-6F125C37B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5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9AC9-B535-44E8-8D3E-FCB31B1BA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CB46E-176A-482F-BC8A-378D8EF93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3AAA3-7C21-40BC-911A-403FB616D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498B-9F14-48C5-AAF5-4E8EF0102B92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A35A7-0EE2-466B-977A-26DCA2CF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2F22E-8F11-4D02-B263-2C63F5EF0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40D08-B4B9-496E-98C6-6F125C37B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4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11E7A-6254-4B99-AFFC-AC4049731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6315D-565B-44B4-BF2A-46354906F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EEBC2-AC07-4A90-94E1-91150A6CB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27596-5313-4F65-B70F-2E3D230BB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498B-9F14-48C5-AAF5-4E8EF0102B92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4F748-4FFD-42D6-B8D1-BC0BDD71A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32641-BAD8-42E4-8B71-3ED1B8C1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40D08-B4B9-496E-98C6-6F125C37B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9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DA33-59A7-4D73-BEE4-32D2BD22D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76FF8-E670-4F0D-8553-1E99567F6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A7A29-EEA0-49DB-8492-7E00DDC48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FB07FE-0898-49D2-B849-EA1BF92F92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66E4DD-A05E-40A4-B85D-48E6DFCCC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CEEF9A-2668-4D56-92C0-9AD2A9F38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498B-9F14-48C5-AAF5-4E8EF0102B92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619BBC-DB9F-4C88-A832-5CD65E061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5EF11B-5603-4AB5-BE79-F300C299F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40D08-B4B9-496E-98C6-6F125C37B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2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DBFE7-19A6-4B42-84A1-6BE8BC7E1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68C0A-39D9-4BE0-A39B-FACC1482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498B-9F14-48C5-AAF5-4E8EF0102B92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21624-BDF4-4B2D-8432-8C1FD101C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CFE7E3-ED6F-4A58-A43A-ABF27DA3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40D08-B4B9-496E-98C6-6F125C37B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1EE741-C8D4-49D9-862F-C82D5CC37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498B-9F14-48C5-AAF5-4E8EF0102B92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CBB9C0-244B-46C0-A31F-294C1D4C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C8F1D-0CEA-4932-9BEE-7D1DD673C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40D08-B4B9-496E-98C6-6F125C37B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9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1436C-DCDF-42A3-846E-BC830C13D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3019F-4F09-482A-87F4-3EC2B59D3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8CBA3-81F2-4111-BFF6-8B1389A36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45BC7-E50B-49DD-B5A4-C2E65FB36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498B-9F14-48C5-AAF5-4E8EF0102B92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141A4-65DA-405A-9CF9-72B46A01C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4F5D2-BFE7-4233-8BBD-AC5CEEB11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40D08-B4B9-496E-98C6-6F125C37B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73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A3CA-0D1A-4639-A0E4-132BDDEF5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950562-FCB6-45C9-B988-82E9AE7BD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1EFD1-0882-4CBE-A61A-71FBCF01C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B22CD-FC08-48F6-AF32-9A992D955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498B-9F14-48C5-AAF5-4E8EF0102B92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3FD3C-9E8D-4806-A438-C41F17C92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DD5CB-B661-445A-8F53-4059F4D6F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40D08-B4B9-496E-98C6-6F125C37B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4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E3B90E-D8EA-422E-8841-66952927B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C577D-370B-4A80-BEC0-D92AC4985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EA36B-B04A-4127-BFE7-B5A4E6BB2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7498B-9F14-48C5-AAF5-4E8EF0102B92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0128C-04CF-41BE-9C8A-4787D0198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73CBF-DCC7-48B8-81B9-44273953B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40D08-B4B9-496E-98C6-6F125C37B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9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jpg"/><Relationship Id="rId18" Type="http://schemas.openxmlformats.org/officeDocument/2006/relationships/image" Target="../media/image18.jpg"/><Relationship Id="rId3" Type="http://schemas.openxmlformats.org/officeDocument/2006/relationships/image" Target="../media/image3.jpg"/><Relationship Id="rId21" Type="http://schemas.openxmlformats.org/officeDocument/2006/relationships/image" Target="../media/image21.png"/><Relationship Id="rId7" Type="http://schemas.openxmlformats.org/officeDocument/2006/relationships/image" Target="../media/image7.jpg"/><Relationship Id="rId12" Type="http://schemas.openxmlformats.org/officeDocument/2006/relationships/image" Target="../media/image12.jpg"/><Relationship Id="rId17" Type="http://schemas.openxmlformats.org/officeDocument/2006/relationships/image" Target="../media/image17.png"/><Relationship Id="rId2" Type="http://schemas.openxmlformats.org/officeDocument/2006/relationships/image" Target="../media/image2.jp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5" Type="http://schemas.openxmlformats.org/officeDocument/2006/relationships/image" Target="../media/image5.jpg"/><Relationship Id="rId15" Type="http://schemas.openxmlformats.org/officeDocument/2006/relationships/image" Target="../media/image15.jpg"/><Relationship Id="rId23" Type="http://schemas.openxmlformats.org/officeDocument/2006/relationships/image" Target="../media/image23.jpeg"/><Relationship Id="rId10" Type="http://schemas.openxmlformats.org/officeDocument/2006/relationships/image" Target="../media/image10.jpg"/><Relationship Id="rId19" Type="http://schemas.openxmlformats.org/officeDocument/2006/relationships/image" Target="../media/image19.png"/><Relationship Id="rId4" Type="http://schemas.openxmlformats.org/officeDocument/2006/relationships/image" Target="../media/image4.jpg"/><Relationship Id="rId9" Type="http://schemas.openxmlformats.org/officeDocument/2006/relationships/image" Target="../media/image9.png"/><Relationship Id="rId14" Type="http://schemas.openxmlformats.org/officeDocument/2006/relationships/image" Target="../media/image14.jpg"/><Relationship Id="rId2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CA5D697-776F-4FE1-B16C-EFD8366CD9D1}"/>
              </a:ext>
            </a:extLst>
          </p:cNvPr>
          <p:cNvSpPr txBox="1"/>
          <p:nvPr/>
        </p:nvSpPr>
        <p:spPr>
          <a:xfrm>
            <a:off x="8298010" y="4558207"/>
            <a:ext cx="3817790" cy="2179320"/>
          </a:xfrm>
          <a:prstGeom prst="roundRect">
            <a:avLst/>
          </a:prstGeom>
          <a:solidFill>
            <a:srgbClr val="5B9BD5"/>
          </a:solidFill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oper Black" panose="0208090404030B020404" pitchFamily="18" charset="0"/>
              </a:rPr>
              <a:t>Candy</a:t>
            </a:r>
            <a:endParaRPr lang="en-US" dirty="0"/>
          </a:p>
          <a:p>
            <a:r>
              <a:rPr lang="en-US" b="1" dirty="0">
                <a:ln w="6350">
                  <a:noFill/>
                </a:ln>
              </a:rPr>
              <a:t>Bubble Gum		$0.05</a:t>
            </a:r>
          </a:p>
          <a:p>
            <a:r>
              <a:rPr lang="en-US" b="1" dirty="0">
                <a:ln w="6350">
                  <a:noFill/>
                </a:ln>
              </a:rPr>
              <a:t>Dum-Dums		$0.25</a:t>
            </a:r>
          </a:p>
          <a:p>
            <a:r>
              <a:rPr lang="en-US" b="1" dirty="0">
                <a:ln w="6350">
                  <a:noFill/>
                </a:ln>
              </a:rPr>
              <a:t>Air-Heads, Suckers		$0.50</a:t>
            </a:r>
          </a:p>
          <a:p>
            <a:r>
              <a:rPr lang="en-US" b="1" dirty="0">
                <a:ln w="6350">
                  <a:noFill/>
                </a:ln>
              </a:rPr>
              <a:t>Candy Bars		$1.50</a:t>
            </a:r>
          </a:p>
          <a:p>
            <a:r>
              <a:rPr lang="en-US" b="1" dirty="0">
                <a:ln w="6350">
                  <a:noFill/>
                </a:ln>
              </a:rPr>
              <a:t>Cotton Candy		$2.00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7E18D2-8F19-43AA-9741-2869B4FA25BF}"/>
              </a:ext>
            </a:extLst>
          </p:cNvPr>
          <p:cNvSpPr txBox="1"/>
          <p:nvPr/>
        </p:nvSpPr>
        <p:spPr>
          <a:xfrm>
            <a:off x="156933" y="4844654"/>
            <a:ext cx="3759818" cy="1872853"/>
          </a:xfrm>
          <a:prstGeom prst="roundRect">
            <a:avLst/>
          </a:prstGeom>
          <a:solidFill>
            <a:srgbClr val="62953F"/>
          </a:solidFill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oper Black" panose="0208090404030B020404" pitchFamily="18" charset="0"/>
              </a:rPr>
              <a:t>Beverages</a:t>
            </a:r>
            <a:endParaRPr lang="en-US" dirty="0"/>
          </a:p>
          <a:p>
            <a:r>
              <a:rPr lang="en-US" b="1" dirty="0">
                <a:ln w="6350">
                  <a:noFill/>
                </a:ln>
              </a:rPr>
              <a:t>Coffee &amp; Hot Cocoa	$1.00</a:t>
            </a:r>
          </a:p>
          <a:p>
            <a:r>
              <a:rPr lang="en-US" b="1" dirty="0">
                <a:ln w="6350">
                  <a:noFill/>
                </a:ln>
              </a:rPr>
              <a:t>Water			$1.75</a:t>
            </a:r>
          </a:p>
          <a:p>
            <a:r>
              <a:rPr lang="en-US" b="1" dirty="0">
                <a:ln w="6350">
                  <a:noFill/>
                </a:ln>
              </a:rPr>
              <a:t>Ale-8 , Pepsi, Mtn. Dew	$2.00</a:t>
            </a:r>
          </a:p>
          <a:p>
            <a:r>
              <a:rPr lang="en-US" b="1" dirty="0">
                <a:ln w="6350">
                  <a:noFill/>
                </a:ln>
              </a:rPr>
              <a:t>Gatorade			$2.50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AC96EB-0581-4F34-AB58-418A635179C0}"/>
              </a:ext>
            </a:extLst>
          </p:cNvPr>
          <p:cNvSpPr txBox="1"/>
          <p:nvPr/>
        </p:nvSpPr>
        <p:spPr>
          <a:xfrm>
            <a:off x="9315089" y="264081"/>
            <a:ext cx="2740975" cy="1259919"/>
          </a:xfrm>
          <a:prstGeom prst="roundRect">
            <a:avLst/>
          </a:prstGeom>
          <a:solidFill>
            <a:srgbClr val="5B9BD5"/>
          </a:solidFill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oper Black" panose="0208090404030B020404" pitchFamily="18" charset="0"/>
              </a:rPr>
              <a:t>Ice Cream</a:t>
            </a:r>
            <a:endParaRPr lang="en-US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Cooper Black" panose="0208090404030B020404" pitchFamily="18" charset="0"/>
            </a:endParaRPr>
          </a:p>
          <a:p>
            <a:r>
              <a:rPr lang="en-US" b="1" dirty="0" err="1">
                <a:ln w="6350">
                  <a:noFill/>
                </a:ln>
              </a:rPr>
              <a:t>Icee</a:t>
            </a:r>
            <a:r>
              <a:rPr lang="en-US" b="1" dirty="0">
                <a:ln w="6350">
                  <a:noFill/>
                </a:ln>
              </a:rPr>
              <a:t>		$2.00</a:t>
            </a:r>
          </a:p>
          <a:p>
            <a:r>
              <a:rPr lang="en-US" b="1" dirty="0">
                <a:ln w="6350">
                  <a:noFill/>
                </a:ln>
              </a:rPr>
              <a:t>All Ice Cream	$3.00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C99F4C-BF3D-47D9-9C1A-897BF44C3EF1}"/>
              </a:ext>
            </a:extLst>
          </p:cNvPr>
          <p:cNvSpPr txBox="1"/>
          <p:nvPr/>
        </p:nvSpPr>
        <p:spPr>
          <a:xfrm>
            <a:off x="8328599" y="1905000"/>
            <a:ext cx="3787201" cy="2179320"/>
          </a:xfrm>
          <a:prstGeom prst="roundRect">
            <a:avLst/>
          </a:prstGeom>
          <a:solidFill>
            <a:srgbClr val="62953F"/>
          </a:solidFill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oper Black" panose="0208090404030B020404" pitchFamily="18" charset="0"/>
              </a:rPr>
              <a:t>Snacks</a:t>
            </a:r>
            <a:endParaRPr lang="en-US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Cooper Black" panose="0208090404030B020404" pitchFamily="18" charset="0"/>
            </a:endParaRPr>
          </a:p>
          <a:p>
            <a:r>
              <a:rPr lang="en-US" b="1" dirty="0">
                <a:ln w="6350">
                  <a:noFill/>
                </a:ln>
              </a:rPr>
              <a:t>Popcorn, Peanuts, Chips	$1.00</a:t>
            </a:r>
          </a:p>
          <a:p>
            <a:r>
              <a:rPr lang="en-US" b="1" dirty="0">
                <a:ln w="6350">
                  <a:noFill/>
                </a:ln>
              </a:rPr>
              <a:t>Pickles			$1.00</a:t>
            </a:r>
          </a:p>
          <a:p>
            <a:r>
              <a:rPr lang="en-US" b="1" dirty="0">
                <a:ln w="6350">
                  <a:noFill/>
                </a:ln>
              </a:rPr>
              <a:t>Slim Jim			$1.30</a:t>
            </a:r>
          </a:p>
          <a:p>
            <a:r>
              <a:rPr lang="en-US" b="1" dirty="0">
                <a:ln w="6350">
                  <a:noFill/>
                </a:ln>
              </a:rPr>
              <a:t>Sunflower Seeds		$2.00</a:t>
            </a:r>
          </a:p>
          <a:p>
            <a:r>
              <a:rPr lang="en-US" b="1" dirty="0">
                <a:ln w="6350">
                  <a:noFill/>
                </a:ln>
              </a:rPr>
              <a:t>Nachos &amp; Cheese		$2.50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E283EF-4365-483B-BCC9-6E50F9EAF3DC}"/>
              </a:ext>
            </a:extLst>
          </p:cNvPr>
          <p:cNvSpPr txBox="1"/>
          <p:nvPr/>
        </p:nvSpPr>
        <p:spPr>
          <a:xfrm>
            <a:off x="228600" y="264081"/>
            <a:ext cx="2740975" cy="1259919"/>
          </a:xfrm>
          <a:prstGeom prst="roundRect">
            <a:avLst/>
          </a:prstGeom>
          <a:solidFill>
            <a:srgbClr val="62953F"/>
          </a:solidFill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oper Black" panose="0208090404030B020404" pitchFamily="18" charset="0"/>
              </a:rPr>
              <a:t>Wild Man</a:t>
            </a:r>
            <a:endParaRPr lang="en-US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Cooper Black" panose="0208090404030B020404" pitchFamily="18" charset="0"/>
            </a:endParaRPr>
          </a:p>
          <a:p>
            <a:r>
              <a:rPr lang="en-US" b="1" dirty="0">
                <a:ln w="6350">
                  <a:noFill/>
                </a:ln>
              </a:rPr>
              <a:t>Salsa		$4.00</a:t>
            </a:r>
          </a:p>
          <a:p>
            <a:r>
              <a:rPr lang="en-US" b="1" dirty="0">
                <a:ln w="6350">
                  <a:noFill/>
                </a:ln>
              </a:rPr>
              <a:t>Jerky		$7.00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007D91-EAAE-4247-9BDF-A25A4CDDAA83}"/>
              </a:ext>
            </a:extLst>
          </p:cNvPr>
          <p:cNvSpPr txBox="1"/>
          <p:nvPr/>
        </p:nvSpPr>
        <p:spPr>
          <a:xfrm>
            <a:off x="112357" y="1788200"/>
            <a:ext cx="3759818" cy="2792254"/>
          </a:xfrm>
          <a:prstGeom prst="roundRect">
            <a:avLst/>
          </a:prstGeom>
          <a:solidFill>
            <a:srgbClr val="5B9BD5"/>
          </a:solidFill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oper Black" panose="0208090404030B020404" pitchFamily="18" charset="0"/>
              </a:rPr>
              <a:t>Food</a:t>
            </a:r>
            <a:endParaRPr lang="en-US" b="1" dirty="0">
              <a:ln w="6350">
                <a:noFill/>
              </a:ln>
            </a:endParaRPr>
          </a:p>
          <a:p>
            <a:r>
              <a:rPr lang="en-US" b="1" dirty="0">
                <a:ln w="6350">
                  <a:noFill/>
                </a:ln>
              </a:rPr>
              <a:t>Chili Bun			$1.50</a:t>
            </a:r>
          </a:p>
          <a:p>
            <a:r>
              <a:rPr lang="en-US" b="1" dirty="0">
                <a:ln w="6350">
                  <a:noFill/>
                </a:ln>
              </a:rPr>
              <a:t>Hot Dog			$2.00</a:t>
            </a:r>
          </a:p>
          <a:p>
            <a:r>
              <a:rPr lang="en-US" b="1" dirty="0">
                <a:ln w="6350">
                  <a:noFill/>
                </a:ln>
              </a:rPr>
              <a:t>Pizza			$2.00</a:t>
            </a:r>
          </a:p>
          <a:p>
            <a:r>
              <a:rPr lang="en-US" b="1" dirty="0">
                <a:ln w="6350">
                  <a:noFill/>
                </a:ln>
              </a:rPr>
              <a:t>Hamburger		$2.00</a:t>
            </a:r>
          </a:p>
          <a:p>
            <a:r>
              <a:rPr lang="en-US" b="1" dirty="0">
                <a:ln w="6350">
                  <a:noFill/>
                </a:ln>
              </a:rPr>
              <a:t>Pork Tenderloin Sandwich	$3.50</a:t>
            </a:r>
          </a:p>
          <a:p>
            <a:r>
              <a:rPr lang="en-US" b="1" dirty="0">
                <a:ln w="6350">
                  <a:noFill/>
                </a:ln>
              </a:rPr>
              <a:t>+Add Cheese		$0.50</a:t>
            </a:r>
          </a:p>
          <a:p>
            <a:r>
              <a:rPr lang="en-US" b="1" dirty="0">
                <a:ln w="6350">
                  <a:noFill/>
                </a:ln>
              </a:rPr>
              <a:t>+Add Chili		$0.50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73190A-7EF1-4360-A4B7-3F9431731F04}"/>
              </a:ext>
            </a:extLst>
          </p:cNvPr>
          <p:cNvSpPr txBox="1"/>
          <p:nvPr/>
        </p:nvSpPr>
        <p:spPr>
          <a:xfrm>
            <a:off x="4725513" y="3775014"/>
            <a:ext cx="2740975" cy="1208842"/>
          </a:xfrm>
          <a:prstGeom prst="round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oper Black" panose="0208090404030B020404" pitchFamily="18" charset="0"/>
              </a:rPr>
              <a:t>Splash Park</a:t>
            </a:r>
          </a:p>
          <a:p>
            <a:endParaRPr lang="en-US" dirty="0"/>
          </a:p>
          <a:p>
            <a:r>
              <a:rPr lang="en-US" b="1" dirty="0">
                <a:ln w="6350">
                  <a:noFill/>
                </a:ln>
                <a:solidFill>
                  <a:schemeClr val="bg1"/>
                </a:solidFill>
              </a:rPr>
              <a:t>Day Pass		$2.00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4C27B0-E0FC-469D-A107-CDC45F668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169" y="-533400"/>
            <a:ext cx="4533900" cy="45339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791E069-76CE-4D35-81DC-CE481D77C905}"/>
              </a:ext>
            </a:extLst>
          </p:cNvPr>
          <p:cNvSpPr/>
          <p:nvPr/>
        </p:nvSpPr>
        <p:spPr>
          <a:xfrm>
            <a:off x="4080140" y="6324600"/>
            <a:ext cx="4031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ln w="6350">
                  <a:noFill/>
                </a:ln>
                <a:solidFill>
                  <a:schemeClr val="bg1"/>
                </a:solidFill>
              </a:rPr>
              <a:t>StantonKY.gov/parks</a:t>
            </a:r>
            <a:endParaRPr lang="en-US" u="sn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18D7AD-C310-43D5-9C6A-4C84A983E293}"/>
              </a:ext>
            </a:extLst>
          </p:cNvPr>
          <p:cNvSpPr txBox="1"/>
          <p:nvPr/>
        </p:nvSpPr>
        <p:spPr>
          <a:xfrm>
            <a:off x="4725513" y="5181600"/>
            <a:ext cx="2740975" cy="919401"/>
          </a:xfrm>
          <a:prstGeom prst="round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Ask us about renting our Pavilions or Splash Park for your next private party!</a:t>
            </a:r>
            <a:endParaRPr lang="en-US" sz="1600" b="1" dirty="0">
              <a:ln w="6350"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841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BDB268D9-230B-4194-BE95-6069FE92E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634" y="147477"/>
            <a:ext cx="1345294" cy="1345294"/>
          </a:xfrm>
          <a:prstGeom prst="rect">
            <a:avLst/>
          </a:prstGeom>
          <a:effectLst>
            <a:glow rad="101600">
              <a:srgbClr val="07AAEB">
                <a:alpha val="60000"/>
              </a:srgbClr>
            </a:glow>
          </a:effec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62F0DB9-B241-4D9A-9410-E1C24CDB64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239" y="190156"/>
            <a:ext cx="1333845" cy="1333845"/>
          </a:xfrm>
          <a:prstGeom prst="rect">
            <a:avLst/>
          </a:prstGeom>
          <a:effectLst>
            <a:glow rad="101600">
              <a:srgbClr val="E71940">
                <a:alpha val="60000"/>
              </a:srgbClr>
            </a:glow>
          </a:effec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1CEFF1E-5866-4EEC-AEC3-39A9E21C7E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109" y="1874264"/>
            <a:ext cx="1283418" cy="1283418"/>
          </a:xfrm>
          <a:prstGeom prst="rect">
            <a:avLst/>
          </a:prstGeom>
          <a:effectLst>
            <a:glow rad="101600">
              <a:srgbClr val="D82542">
                <a:alpha val="60000"/>
              </a:srgbClr>
            </a:glow>
          </a:effec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DCB734F-2BBD-433A-B02C-F83C7E9A4D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27" y="5168956"/>
            <a:ext cx="1535737" cy="1535737"/>
          </a:xfrm>
          <a:prstGeom prst="rect">
            <a:avLst/>
          </a:prstGeom>
          <a:effectLst>
            <a:glow rad="101600">
              <a:srgbClr val="EEBE69">
                <a:alpha val="60000"/>
              </a:srgbClr>
            </a:glow>
          </a:effectLst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CB9941D9-326F-43E9-B24A-19E2C38C4D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166" y="3476061"/>
            <a:ext cx="2021617" cy="1345294"/>
          </a:xfrm>
          <a:prstGeom prst="rect">
            <a:avLst/>
          </a:prstGeom>
          <a:effectLst>
            <a:glow rad="101600">
              <a:srgbClr val="784F3A">
                <a:alpha val="60000"/>
              </a:srgbClr>
            </a:glow>
          </a:effectLst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5506C1E-D130-4F9E-9442-D975C4B537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366" y="3901898"/>
            <a:ext cx="1345294" cy="943713"/>
          </a:xfrm>
          <a:prstGeom prst="rect">
            <a:avLst/>
          </a:prstGeom>
          <a:effectLst>
            <a:glow rad="101600">
              <a:srgbClr val="C87B6E">
                <a:alpha val="60000"/>
              </a:srgbClr>
            </a:glow>
          </a:effectLst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137C651-5A4D-499B-8E26-FDDE988D12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367" y="823443"/>
            <a:ext cx="1402900" cy="1050821"/>
          </a:xfrm>
          <a:prstGeom prst="rect">
            <a:avLst/>
          </a:prstGeom>
          <a:effectLst>
            <a:glow rad="101600">
              <a:srgbClr val="CE9D56">
                <a:alpha val="60000"/>
              </a:srgbClr>
            </a:glow>
          </a:effectLst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C36674B-F50F-4449-ADFA-1BCF26BEB3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696" y="5036917"/>
            <a:ext cx="1595309" cy="1591529"/>
          </a:xfrm>
          <a:prstGeom prst="rect">
            <a:avLst/>
          </a:prstGeom>
          <a:effectLst>
            <a:glow rad="101600">
              <a:srgbClr val="BA0C36">
                <a:alpha val="60000"/>
              </a:srgbClr>
            </a:glow>
          </a:effectLst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9E9E3471-D42B-4F21-80BB-166D09A3C6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519" y="5271133"/>
            <a:ext cx="2372263" cy="1295568"/>
          </a:xfrm>
          <a:prstGeom prst="rect">
            <a:avLst/>
          </a:prstGeom>
          <a:effectLst>
            <a:glow rad="101600">
              <a:srgbClr val="D24C17">
                <a:alpha val="60000"/>
              </a:srgbClr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81EC303-7CEB-4C06-ACC4-4650F18FC0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058" y="3695251"/>
            <a:ext cx="2085207" cy="1345295"/>
          </a:xfrm>
          <a:prstGeom prst="rect">
            <a:avLst/>
          </a:prstGeom>
          <a:effectLst>
            <a:glow rad="101600">
              <a:srgbClr val="D4AD20">
                <a:alpha val="60000"/>
              </a:srgbClr>
            </a:glow>
          </a:effectLst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9C723AD-1B83-4FA4-AD14-D31FFF180E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606" y="4761393"/>
            <a:ext cx="1977842" cy="1535737"/>
          </a:xfrm>
          <a:prstGeom prst="rect">
            <a:avLst/>
          </a:prstGeom>
          <a:effectLst>
            <a:glow rad="101600">
              <a:srgbClr val="F6F13F">
                <a:alpha val="60000"/>
              </a:srgbClr>
            </a:glow>
          </a:effec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33A1566E-B5DE-42F9-89E6-E107B5F7FE5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825" y="358988"/>
            <a:ext cx="1345294" cy="1345294"/>
          </a:xfrm>
          <a:prstGeom prst="rect">
            <a:avLst/>
          </a:prstGeom>
          <a:effectLst>
            <a:glow rad="101600">
              <a:srgbClr val="A8A6AA">
                <a:alpha val="60000"/>
              </a:srgbClr>
            </a:glow>
          </a:effectLst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E6287BDB-9637-4FDB-BF1E-83F0223D605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373" y="2085016"/>
            <a:ext cx="1699801" cy="1699801"/>
          </a:xfrm>
          <a:prstGeom prst="rect">
            <a:avLst/>
          </a:prstGeom>
          <a:effectLst>
            <a:glow rad="101600">
              <a:srgbClr val="5C8F70">
                <a:alpha val="60000"/>
              </a:srgbClr>
            </a:glow>
          </a:effectLst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1ECCD35F-9A5B-44D1-9D15-852109849B4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731" y="257517"/>
            <a:ext cx="1743075" cy="1743075"/>
          </a:xfrm>
          <a:prstGeom prst="rect">
            <a:avLst/>
          </a:prstGeom>
          <a:effectLst>
            <a:glow rad="101600">
              <a:srgbClr val="E91C20">
                <a:alpha val="60000"/>
              </a:srgbClr>
            </a:glow>
          </a:effectLst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5855C9D5-A635-434A-8570-F776D72F35A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772" y="178708"/>
            <a:ext cx="1096766" cy="1345294"/>
          </a:xfrm>
          <a:prstGeom prst="rect">
            <a:avLst/>
          </a:prstGeom>
          <a:effectLst>
            <a:glow rad="101600">
              <a:srgbClr val="545556">
                <a:alpha val="60000"/>
              </a:srgbClr>
            </a:glow>
          </a:effectLst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AA04752E-A262-4AED-B3C8-976B7AB0013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5529262"/>
            <a:ext cx="1595309" cy="1104899"/>
          </a:xfrm>
          <a:prstGeom prst="rect">
            <a:avLst/>
          </a:prstGeom>
          <a:effectLst>
            <a:glow rad="101600">
              <a:srgbClr val="07703C">
                <a:alpha val="60000"/>
              </a:srgbClr>
            </a:glow>
          </a:effectLst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D4E8C9A7-70CE-4C78-9619-51867195F44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84" y="178707"/>
            <a:ext cx="1315399" cy="1345294"/>
          </a:xfrm>
          <a:prstGeom prst="rect">
            <a:avLst/>
          </a:prstGeom>
          <a:effectLst>
            <a:glow rad="101600">
              <a:srgbClr val="DD3134">
                <a:alpha val="60000"/>
              </a:srgbClr>
            </a:glow>
          </a:effec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9BC1158B-80B2-4624-A354-903B5B5D650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353" y="2404662"/>
            <a:ext cx="1764177" cy="1764177"/>
          </a:xfrm>
          <a:prstGeom prst="rect">
            <a:avLst/>
          </a:prstGeom>
          <a:effectLst>
            <a:glow rad="101600">
              <a:srgbClr val="D12030">
                <a:alpha val="60000"/>
              </a:srgbClr>
            </a:glow>
          </a:effectLst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284BA29C-408B-49D6-BAFE-46A9C0CC42B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37" y="1874264"/>
            <a:ext cx="1345294" cy="1345294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A645890A-297C-4D81-830A-421CEFC3516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347" y="1832321"/>
            <a:ext cx="2372263" cy="1402900"/>
          </a:xfrm>
          <a:prstGeom prst="rect">
            <a:avLst/>
          </a:prstGeom>
          <a:effectLst>
            <a:glow rad="101600">
              <a:srgbClr val="EB2227">
                <a:alpha val="60000"/>
              </a:srgbClr>
            </a:glow>
          </a:effectLst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151A5A8F-F59D-48ED-84B0-9425B6E0C3E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58" y="3501916"/>
            <a:ext cx="1333846" cy="1333846"/>
          </a:xfrm>
          <a:prstGeom prst="rect">
            <a:avLst/>
          </a:prstGeom>
          <a:effectLst>
            <a:glow rad="101600">
              <a:srgbClr val="FE0114">
                <a:alpha val="60000"/>
              </a:srgbClr>
            </a:glow>
          </a:effectLst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2970E256-5A3D-4075-BC5D-261F571414B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496" y="1825410"/>
            <a:ext cx="1381125" cy="1381125"/>
          </a:xfrm>
          <a:prstGeom prst="rect">
            <a:avLst/>
          </a:prstGeom>
          <a:effectLst>
            <a:glow rad="101600">
              <a:srgbClr val="ED1750">
                <a:alpha val="6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366895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ABCAA059E43F47A9AFCB482DC6AC47" ma:contentTypeVersion="10" ma:contentTypeDescription="Create a new document." ma:contentTypeScope="" ma:versionID="ee4fdf880c2c6c900eb678cc6b8816ca">
  <xsd:schema xmlns:xsd="http://www.w3.org/2001/XMLSchema" xmlns:xs="http://www.w3.org/2001/XMLSchema" xmlns:p="http://schemas.microsoft.com/office/2006/metadata/properties" xmlns:ns2="7dc53969-87c1-47f4-aa26-5238efa64723" xmlns:ns3="a784e9d9-af81-40e0-bcdf-5192b7828892" targetNamespace="http://schemas.microsoft.com/office/2006/metadata/properties" ma:root="true" ma:fieldsID="3dfbb87ab24caf4f4e0165d589b9acf4" ns2:_="" ns3:_="">
    <xsd:import namespace="7dc53969-87c1-47f4-aa26-5238efa64723"/>
    <xsd:import namespace="a784e9d9-af81-40e0-bcdf-5192b78288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c53969-87c1-47f4-aa26-5238efa647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84e9d9-af81-40e0-bcdf-5192b782889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9FC0A7-A809-406C-A6BE-8DB8AF5BB164}">
  <ds:schemaRefs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a784e9d9-af81-40e0-bcdf-5192b7828892"/>
    <ds:schemaRef ds:uri="http://schemas.openxmlformats.org/package/2006/metadata/core-properties"/>
    <ds:schemaRef ds:uri="http://schemas.microsoft.com/office/infopath/2007/PartnerControls"/>
    <ds:schemaRef ds:uri="7dc53969-87c1-47f4-aa26-5238efa64723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7F7126F-21B7-4D38-9F96-AE6EDF8B51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A29CEA-ACE7-41EF-A792-8C88F9008E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c53969-87c1-47f4-aa26-5238efa64723"/>
    <ds:schemaRef ds:uri="a784e9d9-af81-40e0-bcdf-5192b78288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2884</TotalTime>
  <Words>195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Cooper Black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Birch</dc:creator>
  <cp:lastModifiedBy>Chad Birch</cp:lastModifiedBy>
  <cp:revision>14</cp:revision>
  <dcterms:created xsi:type="dcterms:W3CDTF">2019-03-08T05:26:53Z</dcterms:created>
  <dcterms:modified xsi:type="dcterms:W3CDTF">2021-04-16T20:39:27Z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0x01010082ABCAA059E43F47A9AFCB482DC6AC47</vt:lpwstr>
  </property>
</Properties>
</file>