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1"/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CBB2BD-886B-4188-BC0B-5479A6E13C4C}"/>
              </a:ext>
            </a:extLst>
          </p:cNvPr>
          <p:cNvSpPr/>
          <p:nvPr/>
        </p:nvSpPr>
        <p:spPr>
          <a:xfrm>
            <a:off x="710048" y="798446"/>
            <a:ext cx="4755635" cy="382088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935BE-F79F-4386-ABFD-C2E1B0F78EB0}"/>
              </a:ext>
            </a:extLst>
          </p:cNvPr>
          <p:cNvCxnSpPr>
            <a:cxnSpLocks/>
          </p:cNvCxnSpPr>
          <p:nvPr/>
        </p:nvCxnSpPr>
        <p:spPr>
          <a:xfrm>
            <a:off x="710048" y="1442840"/>
            <a:ext cx="475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64D7C69-5C8D-4468-93CE-A942BC2A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4" y="410674"/>
            <a:ext cx="5303519" cy="3977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39982D-E0F1-4C3C-8F43-90E17AF0DE2F}"/>
              </a:ext>
            </a:extLst>
          </p:cNvPr>
          <p:cNvSpPr txBox="1"/>
          <p:nvPr/>
        </p:nvSpPr>
        <p:spPr>
          <a:xfrm>
            <a:off x="788627" y="1569198"/>
            <a:ext cx="244291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BBQ Sandwich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7AE93-08E2-4A01-A435-5518714C6177}"/>
              </a:ext>
            </a:extLst>
          </p:cNvPr>
          <p:cNvSpPr txBox="1"/>
          <p:nvPr/>
        </p:nvSpPr>
        <p:spPr>
          <a:xfrm>
            <a:off x="710048" y="798400"/>
            <a:ext cx="47556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Food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CE25A-AAB2-4F95-9832-70342296A675}"/>
              </a:ext>
            </a:extLst>
          </p:cNvPr>
          <p:cNvSpPr txBox="1"/>
          <p:nvPr/>
        </p:nvSpPr>
        <p:spPr>
          <a:xfrm>
            <a:off x="788629" y="2128266"/>
            <a:ext cx="141801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Hot Dog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3AF72-74D8-41A8-8B4F-184F43ACB6D9}"/>
              </a:ext>
            </a:extLst>
          </p:cNvPr>
          <p:cNvSpPr txBox="1"/>
          <p:nvPr/>
        </p:nvSpPr>
        <p:spPr>
          <a:xfrm>
            <a:off x="788630" y="2682264"/>
            <a:ext cx="160717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Chili Dog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69456-57C1-4DDB-97FA-971598CD492C}"/>
              </a:ext>
            </a:extLst>
          </p:cNvPr>
          <p:cNvSpPr txBox="1"/>
          <p:nvPr/>
        </p:nvSpPr>
        <p:spPr>
          <a:xfrm>
            <a:off x="788627" y="3236262"/>
            <a:ext cx="21553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Hamburgers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E91D8-5FA3-46DC-A53A-BD07337C4D79}"/>
              </a:ext>
            </a:extLst>
          </p:cNvPr>
          <p:cNvSpPr txBox="1"/>
          <p:nvPr/>
        </p:nvSpPr>
        <p:spPr>
          <a:xfrm>
            <a:off x="788627" y="3790260"/>
            <a:ext cx="253851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Cheeseburgers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046C5-B1F6-4C8B-84C4-0138F20B7792}"/>
              </a:ext>
            </a:extLst>
          </p:cNvPr>
          <p:cNvSpPr txBox="1"/>
          <p:nvPr/>
        </p:nvSpPr>
        <p:spPr>
          <a:xfrm>
            <a:off x="4600244" y="153324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789CFC-1F94-4BE1-AC6B-E639D704555C}"/>
              </a:ext>
            </a:extLst>
          </p:cNvPr>
          <p:cNvSpPr txBox="1"/>
          <p:nvPr/>
        </p:nvSpPr>
        <p:spPr>
          <a:xfrm>
            <a:off x="4600244" y="209230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FBADC-64C8-4646-ABD7-2A6B0E8E5BCB}"/>
              </a:ext>
            </a:extLst>
          </p:cNvPr>
          <p:cNvSpPr txBox="1"/>
          <p:nvPr/>
        </p:nvSpPr>
        <p:spPr>
          <a:xfrm>
            <a:off x="4600244" y="264630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40C45C-650D-4F32-A664-335FF09AE0EA}"/>
              </a:ext>
            </a:extLst>
          </p:cNvPr>
          <p:cNvSpPr txBox="1"/>
          <p:nvPr/>
        </p:nvSpPr>
        <p:spPr>
          <a:xfrm>
            <a:off x="4600244" y="320030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0B961-AA34-44EB-BDC4-533BA636540F}"/>
              </a:ext>
            </a:extLst>
          </p:cNvPr>
          <p:cNvSpPr txBox="1"/>
          <p:nvPr/>
        </p:nvSpPr>
        <p:spPr>
          <a:xfrm>
            <a:off x="4600244" y="375430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1AC9B9-63B9-44CB-AC80-CA708D67BEC8}"/>
              </a:ext>
            </a:extLst>
          </p:cNvPr>
          <p:cNvSpPr/>
          <p:nvPr/>
        </p:nvSpPr>
        <p:spPr>
          <a:xfrm>
            <a:off x="710048" y="4945670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C0BD07-7629-4E73-9FDC-0A02769C80F6}"/>
              </a:ext>
            </a:extLst>
          </p:cNvPr>
          <p:cNvCxnSpPr>
            <a:cxnSpLocks/>
          </p:cNvCxnSpPr>
          <p:nvPr/>
        </p:nvCxnSpPr>
        <p:spPr>
          <a:xfrm>
            <a:off x="696479" y="5638121"/>
            <a:ext cx="4769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E9886-7D46-4171-80E0-B4BF90535DA8}"/>
              </a:ext>
            </a:extLst>
          </p:cNvPr>
          <p:cNvSpPr txBox="1"/>
          <p:nvPr/>
        </p:nvSpPr>
        <p:spPr>
          <a:xfrm>
            <a:off x="788629" y="5716422"/>
            <a:ext cx="192232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Soda/Water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C516E0-4039-46B7-AA80-C59A39EEB4D6}"/>
              </a:ext>
            </a:extLst>
          </p:cNvPr>
          <p:cNvSpPr txBox="1"/>
          <p:nvPr/>
        </p:nvSpPr>
        <p:spPr>
          <a:xfrm>
            <a:off x="710050" y="4945624"/>
            <a:ext cx="47420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Drinks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9A2A02-F49F-43DA-BD6E-01091FAB470E}"/>
              </a:ext>
            </a:extLst>
          </p:cNvPr>
          <p:cNvSpPr txBox="1"/>
          <p:nvPr/>
        </p:nvSpPr>
        <p:spPr>
          <a:xfrm>
            <a:off x="788630" y="6275490"/>
            <a:ext cx="164019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Gatorade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AF832-1358-4292-8750-C59AF65408A2}"/>
              </a:ext>
            </a:extLst>
          </p:cNvPr>
          <p:cNvSpPr txBox="1"/>
          <p:nvPr/>
        </p:nvSpPr>
        <p:spPr>
          <a:xfrm>
            <a:off x="4600244" y="568046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3D4BFC-D872-4F03-A8E6-87536BA16116}"/>
              </a:ext>
            </a:extLst>
          </p:cNvPr>
          <p:cNvSpPr txBox="1"/>
          <p:nvPr/>
        </p:nvSpPr>
        <p:spPr>
          <a:xfrm>
            <a:off x="4600244" y="623953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57B929-5CDE-449C-BDA3-A16E2DE6C370}"/>
              </a:ext>
            </a:extLst>
          </p:cNvPr>
          <p:cNvSpPr/>
          <p:nvPr/>
        </p:nvSpPr>
        <p:spPr>
          <a:xfrm>
            <a:off x="696478" y="7560284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0E0F39-8673-49AC-8C8A-3FC7F644C41C}"/>
              </a:ext>
            </a:extLst>
          </p:cNvPr>
          <p:cNvCxnSpPr>
            <a:cxnSpLocks/>
          </p:cNvCxnSpPr>
          <p:nvPr/>
        </p:nvCxnSpPr>
        <p:spPr>
          <a:xfrm flipV="1">
            <a:off x="682910" y="8250212"/>
            <a:ext cx="4769202" cy="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B6B016-24EC-4788-87E2-FB49E89FBE01}"/>
              </a:ext>
            </a:extLst>
          </p:cNvPr>
          <p:cNvSpPr txBox="1"/>
          <p:nvPr/>
        </p:nvSpPr>
        <p:spPr>
          <a:xfrm>
            <a:off x="775059" y="8331035"/>
            <a:ext cx="17668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A6EC4-D685-41BE-9805-64B23C5F96BE}"/>
              </a:ext>
            </a:extLst>
          </p:cNvPr>
          <p:cNvSpPr txBox="1"/>
          <p:nvPr/>
        </p:nvSpPr>
        <p:spPr>
          <a:xfrm>
            <a:off x="710048" y="7557716"/>
            <a:ext cx="476920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D98F8-89E5-4A66-9513-69DE4A29E8B5}"/>
              </a:ext>
            </a:extLst>
          </p:cNvPr>
          <p:cNvSpPr txBox="1"/>
          <p:nvPr/>
        </p:nvSpPr>
        <p:spPr>
          <a:xfrm>
            <a:off x="775058" y="8890103"/>
            <a:ext cx="186807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Snow Cone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56385-2737-4769-A352-A0FBDDDEE6B1}"/>
              </a:ext>
            </a:extLst>
          </p:cNvPr>
          <p:cNvSpPr txBox="1"/>
          <p:nvPr/>
        </p:nvSpPr>
        <p:spPr>
          <a:xfrm>
            <a:off x="4586675" y="8295077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B2ECF7-13C5-4CE9-BE0F-B2589DD3FBEF}"/>
              </a:ext>
            </a:extLst>
          </p:cNvPr>
          <p:cNvSpPr txBox="1"/>
          <p:nvPr/>
        </p:nvSpPr>
        <p:spPr>
          <a:xfrm>
            <a:off x="4586675" y="885414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C1E922C-D286-4913-B088-2D94A641A272}"/>
              </a:ext>
            </a:extLst>
          </p:cNvPr>
          <p:cNvSpPr/>
          <p:nvPr/>
        </p:nvSpPr>
        <p:spPr>
          <a:xfrm>
            <a:off x="12685681" y="867028"/>
            <a:ext cx="5131268" cy="315197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9E3F02-D66E-4DDE-8223-24775694C7C8}"/>
              </a:ext>
            </a:extLst>
          </p:cNvPr>
          <p:cNvCxnSpPr>
            <a:cxnSpLocks/>
          </p:cNvCxnSpPr>
          <p:nvPr/>
        </p:nvCxnSpPr>
        <p:spPr>
          <a:xfrm>
            <a:off x="12685681" y="1578233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CCF8D0-50FF-4CDD-9B2A-7E18F1E4D5C1}"/>
              </a:ext>
            </a:extLst>
          </p:cNvPr>
          <p:cNvSpPr txBox="1"/>
          <p:nvPr/>
        </p:nvSpPr>
        <p:spPr>
          <a:xfrm>
            <a:off x="12854897" y="1637778"/>
            <a:ext cx="1170129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22C332-49BE-41E8-9BD6-8845918DA25F}"/>
              </a:ext>
            </a:extLst>
          </p:cNvPr>
          <p:cNvSpPr txBox="1"/>
          <p:nvPr/>
        </p:nvSpPr>
        <p:spPr>
          <a:xfrm>
            <a:off x="12706354" y="857157"/>
            <a:ext cx="51105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 &amp; Chips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77F1B4-50E6-44BD-B383-6186401C136D}"/>
              </a:ext>
            </a:extLst>
          </p:cNvPr>
          <p:cNvSpPr txBox="1"/>
          <p:nvPr/>
        </p:nvSpPr>
        <p:spPr>
          <a:xfrm>
            <a:off x="12854897" y="2196846"/>
            <a:ext cx="10727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72609-58D1-48BE-9BD4-A9160F2FF9DE}"/>
              </a:ext>
            </a:extLst>
          </p:cNvPr>
          <p:cNvSpPr txBox="1"/>
          <p:nvPr/>
        </p:nvSpPr>
        <p:spPr>
          <a:xfrm>
            <a:off x="12854897" y="2750844"/>
            <a:ext cx="232397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Cracker Jacks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34FED4-C1A3-4E79-A7A9-C6ADC82D406D}"/>
              </a:ext>
            </a:extLst>
          </p:cNvPr>
          <p:cNvSpPr txBox="1"/>
          <p:nvPr/>
        </p:nvSpPr>
        <p:spPr>
          <a:xfrm>
            <a:off x="12854897" y="3304842"/>
            <a:ext cx="2711512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Sunflower Seeds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4CE2BD-A9F4-43B1-8730-4D8C8E86D0C0}"/>
              </a:ext>
            </a:extLst>
          </p:cNvPr>
          <p:cNvSpPr txBox="1"/>
          <p:nvPr/>
        </p:nvSpPr>
        <p:spPr>
          <a:xfrm>
            <a:off x="16986554" y="160182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  <a:endParaRPr lang="en-US" sz="2027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1EEB8C-B99F-4E14-9EA1-C3E4AFB33C18}"/>
              </a:ext>
            </a:extLst>
          </p:cNvPr>
          <p:cNvSpPr txBox="1"/>
          <p:nvPr/>
        </p:nvSpPr>
        <p:spPr>
          <a:xfrm>
            <a:off x="16986554" y="216088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79C46-3E23-4E5B-8429-24E8285D4AC3}"/>
              </a:ext>
            </a:extLst>
          </p:cNvPr>
          <p:cNvSpPr txBox="1"/>
          <p:nvPr/>
        </p:nvSpPr>
        <p:spPr>
          <a:xfrm>
            <a:off x="16986554" y="271488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FA0E8-6828-4764-A483-E00AFAAD507B}"/>
              </a:ext>
            </a:extLst>
          </p:cNvPr>
          <p:cNvSpPr txBox="1"/>
          <p:nvPr/>
        </p:nvSpPr>
        <p:spPr>
          <a:xfrm>
            <a:off x="16986554" y="326888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1D74947-F261-4F56-BCCD-E5E051F08908}"/>
              </a:ext>
            </a:extLst>
          </p:cNvPr>
          <p:cNvSpPr/>
          <p:nvPr/>
        </p:nvSpPr>
        <p:spPr>
          <a:xfrm>
            <a:off x="12706351" y="5132119"/>
            <a:ext cx="5131268" cy="4423358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70F2AC-4A53-451D-8CDC-90DE3F06D523}"/>
              </a:ext>
            </a:extLst>
          </p:cNvPr>
          <p:cNvCxnSpPr>
            <a:cxnSpLocks/>
          </p:cNvCxnSpPr>
          <p:nvPr/>
        </p:nvCxnSpPr>
        <p:spPr>
          <a:xfrm>
            <a:off x="12706351" y="5826522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B79FC37-642D-4685-903A-CF04507E48DF}"/>
              </a:ext>
            </a:extLst>
          </p:cNvPr>
          <p:cNvSpPr txBox="1"/>
          <p:nvPr/>
        </p:nvSpPr>
        <p:spPr>
          <a:xfrm>
            <a:off x="12719921" y="5147197"/>
            <a:ext cx="51312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Snacks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025181-204B-4C85-B256-088362F2AC5E}"/>
              </a:ext>
            </a:extLst>
          </p:cNvPr>
          <p:cNvSpPr txBox="1"/>
          <p:nvPr/>
        </p:nvSpPr>
        <p:spPr>
          <a:xfrm>
            <a:off x="12875570" y="6184848"/>
            <a:ext cx="103906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Pizza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C22D2A-CFF1-44C0-A65C-B525F274C4A2}"/>
              </a:ext>
            </a:extLst>
          </p:cNvPr>
          <p:cNvSpPr txBox="1"/>
          <p:nvPr/>
        </p:nvSpPr>
        <p:spPr>
          <a:xfrm>
            <a:off x="12875570" y="6978993"/>
            <a:ext cx="145584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Pretzels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65F50-7DB8-4EE0-8F78-03FCB2FD3C71}"/>
              </a:ext>
            </a:extLst>
          </p:cNvPr>
          <p:cNvSpPr txBox="1"/>
          <p:nvPr/>
        </p:nvSpPr>
        <p:spPr>
          <a:xfrm>
            <a:off x="12875570" y="7801329"/>
            <a:ext cx="1522404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Popcorn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26E4C0-1BB7-4185-86BE-862C07942C23}"/>
              </a:ext>
            </a:extLst>
          </p:cNvPr>
          <p:cNvSpPr txBox="1"/>
          <p:nvPr/>
        </p:nvSpPr>
        <p:spPr>
          <a:xfrm>
            <a:off x="17007227" y="614889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000876-6AE8-44D2-9F35-61C8680FF849}"/>
              </a:ext>
            </a:extLst>
          </p:cNvPr>
          <p:cNvSpPr txBox="1"/>
          <p:nvPr/>
        </p:nvSpPr>
        <p:spPr>
          <a:xfrm>
            <a:off x="17007227" y="694303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D57EA3-8841-48C1-90E5-B148356A33CA}"/>
              </a:ext>
            </a:extLst>
          </p:cNvPr>
          <p:cNvSpPr txBox="1"/>
          <p:nvPr/>
        </p:nvSpPr>
        <p:spPr>
          <a:xfrm>
            <a:off x="17007227" y="7765371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24AABC-03A3-4C89-A980-7B51FFF2ACD1}"/>
              </a:ext>
            </a:extLst>
          </p:cNvPr>
          <p:cNvSpPr txBox="1"/>
          <p:nvPr/>
        </p:nvSpPr>
        <p:spPr>
          <a:xfrm>
            <a:off x="12875571" y="8682528"/>
            <a:ext cx="13227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Pickles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924CAE-B35F-4E70-B390-FFB98215C1D7}"/>
              </a:ext>
            </a:extLst>
          </p:cNvPr>
          <p:cNvSpPr txBox="1"/>
          <p:nvPr/>
        </p:nvSpPr>
        <p:spPr>
          <a:xfrm>
            <a:off x="17007227" y="864657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011D57D-6971-4CF1-AC5D-EA9E5D52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39" y="8562935"/>
            <a:ext cx="1045308" cy="10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7AD21A0-1A1B-44DC-935D-8CF7F1FB7D99}"/>
              </a:ext>
            </a:extLst>
          </p:cNvPr>
          <p:cNvSpPr txBox="1"/>
          <p:nvPr/>
        </p:nvSpPr>
        <p:spPr>
          <a:xfrm>
            <a:off x="7262342" y="8406868"/>
            <a:ext cx="5345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Ignite Athletics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692E2-FA43-4592-8466-FCA934F36DE8}"/>
              </a:ext>
            </a:extLst>
          </p:cNvPr>
          <p:cNvSpPr txBox="1"/>
          <p:nvPr/>
        </p:nvSpPr>
        <p:spPr>
          <a:xfrm>
            <a:off x="7276675" y="9024647"/>
            <a:ext cx="534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(606) 481-5356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57C09E-E80E-4045-BE5F-0B3216FBE267}"/>
              </a:ext>
            </a:extLst>
          </p:cNvPr>
          <p:cNvSpPr txBox="1"/>
          <p:nvPr/>
        </p:nvSpPr>
        <p:spPr>
          <a:xfrm>
            <a:off x="5887523" y="5501136"/>
            <a:ext cx="6537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Thank you for supporting us!</a:t>
            </a:r>
          </a:p>
        </p:txBody>
      </p:sp>
    </p:spTree>
    <p:extLst>
      <p:ext uri="{BB962C8B-B14F-4D97-AF65-F5344CB8AC3E}">
        <p14:creationId xmlns:p14="http://schemas.microsoft.com/office/powerpoint/2010/main" val="9008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80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7</cp:revision>
  <dcterms:created xsi:type="dcterms:W3CDTF">2022-04-23T04:51:05Z</dcterms:created>
  <dcterms:modified xsi:type="dcterms:W3CDTF">2022-06-04T21:12:11Z</dcterms:modified>
</cp:coreProperties>
</file>