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13A7C2-08CA-BEEE-3B82-D4978019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84" name="Google Shape;84;p13"/>
          <p:cNvSpPr/>
          <p:nvPr/>
        </p:nvSpPr>
        <p:spPr>
          <a:xfrm>
            <a:off x="12447113" y="6092513"/>
            <a:ext cx="5726700" cy="3394350"/>
          </a:xfrm>
          <a:prstGeom prst="roundRect">
            <a:avLst>
              <a:gd name="adj" fmla="val 16667"/>
            </a:avLst>
          </a:prstGeom>
          <a:solidFill>
            <a:srgbClr val="EDD9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201275" y="4620231"/>
            <a:ext cx="5639850" cy="2809350"/>
          </a:xfrm>
          <a:prstGeom prst="roundRect">
            <a:avLst>
              <a:gd name="adj" fmla="val 16667"/>
            </a:avLst>
          </a:prstGeom>
          <a:solidFill>
            <a:srgbClr val="EDD9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6" name="Google Shape;86;p13"/>
          <p:cNvSpPr/>
          <p:nvPr/>
        </p:nvSpPr>
        <p:spPr>
          <a:xfrm>
            <a:off x="401775" y="7673816"/>
            <a:ext cx="4111650" cy="2432700"/>
          </a:xfrm>
          <a:prstGeom prst="roundRect">
            <a:avLst>
              <a:gd name="adj" fmla="val 16667"/>
            </a:avLst>
          </a:prstGeom>
          <a:solidFill>
            <a:srgbClr val="EDD9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2492900" y="457200"/>
            <a:ext cx="5680800" cy="4931550"/>
          </a:xfrm>
          <a:prstGeom prst="roundRect">
            <a:avLst>
              <a:gd name="adj" fmla="val 16667"/>
            </a:avLst>
          </a:prstGeom>
          <a:solidFill>
            <a:srgbClr val="EDD9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tx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201813" y="174439"/>
            <a:ext cx="5639850" cy="4188600"/>
          </a:xfrm>
          <a:prstGeom prst="roundRect">
            <a:avLst>
              <a:gd name="adj" fmla="val 16667"/>
            </a:avLst>
          </a:prstGeom>
          <a:solidFill>
            <a:srgbClr val="EDD9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707519" y="1171967"/>
            <a:ext cx="4875012" cy="2862278"/>
          </a:xfrm>
          <a:prstGeom prst="rect">
            <a:avLst/>
          </a:prstGeom>
          <a:solidFill>
            <a:srgbClr val="EDD9BF"/>
          </a:solidFill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Pizza	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Hot Dog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Corn Dog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Hamburger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Pork Tenderloin Sandwich	$3.00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+Cheese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+ Chili	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87715" y="5624293"/>
            <a:ext cx="4866970" cy="1754282"/>
          </a:xfrm>
          <a:prstGeom prst="rect">
            <a:avLst/>
          </a:prstGeom>
          <a:solidFill>
            <a:srgbClr val="EDD9BF"/>
          </a:solidFill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Water	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Can Pop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Gatorade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Coffee &amp; Hot Chocolate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73603" y="8473950"/>
            <a:ext cx="3924129" cy="1384950"/>
          </a:xfrm>
          <a:prstGeom prst="rect">
            <a:avLst/>
          </a:prstGeom>
          <a:solidFill>
            <a:srgbClr val="EDD9BF"/>
          </a:solidFill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Ice Cream		$3.00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Popsicle		$3.00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875855" y="1542559"/>
            <a:ext cx="4803520" cy="3600941"/>
          </a:xfrm>
          <a:prstGeom prst="rect">
            <a:avLst/>
          </a:prstGeom>
          <a:solidFill>
            <a:srgbClr val="EDD9BF"/>
          </a:solidFill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Large Popcorn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Small Popcorn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Nachos &amp; Cheese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Pickle	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Slim Jim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Sunflower Seeds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Chips	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Peanuts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Pickled Sausage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941550" y="7119011"/>
            <a:ext cx="4737825" cy="2123614"/>
          </a:xfrm>
          <a:prstGeom prst="rect">
            <a:avLst/>
          </a:prstGeom>
          <a:solidFill>
            <a:srgbClr val="EDD9BF"/>
          </a:solidFill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Candy Bars			$1.00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Cotton Candy			$2.00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Sweet Tart Rope		$2.00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2 Blow Pops			$1.00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Airheads			$1.00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193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10</cp:revision>
  <dcterms:modified xsi:type="dcterms:W3CDTF">2022-07-16T04:59:41Z</dcterms:modified>
</cp:coreProperties>
</file>