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n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447113" y="6092513"/>
            <a:ext cx="5726700" cy="339435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5" name="Google Shape;85;p13"/>
          <p:cNvSpPr/>
          <p:nvPr/>
        </p:nvSpPr>
        <p:spPr>
          <a:xfrm>
            <a:off x="201275" y="4620231"/>
            <a:ext cx="5639850" cy="28093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6" name="Google Shape;86;p13"/>
          <p:cNvSpPr/>
          <p:nvPr/>
        </p:nvSpPr>
        <p:spPr>
          <a:xfrm>
            <a:off x="401775" y="7673816"/>
            <a:ext cx="4111650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492900" y="457200"/>
            <a:ext cx="5680800" cy="49315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/>
          </a:p>
        </p:txBody>
      </p:sp>
      <p:sp>
        <p:nvSpPr>
          <p:cNvPr id="88" name="Google Shape;88;p13"/>
          <p:cNvSpPr/>
          <p:nvPr/>
        </p:nvSpPr>
        <p:spPr>
          <a:xfrm>
            <a:off x="102536" y="187388"/>
            <a:ext cx="5639850" cy="4188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6506" y="-740250"/>
            <a:ext cx="65151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6120210" y="9486900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us about renting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7988" y="976576"/>
            <a:ext cx="5639850" cy="353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	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Corn Dog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 Sandwich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Chili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57480" y="5444626"/>
            <a:ext cx="5639849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 &amp; Hot Chocolate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73603" y="8473950"/>
            <a:ext cx="392412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Popsicle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4002308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		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			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484355" y="1150668"/>
            <a:ext cx="5680799" cy="401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Large Popcorn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Small Popcorn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Pickled Sausage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492900" y="6866963"/>
            <a:ext cx="5672254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Bars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Sweet Tart Rope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2 Blow Pops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255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8</cp:revision>
  <dcterms:modified xsi:type="dcterms:W3CDTF">2022-06-30T19:30:32Z</dcterms:modified>
</cp:coreProperties>
</file>