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n" panose="020B0604020202020204" charset="0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8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4" y="2564608"/>
            <a:ext cx="15773401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4" y="6884196"/>
            <a:ext cx="15773401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34291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34" lvl="1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52" lvl="2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68" lvl="3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86" lvl="4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902" lvl="5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720" lvl="6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538" lvl="7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354" lvl="8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1" y="547688"/>
            <a:ext cx="15773401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51436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34" lvl="1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52" lvl="2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68" lvl="3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86" lvl="4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902" lvl="5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720" lvl="6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538" lvl="7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354" lvl="8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1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51436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34" lvl="1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52" lvl="2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68" lvl="3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86" lvl="4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902" lvl="5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720" lvl="6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538" lvl="7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354" lvl="8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1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6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16" lvl="0" indent="-34291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34" lvl="1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52" lvl="2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68" lvl="3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86" lvl="4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902" lvl="5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720" lvl="6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538" lvl="7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354" lvl="8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6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51436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34" lvl="1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52" lvl="2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68" lvl="3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86" lvl="4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902" lvl="5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720" lvl="6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538" lvl="7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354" lvl="8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1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16" lvl="0" indent="-34291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34" lvl="1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52" lvl="2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68" lvl="3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86" lvl="4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902" lvl="5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720" lvl="6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538" lvl="7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354" lvl="8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1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51436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34" lvl="1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52" lvl="2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68" lvl="3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86" lvl="4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902" lvl="5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720" lvl="6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538" lvl="7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354" lvl="8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1" y="547688"/>
            <a:ext cx="15773401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4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647716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34" lvl="1" indent="-60961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52" lvl="2" indent="-5715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68" lvl="3" indent="-5334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86" lvl="4" indent="-5334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902" lvl="5" indent="-5334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720" lvl="6" indent="-5334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538" lvl="7" indent="-5334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354" lvl="8" indent="-5334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4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34291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34" lvl="1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52" lvl="2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68" lvl="3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86" lvl="4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902" lvl="5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720" lvl="6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538" lvl="7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354" lvl="8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4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4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34291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34" lvl="1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52" lvl="2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68" lvl="3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86" lvl="4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902" lvl="5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720" lvl="6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538" lvl="7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354" lvl="8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1" y="547688"/>
            <a:ext cx="15773401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8" y="-1884760"/>
            <a:ext cx="6527007" cy="1577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51436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34" lvl="1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52" lvl="2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68" lvl="3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86" lvl="4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902" lvl="5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720" lvl="6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538" lvl="7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354" lvl="8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51" y="2934893"/>
            <a:ext cx="8717757" cy="3943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50" y="-894160"/>
            <a:ext cx="8717757" cy="1160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51436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34" lvl="1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52" lvl="2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68" lvl="3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86" lvl="4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902" lvl="5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720" lvl="6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538" lvl="7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354" lvl="8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1" y="547688"/>
            <a:ext cx="15773401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1" y="2738438"/>
            <a:ext cx="15773401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447113" y="6092513"/>
            <a:ext cx="5726700" cy="384615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5" name="Google Shape;85;p13"/>
          <p:cNvSpPr/>
          <p:nvPr/>
        </p:nvSpPr>
        <p:spPr>
          <a:xfrm>
            <a:off x="201275" y="4620231"/>
            <a:ext cx="5639850" cy="280935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6" name="Google Shape;86;p13"/>
          <p:cNvSpPr/>
          <p:nvPr/>
        </p:nvSpPr>
        <p:spPr>
          <a:xfrm>
            <a:off x="401775" y="7673816"/>
            <a:ext cx="4111650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492900" y="457200"/>
            <a:ext cx="5680800" cy="493155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/>
          </a:p>
        </p:txBody>
      </p:sp>
      <p:sp>
        <p:nvSpPr>
          <p:cNvPr id="88" name="Google Shape;88;p13"/>
          <p:cNvSpPr/>
          <p:nvPr/>
        </p:nvSpPr>
        <p:spPr>
          <a:xfrm>
            <a:off x="102536" y="187388"/>
            <a:ext cx="5639850" cy="4188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6506" y="-740250"/>
            <a:ext cx="6515100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6120210" y="9486900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 us about renting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98744" y="976576"/>
            <a:ext cx="5639317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	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Dog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Corn Dog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Pork Tenderloin Sandwich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+Cheese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Chilli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				$1.00</a:t>
            </a:r>
            <a:endParaRPr sz="225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69200" y="5444626"/>
            <a:ext cx="5717305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Water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 Pop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Coffee &amp; Hot Chocolate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10913" y="8473950"/>
            <a:ext cx="3902514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Icees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Popsicle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290283" y="6638363"/>
            <a:ext cx="3851166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	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		$2.00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545726" y="1228725"/>
            <a:ext cx="5680800" cy="401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Large Popcorn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Small Popcorn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&amp; Cheese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Slim Jim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Sunflower Seeds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Peanuts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Pickled Sausage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463496" y="6914588"/>
            <a:ext cx="5726700" cy="276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 Bars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2 Blow Pops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Sweet Tart Rope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Assorted Candy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259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Corben</vt:lpstr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3</cp:revision>
  <dcterms:modified xsi:type="dcterms:W3CDTF">2022-05-02T15:18:18Z</dcterms:modified>
</cp:coreProperties>
</file>