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n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08577" y="6092513"/>
            <a:ext cx="5726700" cy="339435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5" name="Google Shape;85;p13"/>
          <p:cNvSpPr/>
          <p:nvPr/>
        </p:nvSpPr>
        <p:spPr>
          <a:xfrm>
            <a:off x="479567" y="4736776"/>
            <a:ext cx="5639850" cy="250671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6" name="Google Shape;86;p13"/>
          <p:cNvSpPr/>
          <p:nvPr/>
        </p:nvSpPr>
        <p:spPr>
          <a:xfrm>
            <a:off x="680067" y="7673816"/>
            <a:ext cx="4111650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254364" y="457200"/>
            <a:ext cx="5680800" cy="493155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380828" y="187388"/>
            <a:ext cx="5639850" cy="4188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8686" y="-628725"/>
            <a:ext cx="5868172" cy="58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6120210" y="9486900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 us about renting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56280" y="976576"/>
            <a:ext cx="5639850" cy="353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	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Dog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Corn Dog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Pork Tenderloin Sandwich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Cheese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Chili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endParaRPr sz="225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35772" y="5498416"/>
            <a:ext cx="563984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Water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 Pop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		         $3.00 / $4.00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751895" y="8473950"/>
            <a:ext cx="392412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Icee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Popsicle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4002308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		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			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245819" y="1150668"/>
            <a:ext cx="5680799" cy="401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Large Popcorn	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Small Popcorn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&amp; Cheese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	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Slim Jim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Sunflower Seeds	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	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Peanuts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Pickled Sausage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254364" y="6866963"/>
            <a:ext cx="5672254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 Bars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Sweet Tart Rope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248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11</cp:revision>
  <dcterms:modified xsi:type="dcterms:W3CDTF">2023-05-04T00:27:26Z</dcterms:modified>
</cp:coreProperties>
</file>