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orben" panose="020B060402020202020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B33"/>
    <a:srgbClr val="F4C803"/>
    <a:srgbClr val="114D17"/>
    <a:srgbClr val="62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600">
                <a:solidFill>
                  <a:srgbClr val="88888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000">
                <a:solidFill>
                  <a:srgbClr val="888888"/>
                </a:solidFill>
              </a:defRPr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700">
                <a:solidFill>
                  <a:srgbClr val="888888"/>
                </a:solidFill>
              </a:defRPr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6477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marL="1371600" lvl="1" indent="-609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marL="2057400" lvl="2" indent="-571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marL="2743200" lvl="3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marL="3429000" lvl="4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marL="4114800" lvl="5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marL="4800600" lvl="6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marL="5486400" lvl="7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marL="6172200" lvl="8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C2C424-C15E-4D86-4B95-14A0FE819C1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598662" y="10071100"/>
            <a:ext cx="1119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Lexmark Confidential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D17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2262859" y="5921022"/>
            <a:ext cx="5726700" cy="2314574"/>
          </a:xfrm>
          <a:prstGeom prst="roundRect">
            <a:avLst>
              <a:gd name="adj" fmla="val 16667"/>
            </a:avLst>
          </a:prstGeom>
          <a:solidFill>
            <a:srgbClr val="199B3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Drinks</a:t>
            </a: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6" name="Google Shape;86;p13"/>
          <p:cNvSpPr/>
          <p:nvPr/>
        </p:nvSpPr>
        <p:spPr>
          <a:xfrm>
            <a:off x="202715" y="1670028"/>
            <a:ext cx="5639849" cy="2354446"/>
          </a:xfrm>
          <a:prstGeom prst="roundRect">
            <a:avLst>
              <a:gd name="adj" fmla="val 16667"/>
            </a:avLst>
          </a:prstGeom>
          <a:solidFill>
            <a:srgbClr val="199B3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/>
          </a:p>
        </p:txBody>
      </p:sp>
      <p:sp>
        <p:nvSpPr>
          <p:cNvPr id="87" name="Google Shape;87;p13"/>
          <p:cNvSpPr/>
          <p:nvPr/>
        </p:nvSpPr>
        <p:spPr>
          <a:xfrm>
            <a:off x="12308759" y="1670028"/>
            <a:ext cx="5680800" cy="3106579"/>
          </a:xfrm>
          <a:prstGeom prst="roundRect">
            <a:avLst>
              <a:gd name="adj" fmla="val 16667"/>
            </a:avLst>
          </a:prstGeom>
          <a:solidFill>
            <a:srgbClr val="F4C80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 dirty="0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 dirty="0"/>
          </a:p>
        </p:txBody>
      </p:sp>
      <p:sp>
        <p:nvSpPr>
          <p:cNvPr id="95" name="Google Shape;95;p13"/>
          <p:cNvSpPr txBox="1"/>
          <p:nvPr/>
        </p:nvSpPr>
        <p:spPr>
          <a:xfrm>
            <a:off x="241621" y="2373559"/>
            <a:ext cx="209858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Dippin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’ Dots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 Cream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Fla-</a:t>
            </a:r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Vor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-Ice</a:t>
            </a:r>
          </a:p>
        </p:txBody>
      </p:sp>
      <p:sp>
        <p:nvSpPr>
          <p:cNvPr id="97" name="Google Shape;97;p13"/>
          <p:cNvSpPr txBox="1"/>
          <p:nvPr/>
        </p:nvSpPr>
        <p:spPr>
          <a:xfrm>
            <a:off x="12300214" y="2324318"/>
            <a:ext cx="2794273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Cotton Candy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Candy 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Chips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Ring Pops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Suckers</a:t>
            </a:r>
          </a:p>
        </p:txBody>
      </p:sp>
      <p:sp>
        <p:nvSpPr>
          <p:cNvPr id="98" name="Google Shape;98;p13"/>
          <p:cNvSpPr txBox="1"/>
          <p:nvPr/>
        </p:nvSpPr>
        <p:spPr>
          <a:xfrm>
            <a:off x="12300790" y="6637854"/>
            <a:ext cx="3530336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Gatorade 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Pop/Water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Bug Juice</a:t>
            </a:r>
          </a:p>
        </p:txBody>
      </p:sp>
      <p:sp>
        <p:nvSpPr>
          <p:cNvPr id="8" name="Google Shape;95;p13">
            <a:extLst>
              <a:ext uri="{FF2B5EF4-FFF2-40B4-BE49-F238E27FC236}">
                <a16:creationId xmlns:a16="http://schemas.microsoft.com/office/drawing/2014/main" id="{9B0F4187-B8F8-5B3F-A13D-5C3FC97DEE9B}"/>
              </a:ext>
            </a:extLst>
          </p:cNvPr>
          <p:cNvSpPr txBox="1"/>
          <p:nvPr/>
        </p:nvSpPr>
        <p:spPr>
          <a:xfrm>
            <a:off x="3442760" y="2373559"/>
            <a:ext cx="2211659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$5.00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7;p13">
            <a:extLst>
              <a:ext uri="{FF2B5EF4-FFF2-40B4-BE49-F238E27FC236}">
                <a16:creationId xmlns:a16="http://schemas.microsoft.com/office/drawing/2014/main" id="{9EE1B95F-CD3F-A7D2-DA60-CF6FF5A03971}"/>
              </a:ext>
            </a:extLst>
          </p:cNvPr>
          <p:cNvSpPr txBox="1"/>
          <p:nvPr/>
        </p:nvSpPr>
        <p:spPr>
          <a:xfrm>
            <a:off x="16798371" y="2334476"/>
            <a:ext cx="1122694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$1.50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$.50</a:t>
            </a:r>
          </a:p>
        </p:txBody>
      </p:sp>
      <p:sp>
        <p:nvSpPr>
          <p:cNvPr id="10" name="Google Shape;91;p13">
            <a:extLst>
              <a:ext uri="{FF2B5EF4-FFF2-40B4-BE49-F238E27FC236}">
                <a16:creationId xmlns:a16="http://schemas.microsoft.com/office/drawing/2014/main" id="{E768E4BB-7294-C79C-DC9A-3463E11732F0}"/>
              </a:ext>
            </a:extLst>
          </p:cNvPr>
          <p:cNvSpPr/>
          <p:nvPr/>
        </p:nvSpPr>
        <p:spPr>
          <a:xfrm>
            <a:off x="12764787" y="9630601"/>
            <a:ext cx="4635695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All prices subject to change without notice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8;p13">
            <a:extLst>
              <a:ext uri="{FF2B5EF4-FFF2-40B4-BE49-F238E27FC236}">
                <a16:creationId xmlns:a16="http://schemas.microsoft.com/office/drawing/2014/main" id="{9F9E3A06-0A0F-C025-E6F2-8911E904EE99}"/>
              </a:ext>
            </a:extLst>
          </p:cNvPr>
          <p:cNvSpPr txBox="1"/>
          <p:nvPr/>
        </p:nvSpPr>
        <p:spPr>
          <a:xfrm>
            <a:off x="15354877" y="6647601"/>
            <a:ext cx="2538084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</p:txBody>
      </p:sp>
      <p:sp>
        <p:nvSpPr>
          <p:cNvPr id="2" name="Google Shape;85;p13">
            <a:extLst>
              <a:ext uri="{FF2B5EF4-FFF2-40B4-BE49-F238E27FC236}">
                <a16:creationId xmlns:a16="http://schemas.microsoft.com/office/drawing/2014/main" id="{07E2FA63-7C60-89B2-6579-9C802CCC6477}"/>
              </a:ext>
            </a:extLst>
          </p:cNvPr>
          <p:cNvSpPr/>
          <p:nvPr/>
        </p:nvSpPr>
        <p:spPr>
          <a:xfrm>
            <a:off x="246660" y="5921021"/>
            <a:ext cx="5595904" cy="2314574"/>
          </a:xfrm>
          <a:prstGeom prst="roundRect">
            <a:avLst>
              <a:gd name="adj" fmla="val 16667"/>
            </a:avLst>
          </a:prstGeom>
          <a:solidFill>
            <a:srgbClr val="F4C80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0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Miscellaneous</a:t>
            </a:r>
            <a:endParaRPr lang="en-US"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4" name="Google Shape;94;p13">
            <a:extLst>
              <a:ext uri="{FF2B5EF4-FFF2-40B4-BE49-F238E27FC236}">
                <a16:creationId xmlns:a16="http://schemas.microsoft.com/office/drawing/2014/main" id="{0CFE8B08-AEF9-5FCD-A749-23E5B3F1C5A3}"/>
              </a:ext>
            </a:extLst>
          </p:cNvPr>
          <p:cNvSpPr txBox="1"/>
          <p:nvPr/>
        </p:nvSpPr>
        <p:spPr>
          <a:xfrm>
            <a:off x="332154" y="6938585"/>
            <a:ext cx="2553921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Medicine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Miscellaneous</a:t>
            </a:r>
          </a:p>
        </p:txBody>
      </p:sp>
      <p:sp>
        <p:nvSpPr>
          <p:cNvPr id="5" name="Google Shape;94;p13">
            <a:extLst>
              <a:ext uri="{FF2B5EF4-FFF2-40B4-BE49-F238E27FC236}">
                <a16:creationId xmlns:a16="http://schemas.microsoft.com/office/drawing/2014/main" id="{0F986EFF-2F84-5C71-D3A8-24F1E6CFEFD3}"/>
              </a:ext>
            </a:extLst>
          </p:cNvPr>
          <p:cNvSpPr txBox="1"/>
          <p:nvPr/>
        </p:nvSpPr>
        <p:spPr>
          <a:xfrm>
            <a:off x="3097671" y="6938585"/>
            <a:ext cx="2553921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$2.00 - $5.00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ACA003-5F80-3A6B-EFC6-700254B11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938" y="386963"/>
            <a:ext cx="6271323" cy="62713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743C70-6DD0-7200-745B-6992427E8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040" y="6420254"/>
            <a:ext cx="3304660" cy="36306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952b670f-6bee-4e6c-994d-cb4c4ab4436c}" enabled="1" method="Standard" siteId="{12709065-6e6c-41c9-9e4d-fb0a436969c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63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Corben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27</cp:revision>
  <dcterms:modified xsi:type="dcterms:W3CDTF">2025-07-31T19:48:39Z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Theme:3</vt:lpwstr>
  </property>
  <property fmtid="{D5CDD505-2E9C-101B-9397-08002B2CF9AE}" pid="3" name="ClassificationContentMarkingFooterText">
    <vt:lpwstr>Lexmark Confidential</vt:lpwstr>
  </property>
</Properties>
</file>