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26372" y="5305431"/>
            <a:ext cx="5726700" cy="40164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4774" y="5080575"/>
            <a:ext cx="5595904" cy="2232856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389397" y="7725907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6372" y="512243"/>
            <a:ext cx="5680800" cy="419779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53280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6112" y="888088"/>
            <a:ext cx="4048572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Jalapeños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85008" y="5789981"/>
            <a:ext cx="172892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28303" y="8429438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7827" y="1205711"/>
            <a:ext cx="279427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Popcorn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64303" y="6022264"/>
            <a:ext cx="2765592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Big League Chew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Blow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Bubble Gum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998" y="875860"/>
            <a:ext cx="1303499" cy="39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60393" y="5789981"/>
            <a:ext cx="128070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629442" y="8429438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5603668" y="1215869"/>
            <a:ext cx="2235010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/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$1.50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566160" y="6032011"/>
            <a:ext cx="129031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$0.25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14</cp:revision>
  <dcterms:modified xsi:type="dcterms:W3CDTF">2024-04-17T19:14:57Z</dcterms:modified>
</cp:coreProperties>
</file>