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0287000" cy="18288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orben" panose="020B0604020202020204" charset="0"/>
      <p:bold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459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63800" y="685800"/>
            <a:ext cx="1930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285875" y="2992969"/>
            <a:ext cx="7715250" cy="6366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506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285875" y="9605437"/>
            <a:ext cx="7715250" cy="4415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44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25"/>
            </a:lvl1pPr>
            <a:lvl2pPr lvl="1" algn="ctr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88"/>
            </a:lvl2pPr>
            <a:lvl3pPr lvl="2" algn="ctr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519"/>
            </a:lvl3pPr>
            <a:lvl4pPr lvl="3" algn="ctr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/>
            </a:lvl4pPr>
            <a:lvl5pPr lvl="4" algn="ctr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/>
            </a:lvl5pPr>
            <a:lvl6pPr lvl="5" algn="ctr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/>
            </a:lvl6pPr>
            <a:lvl7pPr lvl="6" algn="ctr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/>
            </a:lvl7pPr>
            <a:lvl8pPr lvl="7" algn="ctr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/>
            </a:lvl8pPr>
            <a:lvl9pPr lvl="8" algn="ctr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707231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407571" y="16950268"/>
            <a:ext cx="3471863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7265194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01873" y="4559303"/>
            <a:ext cx="8872538" cy="760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506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01873" y="12238571"/>
            <a:ext cx="8872538" cy="4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85772" lvl="0" indent="-192887" algn="l">
              <a:lnSpc>
                <a:spcPct val="90000"/>
              </a:lnSpc>
              <a:spcBef>
                <a:spcPts val="844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025">
                <a:solidFill>
                  <a:srgbClr val="888888"/>
                </a:solidFill>
              </a:defRPr>
            </a:lvl1pPr>
            <a:lvl2pPr marL="771544" lvl="1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88">
                <a:solidFill>
                  <a:srgbClr val="888888"/>
                </a:solidFill>
              </a:defRPr>
            </a:lvl2pPr>
            <a:lvl3pPr marL="1157317" lvl="2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519">
                <a:solidFill>
                  <a:srgbClr val="888888"/>
                </a:solidFill>
              </a:defRPr>
            </a:lvl3pPr>
            <a:lvl4pPr marL="1543088" lvl="3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rgbClr val="888888"/>
                </a:solidFill>
              </a:defRPr>
            </a:lvl4pPr>
            <a:lvl5pPr marL="1928861" lvl="4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rgbClr val="888888"/>
                </a:solidFill>
              </a:defRPr>
            </a:lvl5pPr>
            <a:lvl6pPr marL="2314632" lvl="5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rgbClr val="888888"/>
                </a:solidFill>
              </a:defRPr>
            </a:lvl6pPr>
            <a:lvl7pPr marL="2700405" lvl="6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rgbClr val="888888"/>
                </a:solidFill>
              </a:defRPr>
            </a:lvl7pPr>
            <a:lvl8pPr marL="3086178" lvl="7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rgbClr val="888888"/>
                </a:solidFill>
              </a:defRPr>
            </a:lvl8pPr>
            <a:lvl9pPr marL="3471949" lvl="8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5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707231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407571" y="16950268"/>
            <a:ext cx="3471863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7265194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07232" y="973668"/>
            <a:ext cx="8872538" cy="353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707231" y="4868335"/>
            <a:ext cx="4371975" cy="11603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85772" lvl="0" indent="-289329" algn="l">
              <a:lnSpc>
                <a:spcPct val="90000"/>
              </a:lnSpc>
              <a:spcBef>
                <a:spcPts val="84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771544" lvl="1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157317" lvl="2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543088" lvl="3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928861" lvl="4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314632" lvl="5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700405" lvl="6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086178" lvl="7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471949" lvl="8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5207794" y="4868335"/>
            <a:ext cx="4371975" cy="11603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85772" lvl="0" indent="-289329" algn="l">
              <a:lnSpc>
                <a:spcPct val="90000"/>
              </a:lnSpc>
              <a:spcBef>
                <a:spcPts val="84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771544" lvl="1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157317" lvl="2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543088" lvl="3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928861" lvl="4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314632" lvl="5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700405" lvl="6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086178" lvl="7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471949" lvl="8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707231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407571" y="16950268"/>
            <a:ext cx="3471863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7265194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708571" y="973668"/>
            <a:ext cx="8872538" cy="353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708574" y="4483102"/>
            <a:ext cx="4351883" cy="2197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85772" lvl="0" indent="-192887" algn="l">
              <a:lnSpc>
                <a:spcPct val="90000"/>
              </a:lnSpc>
              <a:spcBef>
                <a:spcPts val="844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25" b="1"/>
            </a:lvl1pPr>
            <a:lvl2pPr marL="771544" lvl="1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88" b="1"/>
            </a:lvl2pPr>
            <a:lvl3pPr marL="1157317" lvl="2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519" b="1"/>
            </a:lvl3pPr>
            <a:lvl4pPr marL="1543088" lvl="3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 b="1"/>
            </a:lvl4pPr>
            <a:lvl5pPr marL="1928861" lvl="4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 b="1"/>
            </a:lvl5pPr>
            <a:lvl6pPr marL="2314632" lvl="5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 b="1"/>
            </a:lvl6pPr>
            <a:lvl7pPr marL="2700405" lvl="6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 b="1"/>
            </a:lvl7pPr>
            <a:lvl8pPr marL="3086178" lvl="7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 b="1"/>
            </a:lvl8pPr>
            <a:lvl9pPr marL="3471949" lvl="8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708574" y="6680201"/>
            <a:ext cx="4351883" cy="9825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85772" lvl="0" indent="-289329" algn="l">
              <a:lnSpc>
                <a:spcPct val="90000"/>
              </a:lnSpc>
              <a:spcBef>
                <a:spcPts val="84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771544" lvl="1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157317" lvl="2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543088" lvl="3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928861" lvl="4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314632" lvl="5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700405" lvl="6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086178" lvl="7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471949" lvl="8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5207794" y="4483102"/>
            <a:ext cx="4373315" cy="2197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385772" lvl="0" indent="-192887" algn="l">
              <a:lnSpc>
                <a:spcPct val="90000"/>
              </a:lnSpc>
              <a:spcBef>
                <a:spcPts val="844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025" b="1"/>
            </a:lvl1pPr>
            <a:lvl2pPr marL="771544" lvl="1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688" b="1"/>
            </a:lvl2pPr>
            <a:lvl3pPr marL="1157317" lvl="2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519" b="1"/>
            </a:lvl3pPr>
            <a:lvl4pPr marL="1543088" lvl="3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 b="1"/>
            </a:lvl4pPr>
            <a:lvl5pPr marL="1928861" lvl="4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 b="1"/>
            </a:lvl5pPr>
            <a:lvl6pPr marL="2314632" lvl="5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 b="1"/>
            </a:lvl6pPr>
            <a:lvl7pPr marL="2700405" lvl="6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 b="1"/>
            </a:lvl7pPr>
            <a:lvl8pPr marL="3086178" lvl="7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 b="1"/>
            </a:lvl8pPr>
            <a:lvl9pPr marL="3471949" lvl="8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5207794" y="6680201"/>
            <a:ext cx="4373315" cy="9825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85772" lvl="0" indent="-289329" algn="l">
              <a:lnSpc>
                <a:spcPct val="90000"/>
              </a:lnSpc>
              <a:spcBef>
                <a:spcPts val="84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771544" lvl="1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157317" lvl="2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543088" lvl="3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928861" lvl="4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314632" lvl="5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700405" lvl="6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086178" lvl="7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471949" lvl="8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707231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407571" y="16950268"/>
            <a:ext cx="3471863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7265194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707232" y="973668"/>
            <a:ext cx="8872538" cy="353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707231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407571" y="16950268"/>
            <a:ext cx="3471863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7265194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708572" y="1219200"/>
            <a:ext cx="3317825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4373315" y="2633134"/>
            <a:ext cx="5207794" cy="12996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85772" lvl="0" indent="-364340" algn="l">
              <a:lnSpc>
                <a:spcPct val="90000"/>
              </a:lnSpc>
              <a:spcBef>
                <a:spcPts val="844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2700"/>
            </a:lvl1pPr>
            <a:lvl2pPr marL="771544" lvl="1" indent="-34290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363"/>
            </a:lvl2pPr>
            <a:lvl3pPr marL="1157317" lvl="2" indent="-32147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025"/>
            </a:lvl3pPr>
            <a:lvl4pPr marL="1543088" lvl="3" indent="-300045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688"/>
            </a:lvl4pPr>
            <a:lvl5pPr marL="1928861" lvl="4" indent="-300045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688"/>
            </a:lvl5pPr>
            <a:lvl6pPr marL="2314632" lvl="5" indent="-300045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688"/>
            </a:lvl6pPr>
            <a:lvl7pPr marL="2700405" lvl="6" indent="-300045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688"/>
            </a:lvl7pPr>
            <a:lvl8pPr marL="3086178" lvl="7" indent="-300045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688"/>
            </a:lvl8pPr>
            <a:lvl9pPr marL="3471949" lvl="8" indent="-300045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1688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708572" y="5486400"/>
            <a:ext cx="3317825" cy="10164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85772" lvl="0" indent="-192887" algn="l">
              <a:lnSpc>
                <a:spcPct val="90000"/>
              </a:lnSpc>
              <a:spcBef>
                <a:spcPts val="844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/>
            </a:lvl1pPr>
            <a:lvl2pPr marL="771544" lvl="1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81"/>
            </a:lvl2pPr>
            <a:lvl3pPr marL="1157317" lvl="2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013"/>
            </a:lvl3pPr>
            <a:lvl4pPr marL="1543088" lvl="3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44"/>
            </a:lvl4pPr>
            <a:lvl5pPr marL="1928861" lvl="4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44"/>
            </a:lvl5pPr>
            <a:lvl6pPr marL="2314632" lvl="5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44"/>
            </a:lvl6pPr>
            <a:lvl7pPr marL="2700405" lvl="6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44"/>
            </a:lvl7pPr>
            <a:lvl8pPr marL="3086178" lvl="7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44"/>
            </a:lvl8pPr>
            <a:lvl9pPr marL="3471949" lvl="8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44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707231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407571" y="16950268"/>
            <a:ext cx="3471863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7265194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708572" y="1219200"/>
            <a:ext cx="3317825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4373315" y="2633134"/>
            <a:ext cx="5207794" cy="12996334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708572" y="5486400"/>
            <a:ext cx="3317825" cy="10164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85772" lvl="0" indent="-192887" algn="l">
              <a:lnSpc>
                <a:spcPct val="90000"/>
              </a:lnSpc>
              <a:spcBef>
                <a:spcPts val="844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350"/>
            </a:lvl1pPr>
            <a:lvl2pPr marL="771544" lvl="1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81"/>
            </a:lvl2pPr>
            <a:lvl3pPr marL="1157317" lvl="2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013"/>
            </a:lvl3pPr>
            <a:lvl4pPr marL="1543088" lvl="3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44"/>
            </a:lvl4pPr>
            <a:lvl5pPr marL="1928861" lvl="4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44"/>
            </a:lvl5pPr>
            <a:lvl6pPr marL="2314632" lvl="5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44"/>
            </a:lvl6pPr>
            <a:lvl7pPr marL="2700405" lvl="6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44"/>
            </a:lvl7pPr>
            <a:lvl8pPr marL="3086178" lvl="7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44"/>
            </a:lvl8pPr>
            <a:lvl9pPr marL="3471949" lvl="8" indent="-192887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844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707231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407571" y="16950268"/>
            <a:ext cx="3471863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7265194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707232" y="973668"/>
            <a:ext cx="8872538" cy="353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-658283" y="6233848"/>
            <a:ext cx="11603568" cy="8872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85772" lvl="0" indent="-289329" algn="l">
              <a:lnSpc>
                <a:spcPct val="90000"/>
              </a:lnSpc>
              <a:spcBef>
                <a:spcPts val="84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771544" lvl="1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157317" lvl="2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543088" lvl="3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928861" lvl="4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314632" lvl="5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700405" lvl="6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086178" lvl="7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471949" lvl="8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707231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407571" y="16950268"/>
            <a:ext cx="3471863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7265194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21587" y="7613721"/>
            <a:ext cx="15498235" cy="221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-3778976" y="5459876"/>
            <a:ext cx="15498235" cy="6525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385772" lvl="0" indent="-289329" algn="l">
              <a:lnSpc>
                <a:spcPct val="90000"/>
              </a:lnSpc>
              <a:spcBef>
                <a:spcPts val="844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771544" lvl="1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157317" lvl="2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543088" lvl="3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1928861" lvl="4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314632" lvl="5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2700405" lvl="6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086178" lvl="7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3471949" lvl="8" indent="-289329" algn="l">
              <a:lnSpc>
                <a:spcPct val="90000"/>
              </a:lnSpc>
              <a:spcBef>
                <a:spcPts val="42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707231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407571" y="16950268"/>
            <a:ext cx="3471863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7265194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07232" y="973668"/>
            <a:ext cx="8872538" cy="3534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7232" y="4868335"/>
            <a:ext cx="8872538" cy="11603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707231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407571" y="16950268"/>
            <a:ext cx="3471863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51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7265194" y="16950268"/>
            <a:ext cx="2314575" cy="973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13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8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8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8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8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8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8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8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8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8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8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8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8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8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8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8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8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8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8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8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8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8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8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8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8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8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8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8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89;p13">
            <a:extLst>
              <a:ext uri="{FF2B5EF4-FFF2-40B4-BE49-F238E27FC236}">
                <a16:creationId xmlns:a16="http://schemas.microsoft.com/office/drawing/2014/main" id="{8E523612-91B2-4CE0-B01E-525307AA1B16}"/>
              </a:ext>
            </a:extLst>
          </p:cNvPr>
          <p:cNvSpPr/>
          <p:nvPr/>
        </p:nvSpPr>
        <p:spPr>
          <a:xfrm>
            <a:off x="6310672" y="288440"/>
            <a:ext cx="3912556" cy="269595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35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Splash Park</a:t>
            </a:r>
            <a:endParaRPr sz="3150" dirty="0"/>
          </a:p>
          <a:p>
            <a:pPr algn="ctr"/>
            <a:r>
              <a:rPr lang="en-US" sz="135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Bathing suit or swimmers required</a:t>
            </a:r>
            <a:endParaRPr sz="3150" dirty="0"/>
          </a:p>
          <a:p>
            <a:endParaRPr sz="15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 dirty="0"/>
          </a:p>
        </p:txBody>
      </p:sp>
      <p:pic>
        <p:nvPicPr>
          <p:cNvPr id="21" name="Google Shape;90;p13">
            <a:extLst>
              <a:ext uri="{FF2B5EF4-FFF2-40B4-BE49-F238E27FC236}">
                <a16:creationId xmlns:a16="http://schemas.microsoft.com/office/drawing/2014/main" id="{30C7F528-598C-4D9D-B116-D117FD44CE1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04428" y="-740219"/>
            <a:ext cx="6515100" cy="65151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91;p13">
            <a:extLst>
              <a:ext uri="{FF2B5EF4-FFF2-40B4-BE49-F238E27FC236}">
                <a16:creationId xmlns:a16="http://schemas.microsoft.com/office/drawing/2014/main" id="{25BBBCB5-C2A9-4E75-A925-18A91D88B0ED}"/>
              </a:ext>
            </a:extLst>
          </p:cNvPr>
          <p:cNvSpPr/>
          <p:nvPr/>
        </p:nvSpPr>
        <p:spPr>
          <a:xfrm>
            <a:off x="6487921" y="4718559"/>
            <a:ext cx="3502470" cy="55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2700" b="1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StantonKY.gov/parks</a:t>
            </a:r>
            <a:endParaRPr sz="27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92;p13">
            <a:extLst>
              <a:ext uri="{FF2B5EF4-FFF2-40B4-BE49-F238E27FC236}">
                <a16:creationId xmlns:a16="http://schemas.microsoft.com/office/drawing/2014/main" id="{3B1BABD0-FF48-4E57-A24F-432B5DA0A4F3}"/>
              </a:ext>
            </a:extLst>
          </p:cNvPr>
          <p:cNvSpPr/>
          <p:nvPr/>
        </p:nvSpPr>
        <p:spPr>
          <a:xfrm>
            <a:off x="6309329" y="3304234"/>
            <a:ext cx="3912557" cy="137925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Ask us about renting our Pavilions or Splash Park for your next private party!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96;p13">
            <a:extLst>
              <a:ext uri="{FF2B5EF4-FFF2-40B4-BE49-F238E27FC236}">
                <a16:creationId xmlns:a16="http://schemas.microsoft.com/office/drawing/2014/main" id="{67EC80D8-7EC5-49B6-B801-6659443F11EC}"/>
              </a:ext>
            </a:extLst>
          </p:cNvPr>
          <p:cNvSpPr txBox="1"/>
          <p:nvPr/>
        </p:nvSpPr>
        <p:spPr>
          <a:xfrm>
            <a:off x="6313573" y="1846228"/>
            <a:ext cx="3851166" cy="110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&amp; Under		Free</a:t>
            </a:r>
            <a:b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4+			$2.00</a:t>
            </a:r>
            <a:endParaRPr sz="315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85;p13">
            <a:extLst>
              <a:ext uri="{FF2B5EF4-FFF2-40B4-BE49-F238E27FC236}">
                <a16:creationId xmlns:a16="http://schemas.microsoft.com/office/drawing/2014/main" id="{05A98646-04E8-483E-8A1B-54C8DAA96E57}"/>
              </a:ext>
            </a:extLst>
          </p:cNvPr>
          <p:cNvSpPr/>
          <p:nvPr/>
        </p:nvSpPr>
        <p:spPr>
          <a:xfrm>
            <a:off x="384815" y="10841625"/>
            <a:ext cx="4796781" cy="3185442"/>
          </a:xfrm>
          <a:prstGeom prst="roundRect">
            <a:avLst>
              <a:gd name="adj" fmla="val 16667"/>
            </a:avLst>
          </a:prstGeom>
          <a:solidFill>
            <a:srgbClr val="62953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Beverages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/>
          </a:p>
        </p:txBody>
      </p:sp>
      <p:sp>
        <p:nvSpPr>
          <p:cNvPr id="26" name="Google Shape;86;p13">
            <a:extLst>
              <a:ext uri="{FF2B5EF4-FFF2-40B4-BE49-F238E27FC236}">
                <a16:creationId xmlns:a16="http://schemas.microsoft.com/office/drawing/2014/main" id="{6B01B91D-1EC3-47C1-AC73-25474E2D7049}"/>
              </a:ext>
            </a:extLst>
          </p:cNvPr>
          <p:cNvSpPr/>
          <p:nvPr/>
        </p:nvSpPr>
        <p:spPr>
          <a:xfrm>
            <a:off x="384815" y="14734509"/>
            <a:ext cx="4796781" cy="243270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5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Ice Cream</a:t>
            </a:r>
            <a:endParaRPr sz="1800" dirty="0"/>
          </a:p>
        </p:txBody>
      </p:sp>
      <p:sp>
        <p:nvSpPr>
          <p:cNvPr id="27" name="Google Shape;88;p13">
            <a:extLst>
              <a:ext uri="{FF2B5EF4-FFF2-40B4-BE49-F238E27FC236}">
                <a16:creationId xmlns:a16="http://schemas.microsoft.com/office/drawing/2014/main" id="{990011CD-3B69-4DC0-8C04-3B13DCF92115}"/>
              </a:ext>
            </a:extLst>
          </p:cNvPr>
          <p:cNvSpPr/>
          <p:nvPr/>
        </p:nvSpPr>
        <p:spPr>
          <a:xfrm>
            <a:off x="356532" y="5774881"/>
            <a:ext cx="4825064" cy="418860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Food</a:t>
            </a:r>
            <a:endParaRPr sz="2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/>
          </a:p>
        </p:txBody>
      </p:sp>
      <p:sp>
        <p:nvSpPr>
          <p:cNvPr id="28" name="Google Shape;93;p13">
            <a:extLst>
              <a:ext uri="{FF2B5EF4-FFF2-40B4-BE49-F238E27FC236}">
                <a16:creationId xmlns:a16="http://schemas.microsoft.com/office/drawing/2014/main" id="{FA1E30FF-C8A9-49CE-8E2E-7E4181EC05E5}"/>
              </a:ext>
            </a:extLst>
          </p:cNvPr>
          <p:cNvSpPr txBox="1"/>
          <p:nvPr/>
        </p:nvSpPr>
        <p:spPr>
          <a:xfrm>
            <a:off x="352740" y="6564069"/>
            <a:ext cx="5639317" cy="3185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Pizza	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Hot Dog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Corn Dog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Hamburger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Pork Tenderloin		$3.00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+Cheese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+ </a:t>
            </a:r>
            <a:r>
              <a:rPr lang="en-US" sz="2700" b="1" dirty="0" err="1">
                <a:latin typeface="Calibri"/>
                <a:ea typeface="Calibri"/>
                <a:cs typeface="Calibri"/>
                <a:sym typeface="Calibri"/>
              </a:rPr>
              <a:t>Chilli</a:t>
            </a:r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			$1.00</a:t>
            </a:r>
            <a:endParaRPr sz="225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94;p13">
            <a:extLst>
              <a:ext uri="{FF2B5EF4-FFF2-40B4-BE49-F238E27FC236}">
                <a16:creationId xmlns:a16="http://schemas.microsoft.com/office/drawing/2014/main" id="{32E53681-BF22-492B-A7EC-00D6B52D3CD1}"/>
              </a:ext>
            </a:extLst>
          </p:cNvPr>
          <p:cNvSpPr txBox="1"/>
          <p:nvPr/>
        </p:nvSpPr>
        <p:spPr>
          <a:xfrm>
            <a:off x="420473" y="11666020"/>
            <a:ext cx="4761124" cy="2354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Water	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Can Pop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Gatorade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Coffee			$1.00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Hot Chocolate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95;p13">
            <a:extLst>
              <a:ext uri="{FF2B5EF4-FFF2-40B4-BE49-F238E27FC236}">
                <a16:creationId xmlns:a16="http://schemas.microsoft.com/office/drawing/2014/main" id="{A30AD721-191F-473C-98AA-E013ACDE7089}"/>
              </a:ext>
            </a:extLst>
          </p:cNvPr>
          <p:cNvSpPr txBox="1"/>
          <p:nvPr/>
        </p:nvSpPr>
        <p:spPr>
          <a:xfrm>
            <a:off x="441576" y="15534643"/>
            <a:ext cx="4740020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 err="1">
                <a:latin typeface="Calibri"/>
                <a:ea typeface="Calibri"/>
                <a:cs typeface="Calibri"/>
                <a:sym typeface="Calibri"/>
              </a:rPr>
              <a:t>Icees</a:t>
            </a:r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			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Ice Cream			$3.00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Popsicle			$3.00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84;p13">
            <a:extLst>
              <a:ext uri="{FF2B5EF4-FFF2-40B4-BE49-F238E27FC236}">
                <a16:creationId xmlns:a16="http://schemas.microsoft.com/office/drawing/2014/main" id="{E6D94F2B-1D0E-4FEB-986C-293FCEE4B477}"/>
              </a:ext>
            </a:extLst>
          </p:cNvPr>
          <p:cNvSpPr/>
          <p:nvPr/>
        </p:nvSpPr>
        <p:spPr>
          <a:xfrm>
            <a:off x="5909375" y="12329940"/>
            <a:ext cx="4018296" cy="3739793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Candy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/>
          </a:p>
        </p:txBody>
      </p:sp>
      <p:sp>
        <p:nvSpPr>
          <p:cNvPr id="32" name="Google Shape;87;p13">
            <a:extLst>
              <a:ext uri="{FF2B5EF4-FFF2-40B4-BE49-F238E27FC236}">
                <a16:creationId xmlns:a16="http://schemas.microsoft.com/office/drawing/2014/main" id="{D63BBF99-7DF1-4FB7-BE01-B182AD7AF0D9}"/>
              </a:ext>
            </a:extLst>
          </p:cNvPr>
          <p:cNvSpPr/>
          <p:nvPr/>
        </p:nvSpPr>
        <p:spPr>
          <a:xfrm>
            <a:off x="5955162" y="6694628"/>
            <a:ext cx="3941434" cy="4931550"/>
          </a:xfrm>
          <a:prstGeom prst="roundRect">
            <a:avLst>
              <a:gd name="adj" fmla="val 16667"/>
            </a:avLst>
          </a:prstGeom>
          <a:solidFill>
            <a:srgbClr val="62953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Snacks</a:t>
            </a:r>
            <a:endParaRPr sz="2700">
              <a:solidFill>
                <a:schemeClr val="lt1"/>
              </a:solidFill>
              <a:latin typeface="Corben"/>
              <a:ea typeface="Corben"/>
              <a:cs typeface="Corben"/>
              <a:sym typeface="Corben"/>
            </a:endParaRPr>
          </a:p>
          <a:p>
            <a:endParaRPr sz="3150"/>
          </a:p>
        </p:txBody>
      </p:sp>
      <p:sp>
        <p:nvSpPr>
          <p:cNvPr id="33" name="Google Shape;97;p13">
            <a:extLst>
              <a:ext uri="{FF2B5EF4-FFF2-40B4-BE49-F238E27FC236}">
                <a16:creationId xmlns:a16="http://schemas.microsoft.com/office/drawing/2014/main" id="{FB519509-99AC-493E-B58A-8F09CD3F69D4}"/>
              </a:ext>
            </a:extLst>
          </p:cNvPr>
          <p:cNvSpPr txBox="1"/>
          <p:nvPr/>
        </p:nvSpPr>
        <p:spPr>
          <a:xfrm>
            <a:off x="6007988" y="7466153"/>
            <a:ext cx="4041944" cy="4016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Large Popcorn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Small Popcorn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Nachos &amp; Cheese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Pickle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Slim Jim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Sunflower Seeds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Chips	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Peanuts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Pickled Sausage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98;p13">
            <a:extLst>
              <a:ext uri="{FF2B5EF4-FFF2-40B4-BE49-F238E27FC236}">
                <a16:creationId xmlns:a16="http://schemas.microsoft.com/office/drawing/2014/main" id="{355CA21B-E6BC-4B3A-9574-2FE190596043}"/>
              </a:ext>
            </a:extLst>
          </p:cNvPr>
          <p:cNvSpPr txBox="1"/>
          <p:nvPr/>
        </p:nvSpPr>
        <p:spPr>
          <a:xfrm>
            <a:off x="5925758" y="13152016"/>
            <a:ext cx="3970838" cy="27699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Candy Bars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Cotton Candy	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Airheads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2 Blow Pops	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Sweet Tart Rope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Assorted Candy	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229</Words>
  <Application>Microsoft Office PowerPoint</Application>
  <PresentationFormat>Custom</PresentationFormat>
  <Paragraphs>40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Corben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Birch</dc:creator>
  <cp:lastModifiedBy>Chad Birch</cp:lastModifiedBy>
  <cp:revision>4</cp:revision>
  <dcterms:modified xsi:type="dcterms:W3CDTF">2022-05-02T15:38:57Z</dcterms:modified>
</cp:coreProperties>
</file>