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26372" y="5305431"/>
            <a:ext cx="5726700" cy="40164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424774" y="5080575"/>
            <a:ext cx="5595904" cy="2232856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389397" y="7725907"/>
            <a:ext cx="5639849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26372" y="512243"/>
            <a:ext cx="5680800" cy="419779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380828" y="187388"/>
            <a:ext cx="5639850" cy="4532802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66112" y="888088"/>
            <a:ext cx="4048572" cy="3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BBQ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Chili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Jalapeños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85008" y="5789981"/>
            <a:ext cx="172892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428303" y="8429438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endParaRPr lang="en-US"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17827" y="1205711"/>
            <a:ext cx="279427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Popcorn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264303" y="6022264"/>
            <a:ext cx="2765592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Big League Chew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Blow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Bubble Gum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548998" y="875860"/>
            <a:ext cx="1303499" cy="394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560393" y="5789981"/>
            <a:ext cx="128070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3629442" y="8429438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$1.00 -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5603668" y="1215869"/>
            <a:ext cx="2235010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/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>
                <a:latin typeface="Calibri"/>
                <a:ea typeface="Calibri"/>
                <a:cs typeface="Calibri"/>
                <a:sym typeface="Calibri"/>
              </a:rPr>
              <a:t>$2.50</a:t>
            </a:r>
            <a:endParaRPr lang="en-US"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6566160" y="6032011"/>
            <a:ext cx="129031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$0.25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164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Corben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15</cp:revision>
  <dcterms:modified xsi:type="dcterms:W3CDTF">2024-07-05T15:57:50Z</dcterms:modified>
</cp:coreProperties>
</file>