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orben" panose="020B0604020202020204" charset="0"/>
      <p:regular r:id="rId8"/>
      <p:bold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D9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65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viewProps" Target="viewProps.xml"/><Relationship Id="rId5" Type="http://schemas.openxmlformats.org/officeDocument/2006/relationships/font" Target="fonts/font2.fntdata"/><Relationship Id="rId10" Type="http://schemas.openxmlformats.org/officeDocument/2006/relationships/presProps" Target="presProps.xml"/><Relationship Id="rId4" Type="http://schemas.openxmlformats.org/officeDocument/2006/relationships/font" Target="fonts/font1.fntdata"/><Relationship Id="rId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3A7C2-08CA-BEEE-3B82-D4978019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84" name="Google Shape;84;p13"/>
          <p:cNvSpPr/>
          <p:nvPr/>
        </p:nvSpPr>
        <p:spPr>
          <a:xfrm>
            <a:off x="12447113" y="6092513"/>
            <a:ext cx="5726700" cy="33943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201275" y="4620231"/>
            <a:ext cx="5639850" cy="28093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6" name="Google Shape;86;p13"/>
          <p:cNvSpPr/>
          <p:nvPr/>
        </p:nvSpPr>
        <p:spPr>
          <a:xfrm>
            <a:off x="401775" y="7673816"/>
            <a:ext cx="4111650" cy="243270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 dirty="0">
              <a:solidFill>
                <a:schemeClr val="tx1"/>
              </a:solidFill>
            </a:endParaRPr>
          </a:p>
        </p:txBody>
      </p:sp>
      <p:sp>
        <p:nvSpPr>
          <p:cNvPr id="87" name="Google Shape;87;p13"/>
          <p:cNvSpPr/>
          <p:nvPr/>
        </p:nvSpPr>
        <p:spPr>
          <a:xfrm>
            <a:off x="12492900" y="457200"/>
            <a:ext cx="5680800" cy="493155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tx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201813" y="174439"/>
            <a:ext cx="5639850" cy="4188600"/>
          </a:xfrm>
          <a:prstGeom prst="roundRect">
            <a:avLst>
              <a:gd name="adj" fmla="val 16667"/>
            </a:avLst>
          </a:prstGeom>
          <a:solidFill>
            <a:srgbClr val="EDD9B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tx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93" name="Google Shape;93;p13"/>
          <p:cNvSpPr txBox="1"/>
          <p:nvPr/>
        </p:nvSpPr>
        <p:spPr>
          <a:xfrm>
            <a:off x="707519" y="1171967"/>
            <a:ext cx="4875012" cy="2862278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Pizza	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Hot Dog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Corn Dog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Hamburger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Pork Tenderloin Sandwich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+Cheese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+ Chili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464428" y="5442460"/>
            <a:ext cx="4866970" cy="1754282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Water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Can Pop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Gatorade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Coffee &amp; Hot Chocolate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3"/>
          <p:cNvSpPr txBox="1"/>
          <p:nvPr/>
        </p:nvSpPr>
        <p:spPr>
          <a:xfrm>
            <a:off x="473603" y="8473950"/>
            <a:ext cx="3924129" cy="1384950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Ice Cream	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Popsicle		$3.00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875855" y="1542559"/>
            <a:ext cx="4803520" cy="3600941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Large Popcorn	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Small Popcorn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Nachos &amp; Cheese		$2.00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Pickle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Slim Jim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Sunflower Seeds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Chips	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Peanuts	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Pickled Sausage		$1.00</a:t>
            </a:r>
            <a:endParaRPr sz="24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941550" y="7042811"/>
            <a:ext cx="4737825" cy="2123614"/>
          </a:xfrm>
          <a:prstGeom prst="rect">
            <a:avLst/>
          </a:prstGeom>
          <a:solidFill>
            <a:srgbClr val="EDD9BF"/>
          </a:solidFill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Candy Bars			$1.00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Cotton Candy			$2.00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Sweet Tart Rope		$2.00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2 Blow Pops			$1.00</a:t>
            </a:r>
          </a:p>
          <a:p>
            <a:r>
              <a:rPr lang="en-US" sz="2400" b="1" dirty="0">
                <a:latin typeface="Calibri"/>
                <a:ea typeface="Calibri"/>
                <a:cs typeface="Calibri"/>
                <a:sym typeface="Calibri"/>
              </a:rPr>
              <a:t>Airheads			$1.00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193</Words>
  <Application>Microsoft Office PowerPoint</Application>
  <PresentationFormat>Custom</PresentationFormat>
  <Paragraphs>33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9</cp:revision>
  <dcterms:modified xsi:type="dcterms:W3CDTF">2022-07-15T22:53:00Z</dcterms:modified>
</cp:coreProperties>
</file>