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62283" y="6845775"/>
            <a:ext cx="5726700" cy="2695951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Drinks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246660" y="361059"/>
            <a:ext cx="5595904" cy="353074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6" name="Google Shape;86;p13"/>
          <p:cNvSpPr/>
          <p:nvPr/>
        </p:nvSpPr>
        <p:spPr>
          <a:xfrm>
            <a:off x="12223377" y="361058"/>
            <a:ext cx="5639849" cy="2354446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231922" y="3227350"/>
            <a:ext cx="5680800" cy="3106579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202714" y="4277556"/>
            <a:ext cx="5639850" cy="2932039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Add-Ons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91" name="Google Shape;91;p13"/>
          <p:cNvSpPr/>
          <p:nvPr/>
        </p:nvSpPr>
        <p:spPr>
          <a:xfrm>
            <a:off x="6120210" y="9575388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our website to rent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87998" y="4978257"/>
            <a:ext cx="4048572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+Jalapeños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+Chili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+Butter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332154" y="1378623"/>
            <a:ext cx="4038729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Hotdog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Pretzels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12262283" y="1064589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Fla-</a:t>
            </a:r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-Ice</a:t>
            </a: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1819893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</a:t>
            </a:r>
          </a:p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223377" y="3881640"/>
            <a:ext cx="2794273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Suckers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300214" y="7562608"/>
            <a:ext cx="3530336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Pop/Water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Coffee/Hot Chocolate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Bug Juice</a:t>
            </a:r>
          </a:p>
        </p:txBody>
      </p:sp>
      <p:pic>
        <p:nvPicPr>
          <p:cNvPr id="3" name="Picture 2" descr="A logo with text and images&#10;&#10;Description automatically generated">
            <a:extLst>
              <a:ext uri="{FF2B5EF4-FFF2-40B4-BE49-F238E27FC236}">
                <a16:creationId xmlns:a16="http://schemas.microsoft.com/office/drawing/2014/main" id="{A140BA81-C294-3C49-CE13-809A6A5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1" y="-666974"/>
            <a:ext cx="6301420" cy="6301420"/>
          </a:xfrm>
          <a:prstGeom prst="rect">
            <a:avLst/>
          </a:prstGeom>
        </p:spPr>
      </p:pic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1F53A13E-BC7F-8565-4538-6A65BF07B3BC}"/>
              </a:ext>
            </a:extLst>
          </p:cNvPr>
          <p:cNvSpPr txBox="1"/>
          <p:nvPr/>
        </p:nvSpPr>
        <p:spPr>
          <a:xfrm>
            <a:off x="4370884" y="4966029"/>
            <a:ext cx="1303499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</p:txBody>
      </p:sp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62947C0C-DF09-8682-D88B-73DDCB7FCE97}"/>
              </a:ext>
            </a:extLst>
          </p:cNvPr>
          <p:cNvSpPr txBox="1"/>
          <p:nvPr/>
        </p:nvSpPr>
        <p:spPr>
          <a:xfrm>
            <a:off x="4370884" y="1378623"/>
            <a:ext cx="1280708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$2.50</a:t>
            </a: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9B0F4187-B8F8-5B3F-A13D-5C3FC97DEE9B}"/>
              </a:ext>
            </a:extLst>
          </p:cNvPr>
          <p:cNvSpPr txBox="1"/>
          <p:nvPr/>
        </p:nvSpPr>
        <p:spPr>
          <a:xfrm>
            <a:off x="15463422" y="1064589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9EE1B95F-CD3F-A7D2-DA60-CF6FF5A03971}"/>
              </a:ext>
            </a:extLst>
          </p:cNvPr>
          <p:cNvSpPr txBox="1"/>
          <p:nvPr/>
        </p:nvSpPr>
        <p:spPr>
          <a:xfrm>
            <a:off x="16721534" y="3891798"/>
            <a:ext cx="1122694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$4.00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E768E4BB-7294-C79C-DC9A-3463E11732F0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9F9E3A06-0A0F-C025-E6F2-8911E904EE99}"/>
              </a:ext>
            </a:extLst>
          </p:cNvPr>
          <p:cNvSpPr txBox="1"/>
          <p:nvPr/>
        </p:nvSpPr>
        <p:spPr>
          <a:xfrm>
            <a:off x="15354301" y="7572355"/>
            <a:ext cx="2538084" cy="1938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$2.00/$3.00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660C6046-143B-2EEF-E45D-8C25AD213FEF}"/>
              </a:ext>
            </a:extLst>
          </p:cNvPr>
          <p:cNvSpPr txBox="1"/>
          <p:nvPr/>
        </p:nvSpPr>
        <p:spPr>
          <a:xfrm>
            <a:off x="9897072" y="6638362"/>
            <a:ext cx="1231342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85;p13">
            <a:extLst>
              <a:ext uri="{FF2B5EF4-FFF2-40B4-BE49-F238E27FC236}">
                <a16:creationId xmlns:a16="http://schemas.microsoft.com/office/drawing/2014/main" id="{07E2FA63-7C60-89B2-6579-9C802CCC6477}"/>
              </a:ext>
            </a:extLst>
          </p:cNvPr>
          <p:cNvSpPr/>
          <p:nvPr/>
        </p:nvSpPr>
        <p:spPr>
          <a:xfrm>
            <a:off x="246660" y="7686677"/>
            <a:ext cx="5595904" cy="2314574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0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Miscellaneous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0CFE8B08-AEF9-5FCD-A749-23E5B3F1C5A3}"/>
              </a:ext>
            </a:extLst>
          </p:cNvPr>
          <p:cNvSpPr txBox="1"/>
          <p:nvPr/>
        </p:nvSpPr>
        <p:spPr>
          <a:xfrm>
            <a:off x="332154" y="8704241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Medicine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Miscellaneous</a:t>
            </a:r>
          </a:p>
        </p:txBody>
      </p:sp>
      <p:sp>
        <p:nvSpPr>
          <p:cNvPr id="5" name="Google Shape;94;p13">
            <a:extLst>
              <a:ext uri="{FF2B5EF4-FFF2-40B4-BE49-F238E27FC236}">
                <a16:creationId xmlns:a16="http://schemas.microsoft.com/office/drawing/2014/main" id="{0F986EFF-2F84-5C71-D3A8-24F1E6CFEFD3}"/>
              </a:ext>
            </a:extLst>
          </p:cNvPr>
          <p:cNvSpPr txBox="1"/>
          <p:nvPr/>
        </p:nvSpPr>
        <p:spPr>
          <a:xfrm>
            <a:off x="3097671" y="8704241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$2.00 - $5.00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142</Words>
  <Application>Microsoft Office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Corben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19</cp:revision>
  <dcterms:modified xsi:type="dcterms:W3CDTF">2025-06-27T18:14:22Z</dcterms:modified>
</cp:coreProperties>
</file>