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803"/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89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C803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84;p13">
            <a:extLst>
              <a:ext uri="{FF2B5EF4-FFF2-40B4-BE49-F238E27FC236}">
                <a16:creationId xmlns:a16="http://schemas.microsoft.com/office/drawing/2014/main" id="{2D248263-DFDE-8A02-BB1B-12F5B73CC0FF}"/>
              </a:ext>
            </a:extLst>
          </p:cNvPr>
          <p:cNvSpPr/>
          <p:nvPr/>
        </p:nvSpPr>
        <p:spPr>
          <a:xfrm>
            <a:off x="12262859" y="5921022"/>
            <a:ext cx="5726700" cy="2314574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Drinks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14" name="Google Shape;86;p13">
            <a:extLst>
              <a:ext uri="{FF2B5EF4-FFF2-40B4-BE49-F238E27FC236}">
                <a16:creationId xmlns:a16="http://schemas.microsoft.com/office/drawing/2014/main" id="{09CE30F9-A5E5-CE5A-FF47-1C8CEB3711ED}"/>
              </a:ext>
            </a:extLst>
          </p:cNvPr>
          <p:cNvSpPr/>
          <p:nvPr/>
        </p:nvSpPr>
        <p:spPr>
          <a:xfrm>
            <a:off x="202715" y="1670028"/>
            <a:ext cx="5639849" cy="2354446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15" name="Google Shape;87;p13">
            <a:extLst>
              <a:ext uri="{FF2B5EF4-FFF2-40B4-BE49-F238E27FC236}">
                <a16:creationId xmlns:a16="http://schemas.microsoft.com/office/drawing/2014/main" id="{C653269B-C630-BB21-28A8-F8FFC6EF2B0E}"/>
              </a:ext>
            </a:extLst>
          </p:cNvPr>
          <p:cNvSpPr/>
          <p:nvPr/>
        </p:nvSpPr>
        <p:spPr>
          <a:xfrm>
            <a:off x="12308759" y="1670028"/>
            <a:ext cx="5680800" cy="3106579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16" name="Google Shape;95;p13">
            <a:extLst>
              <a:ext uri="{FF2B5EF4-FFF2-40B4-BE49-F238E27FC236}">
                <a16:creationId xmlns:a16="http://schemas.microsoft.com/office/drawing/2014/main" id="{83985091-88E3-7E0A-71B7-1FCBBBD8FDBA}"/>
              </a:ext>
            </a:extLst>
          </p:cNvPr>
          <p:cNvSpPr txBox="1"/>
          <p:nvPr/>
        </p:nvSpPr>
        <p:spPr>
          <a:xfrm>
            <a:off x="241621" y="2373559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Fla-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Vor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-Ice</a:t>
            </a:r>
          </a:p>
        </p:txBody>
      </p:sp>
      <p:sp>
        <p:nvSpPr>
          <p:cNvPr id="17" name="Google Shape;97;p13">
            <a:extLst>
              <a:ext uri="{FF2B5EF4-FFF2-40B4-BE49-F238E27FC236}">
                <a16:creationId xmlns:a16="http://schemas.microsoft.com/office/drawing/2014/main" id="{049B5691-AECA-3243-49D4-57B913056686}"/>
              </a:ext>
            </a:extLst>
          </p:cNvPr>
          <p:cNvSpPr txBox="1"/>
          <p:nvPr/>
        </p:nvSpPr>
        <p:spPr>
          <a:xfrm>
            <a:off x="12300214" y="2324318"/>
            <a:ext cx="2794273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Suckers</a:t>
            </a:r>
          </a:p>
        </p:txBody>
      </p:sp>
      <p:sp>
        <p:nvSpPr>
          <p:cNvPr id="18" name="Google Shape;98;p13">
            <a:extLst>
              <a:ext uri="{FF2B5EF4-FFF2-40B4-BE49-F238E27FC236}">
                <a16:creationId xmlns:a16="http://schemas.microsoft.com/office/drawing/2014/main" id="{72FF3D0A-28DD-174A-E09D-EDD59E68D62D}"/>
              </a:ext>
            </a:extLst>
          </p:cNvPr>
          <p:cNvSpPr txBox="1"/>
          <p:nvPr/>
        </p:nvSpPr>
        <p:spPr>
          <a:xfrm>
            <a:off x="12300790" y="6637854"/>
            <a:ext cx="3530336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 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Pop/Water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Bug Juice</a:t>
            </a:r>
          </a:p>
        </p:txBody>
      </p:sp>
      <p:sp>
        <p:nvSpPr>
          <p:cNvPr id="19" name="Google Shape;95;p13">
            <a:extLst>
              <a:ext uri="{FF2B5EF4-FFF2-40B4-BE49-F238E27FC236}">
                <a16:creationId xmlns:a16="http://schemas.microsoft.com/office/drawing/2014/main" id="{55425703-DA5E-37F5-214D-089CBF15E089}"/>
              </a:ext>
            </a:extLst>
          </p:cNvPr>
          <p:cNvSpPr txBox="1"/>
          <p:nvPr/>
        </p:nvSpPr>
        <p:spPr>
          <a:xfrm>
            <a:off x="3442760" y="2373559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97;p13">
            <a:extLst>
              <a:ext uri="{FF2B5EF4-FFF2-40B4-BE49-F238E27FC236}">
                <a16:creationId xmlns:a16="http://schemas.microsoft.com/office/drawing/2014/main" id="{58316E4E-EF08-7215-AB7C-865507A49E35}"/>
              </a:ext>
            </a:extLst>
          </p:cNvPr>
          <p:cNvSpPr txBox="1"/>
          <p:nvPr/>
        </p:nvSpPr>
        <p:spPr>
          <a:xfrm>
            <a:off x="16798371" y="2334476"/>
            <a:ext cx="112269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$.50</a:t>
            </a:r>
          </a:p>
        </p:txBody>
      </p:sp>
      <p:sp>
        <p:nvSpPr>
          <p:cNvPr id="21" name="Google Shape;91;p13">
            <a:extLst>
              <a:ext uri="{FF2B5EF4-FFF2-40B4-BE49-F238E27FC236}">
                <a16:creationId xmlns:a16="http://schemas.microsoft.com/office/drawing/2014/main" id="{FF6E1D6A-499B-72A8-9E3B-6C209B30B80E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98;p13">
            <a:extLst>
              <a:ext uri="{FF2B5EF4-FFF2-40B4-BE49-F238E27FC236}">
                <a16:creationId xmlns:a16="http://schemas.microsoft.com/office/drawing/2014/main" id="{889B4A77-8134-6B13-5247-0B4E0D613F8E}"/>
              </a:ext>
            </a:extLst>
          </p:cNvPr>
          <p:cNvSpPr txBox="1"/>
          <p:nvPr/>
        </p:nvSpPr>
        <p:spPr>
          <a:xfrm>
            <a:off x="15354877" y="6647601"/>
            <a:ext cx="2538084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</p:txBody>
      </p:sp>
      <p:sp>
        <p:nvSpPr>
          <p:cNvPr id="23" name="Google Shape;85;p13">
            <a:extLst>
              <a:ext uri="{FF2B5EF4-FFF2-40B4-BE49-F238E27FC236}">
                <a16:creationId xmlns:a16="http://schemas.microsoft.com/office/drawing/2014/main" id="{FAF2FF7C-6439-A4C0-37F0-22A8A14B28F0}"/>
              </a:ext>
            </a:extLst>
          </p:cNvPr>
          <p:cNvSpPr/>
          <p:nvPr/>
        </p:nvSpPr>
        <p:spPr>
          <a:xfrm>
            <a:off x="246660" y="5921021"/>
            <a:ext cx="5595904" cy="2314574"/>
          </a:xfrm>
          <a:prstGeom prst="roundRect">
            <a:avLst>
              <a:gd name="adj" fmla="val 16667"/>
            </a:avLst>
          </a:prstGeom>
          <a:solidFill>
            <a:srgbClr val="199B33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0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Miscellaneous</a:t>
            </a:r>
            <a:endParaRPr lang="en-US"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24" name="Google Shape;94;p13">
            <a:extLst>
              <a:ext uri="{FF2B5EF4-FFF2-40B4-BE49-F238E27FC236}">
                <a16:creationId xmlns:a16="http://schemas.microsoft.com/office/drawing/2014/main" id="{09861115-E6CF-87E4-1D3A-B0B9E96A8349}"/>
              </a:ext>
            </a:extLst>
          </p:cNvPr>
          <p:cNvSpPr txBox="1"/>
          <p:nvPr/>
        </p:nvSpPr>
        <p:spPr>
          <a:xfrm>
            <a:off x="332154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Medicine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Miscellaneous</a:t>
            </a:r>
          </a:p>
        </p:txBody>
      </p:sp>
      <p:sp>
        <p:nvSpPr>
          <p:cNvPr id="25" name="Google Shape;94;p13">
            <a:extLst>
              <a:ext uri="{FF2B5EF4-FFF2-40B4-BE49-F238E27FC236}">
                <a16:creationId xmlns:a16="http://schemas.microsoft.com/office/drawing/2014/main" id="{D49840E7-F88C-3C67-1CBA-124C39C163CC}"/>
              </a:ext>
            </a:extLst>
          </p:cNvPr>
          <p:cNvSpPr txBox="1"/>
          <p:nvPr/>
        </p:nvSpPr>
        <p:spPr>
          <a:xfrm>
            <a:off x="3097671" y="6938585"/>
            <a:ext cx="2553921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$2.00 - $5.00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0730B8EC-4608-9BD9-7860-1DAF0A86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55" y="228672"/>
            <a:ext cx="5989290" cy="5989290"/>
          </a:xfrm>
          <a:prstGeom prst="rect">
            <a:avLst/>
          </a:prstGeom>
        </p:spPr>
      </p:pic>
      <p:pic>
        <p:nvPicPr>
          <p:cNvPr id="29" name="Picture 28" descr="Qr code&#10;&#10;AI-generated content may be incorrect.">
            <a:extLst>
              <a:ext uri="{FF2B5EF4-FFF2-40B4-BE49-F238E27FC236}">
                <a16:creationId xmlns:a16="http://schemas.microsoft.com/office/drawing/2014/main" id="{7210DEC1-B188-AB74-B341-938025ED0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216" y="6217962"/>
            <a:ext cx="2968991" cy="296899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5E4EED-6F05-D0E7-ED14-BE7DFCCEE61B}"/>
              </a:ext>
            </a:extLst>
          </p:cNvPr>
          <p:cNvSpPr txBox="1"/>
          <p:nvPr/>
        </p:nvSpPr>
        <p:spPr>
          <a:xfrm>
            <a:off x="6525903" y="9269131"/>
            <a:ext cx="52361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Festival Events Calendar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" name="Graphic 31" descr="Arrow: Counter-clockwise curve with solid fill">
            <a:extLst>
              <a:ext uri="{FF2B5EF4-FFF2-40B4-BE49-F238E27FC236}">
                <a16:creationId xmlns:a16="http://schemas.microsoft.com/office/drawing/2014/main" id="{B441D59D-332E-2BE8-A398-ED691DAC8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0005943">
            <a:off x="10508550" y="8152986"/>
            <a:ext cx="1262024" cy="12620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66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Calibri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26</cp:revision>
  <dcterms:modified xsi:type="dcterms:W3CDTF">2025-08-01T03:07:29Z</dcterms:modified>
</cp:coreProperties>
</file>