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9"/>
            <a:ext cx="5595904" cy="353074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31922" y="3227350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4553782"/>
            <a:ext cx="5639850" cy="236080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5254482"/>
            <a:ext cx="4048572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378623"/>
            <a:ext cx="4038729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23377" y="3881640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5242254"/>
            <a:ext cx="130349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378623"/>
            <a:ext cx="1280708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21534" y="3891798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136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23</cp:revision>
  <dcterms:modified xsi:type="dcterms:W3CDTF">2025-06-27T23:30:21Z</dcterms:modified>
</cp:coreProperties>
</file>