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8288000" cy="10287000"/>
  <p:notesSz cx="6858000" cy="9144000"/>
  <p:embeddedFontLst>
    <p:embeddedFont>
      <p:font typeface="Corben" panose="020B0604020202020204" charset="0"/>
      <p:regular r:id="rId4"/>
      <p:bold r:id="rId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9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65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2.fntdata"/><Relationship Id="rId4" Type="http://schemas.openxmlformats.org/officeDocument/2006/relationships/font" Target="fonts/font1.fntdata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600"/>
            </a:lvl1pPr>
            <a:lvl2pPr lvl="1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3000"/>
            </a:lvl2pPr>
            <a:lvl3pPr lvl="2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700"/>
            </a:lvl3pPr>
            <a:lvl4pPr lvl="3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4pPr>
            <a:lvl5pPr lvl="4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5pPr>
            <a:lvl6pPr lvl="5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6pPr>
            <a:lvl7pPr lvl="6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7pPr>
            <a:lvl8pPr lvl="7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8pPr>
            <a:lvl9pPr lvl="8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10700147" y="2934891"/>
            <a:ext cx="8717757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2699147" y="-894159"/>
            <a:ext cx="8717757" cy="1160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3600">
                <a:solidFill>
                  <a:srgbClr val="888888"/>
                </a:solidFill>
              </a:defRPr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3000">
                <a:solidFill>
                  <a:srgbClr val="888888"/>
                </a:solidFill>
              </a:defRPr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700">
                <a:solidFill>
                  <a:srgbClr val="888888"/>
                </a:solidFill>
              </a:defRPr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257300" y="2738438"/>
            <a:ext cx="7772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9258300" y="2738438"/>
            <a:ext cx="7772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600" b="1"/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3000" b="1"/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700" b="1"/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1259683" y="3757613"/>
            <a:ext cx="7736681" cy="5526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9258300" y="2521745"/>
            <a:ext cx="7774782" cy="1235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600" b="1"/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3000" b="1"/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700" b="1"/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9258300" y="3757613"/>
            <a:ext cx="7774782" cy="5526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7774782" y="1481138"/>
            <a:ext cx="9258300" cy="731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6477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4800"/>
            </a:lvl1pPr>
            <a:lvl2pPr marL="1371600" lvl="1" indent="-609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4200"/>
            </a:lvl2pPr>
            <a:lvl3pPr marL="2057400" lvl="2" indent="-5715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600"/>
            </a:lvl3pPr>
            <a:lvl4pPr marL="2743200" lvl="3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4pPr>
            <a:lvl5pPr marL="3429000" lvl="4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5pPr>
            <a:lvl6pPr marL="4114800" lvl="5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6pPr>
            <a:lvl7pPr marL="4800600" lvl="6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7pPr>
            <a:lvl8pPr marL="5486400" lvl="7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8pPr>
            <a:lvl9pPr marL="6172200" lvl="8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1259683" y="3086100"/>
            <a:ext cx="5898356" cy="5717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00"/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800"/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7774782" y="1481138"/>
            <a:ext cx="9258300" cy="7310438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259683" y="3086100"/>
            <a:ext cx="5898356" cy="5717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00"/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800"/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5880497" y="-1884759"/>
            <a:ext cx="6527007" cy="157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12262283" y="6845775"/>
            <a:ext cx="5726700" cy="2695951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800" dirty="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Drinks</a:t>
            </a:r>
            <a:endParaRPr sz="2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150" dirty="0"/>
          </a:p>
        </p:txBody>
      </p:sp>
      <p:sp>
        <p:nvSpPr>
          <p:cNvPr id="85" name="Google Shape;85;p13"/>
          <p:cNvSpPr/>
          <p:nvPr/>
        </p:nvSpPr>
        <p:spPr>
          <a:xfrm>
            <a:off x="246660" y="361059"/>
            <a:ext cx="5595904" cy="3530740"/>
          </a:xfrm>
          <a:prstGeom prst="roundRect">
            <a:avLst>
              <a:gd name="adj" fmla="val 16667"/>
            </a:avLst>
          </a:prstGeom>
          <a:solidFill>
            <a:srgbClr val="62953F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800" dirty="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Food</a:t>
            </a:r>
            <a:endParaRPr lang="en-US" sz="2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150" dirty="0"/>
          </a:p>
        </p:txBody>
      </p:sp>
      <p:sp>
        <p:nvSpPr>
          <p:cNvPr id="86" name="Google Shape;86;p13"/>
          <p:cNvSpPr/>
          <p:nvPr/>
        </p:nvSpPr>
        <p:spPr>
          <a:xfrm>
            <a:off x="12223377" y="361058"/>
            <a:ext cx="5639849" cy="2354446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50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Ice Cream</a:t>
            </a:r>
            <a:endParaRPr sz="1800"/>
          </a:p>
        </p:txBody>
      </p:sp>
      <p:sp>
        <p:nvSpPr>
          <p:cNvPr id="87" name="Google Shape;87;p13"/>
          <p:cNvSpPr/>
          <p:nvPr/>
        </p:nvSpPr>
        <p:spPr>
          <a:xfrm>
            <a:off x="12231922" y="3227350"/>
            <a:ext cx="5680800" cy="3106579"/>
          </a:xfrm>
          <a:prstGeom prst="roundRect">
            <a:avLst>
              <a:gd name="adj" fmla="val 16667"/>
            </a:avLst>
          </a:prstGeom>
          <a:solidFill>
            <a:srgbClr val="62953F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800" dirty="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Snacks</a:t>
            </a:r>
            <a:endParaRPr sz="2700" dirty="0">
              <a:solidFill>
                <a:schemeClr val="lt1"/>
              </a:solidFill>
              <a:latin typeface="Corben"/>
              <a:ea typeface="Corben"/>
              <a:cs typeface="Corben"/>
              <a:sym typeface="Corben"/>
            </a:endParaRPr>
          </a:p>
          <a:p>
            <a:endParaRPr sz="3150" dirty="0"/>
          </a:p>
        </p:txBody>
      </p:sp>
      <p:sp>
        <p:nvSpPr>
          <p:cNvPr id="88" name="Google Shape;88;p13"/>
          <p:cNvSpPr/>
          <p:nvPr/>
        </p:nvSpPr>
        <p:spPr>
          <a:xfrm>
            <a:off x="202714" y="4553782"/>
            <a:ext cx="5639850" cy="2360806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800" dirty="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Add-Ons</a:t>
            </a:r>
            <a:endParaRPr sz="27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150" dirty="0"/>
          </a:p>
        </p:txBody>
      </p:sp>
      <p:sp>
        <p:nvSpPr>
          <p:cNvPr id="89" name="Google Shape;89;p13"/>
          <p:cNvSpPr/>
          <p:nvPr/>
        </p:nvSpPr>
        <p:spPr>
          <a:xfrm>
            <a:off x="7088288" y="5080575"/>
            <a:ext cx="4111650" cy="269595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35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Splash Park</a:t>
            </a:r>
            <a:endParaRPr sz="3150"/>
          </a:p>
          <a:p>
            <a:pPr algn="ctr"/>
            <a:r>
              <a:rPr lang="en-US" sz="135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Bathing suit or swimmers required</a:t>
            </a:r>
            <a:endParaRPr sz="3150"/>
          </a:p>
          <a:p>
            <a:endParaRPr sz="15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150"/>
          </a:p>
        </p:txBody>
      </p:sp>
      <p:sp>
        <p:nvSpPr>
          <p:cNvPr id="91" name="Google Shape;91;p13"/>
          <p:cNvSpPr/>
          <p:nvPr/>
        </p:nvSpPr>
        <p:spPr>
          <a:xfrm>
            <a:off x="6120210" y="9575388"/>
            <a:ext cx="6047550" cy="553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2700" b="1" u="sng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StantonKY.gov/parks</a:t>
            </a:r>
            <a:endParaRPr sz="27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7086947" y="8096369"/>
            <a:ext cx="4111650" cy="137925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 to our website to rent our Pavilions or Splash Park for your next private party!</a:t>
            </a: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187998" y="5254482"/>
            <a:ext cx="4048572" cy="152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+Cheese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+Jalapeños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+Chili</a:t>
            </a:r>
          </a:p>
        </p:txBody>
      </p:sp>
      <p:sp>
        <p:nvSpPr>
          <p:cNvPr id="94" name="Google Shape;94;p13"/>
          <p:cNvSpPr txBox="1"/>
          <p:nvPr/>
        </p:nvSpPr>
        <p:spPr>
          <a:xfrm>
            <a:off x="332154" y="1378623"/>
            <a:ext cx="4038729" cy="2354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Nachos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Hotdog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Pretzels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Pickles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Pizza</a:t>
            </a:r>
          </a:p>
        </p:txBody>
      </p:sp>
      <p:sp>
        <p:nvSpPr>
          <p:cNvPr id="95" name="Google Shape;95;p13"/>
          <p:cNvSpPr txBox="1"/>
          <p:nvPr/>
        </p:nvSpPr>
        <p:spPr>
          <a:xfrm>
            <a:off x="12262283" y="1064589"/>
            <a:ext cx="2098588" cy="152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 err="1">
                <a:latin typeface="Calibri"/>
                <a:ea typeface="Calibri"/>
                <a:cs typeface="Calibri"/>
                <a:sym typeface="Calibri"/>
              </a:rPr>
              <a:t>Dippin</a:t>
            </a:r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’ Dots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Ice Cream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Fla-</a:t>
            </a:r>
            <a:r>
              <a:rPr lang="en-US" sz="2700" b="1" dirty="0" err="1">
                <a:latin typeface="Calibri"/>
                <a:ea typeface="Calibri"/>
                <a:cs typeface="Calibri"/>
                <a:sym typeface="Calibri"/>
              </a:rPr>
              <a:t>Vor</a:t>
            </a:r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-Ice</a:t>
            </a:r>
          </a:p>
        </p:txBody>
      </p:sp>
      <p:sp>
        <p:nvSpPr>
          <p:cNvPr id="96" name="Google Shape;96;p13"/>
          <p:cNvSpPr txBox="1"/>
          <p:nvPr/>
        </p:nvSpPr>
        <p:spPr>
          <a:xfrm>
            <a:off x="7196288" y="6638363"/>
            <a:ext cx="1819893" cy="1107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 &amp; Under</a:t>
            </a:r>
          </a:p>
          <a:p>
            <a:r>
              <a:rPr lang="en-US" sz="2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4+</a:t>
            </a:r>
            <a:endParaRPr sz="315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12223377" y="3881640"/>
            <a:ext cx="2794273" cy="2354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Chips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Candy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Ring Pops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Suckers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Cotton Candy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12300214" y="7562608"/>
            <a:ext cx="3530336" cy="193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Pop/Water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Gatorade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Coffee/Hot Chocolate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Bug Juice</a:t>
            </a:r>
          </a:p>
        </p:txBody>
      </p:sp>
      <p:pic>
        <p:nvPicPr>
          <p:cNvPr id="3" name="Picture 2" descr="A logo with text and images&#10;&#10;Description automatically generated">
            <a:extLst>
              <a:ext uri="{FF2B5EF4-FFF2-40B4-BE49-F238E27FC236}">
                <a16:creationId xmlns:a16="http://schemas.microsoft.com/office/drawing/2014/main" id="{A140BA81-C294-3C49-CE13-809A6A584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811" y="-666974"/>
            <a:ext cx="6301420" cy="6301420"/>
          </a:xfrm>
          <a:prstGeom prst="rect">
            <a:avLst/>
          </a:prstGeom>
        </p:spPr>
      </p:pic>
      <p:sp>
        <p:nvSpPr>
          <p:cNvPr id="6" name="Google Shape;93;p13">
            <a:extLst>
              <a:ext uri="{FF2B5EF4-FFF2-40B4-BE49-F238E27FC236}">
                <a16:creationId xmlns:a16="http://schemas.microsoft.com/office/drawing/2014/main" id="{1F53A13E-BC7F-8565-4538-6A65BF07B3BC}"/>
              </a:ext>
            </a:extLst>
          </p:cNvPr>
          <p:cNvSpPr txBox="1"/>
          <p:nvPr/>
        </p:nvSpPr>
        <p:spPr>
          <a:xfrm>
            <a:off x="4370884" y="5242254"/>
            <a:ext cx="1303499" cy="152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$0.50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$0.50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$0.50</a:t>
            </a:r>
          </a:p>
        </p:txBody>
      </p:sp>
      <p:sp>
        <p:nvSpPr>
          <p:cNvPr id="7" name="Google Shape;94;p13">
            <a:extLst>
              <a:ext uri="{FF2B5EF4-FFF2-40B4-BE49-F238E27FC236}">
                <a16:creationId xmlns:a16="http://schemas.microsoft.com/office/drawing/2014/main" id="{62947C0C-DF09-8682-D88B-73DDCB7FCE97}"/>
              </a:ext>
            </a:extLst>
          </p:cNvPr>
          <p:cNvSpPr txBox="1"/>
          <p:nvPr/>
        </p:nvSpPr>
        <p:spPr>
          <a:xfrm>
            <a:off x="4370884" y="1378623"/>
            <a:ext cx="1280708" cy="2354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$2.50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$2.50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$3.00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$1.00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$2.50</a:t>
            </a:r>
          </a:p>
        </p:txBody>
      </p:sp>
      <p:sp>
        <p:nvSpPr>
          <p:cNvPr id="8" name="Google Shape;95;p13">
            <a:extLst>
              <a:ext uri="{FF2B5EF4-FFF2-40B4-BE49-F238E27FC236}">
                <a16:creationId xmlns:a16="http://schemas.microsoft.com/office/drawing/2014/main" id="{9B0F4187-B8F8-5B3F-A13D-5C3FC97DEE9B}"/>
              </a:ext>
            </a:extLst>
          </p:cNvPr>
          <p:cNvSpPr txBox="1"/>
          <p:nvPr/>
        </p:nvSpPr>
        <p:spPr>
          <a:xfrm>
            <a:off x="15463422" y="1064589"/>
            <a:ext cx="2211659" cy="152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$5.00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$3.00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7;p13">
            <a:extLst>
              <a:ext uri="{FF2B5EF4-FFF2-40B4-BE49-F238E27FC236}">
                <a16:creationId xmlns:a16="http://schemas.microsoft.com/office/drawing/2014/main" id="{9EE1B95F-CD3F-A7D2-DA60-CF6FF5A03971}"/>
              </a:ext>
            </a:extLst>
          </p:cNvPr>
          <p:cNvSpPr txBox="1"/>
          <p:nvPr/>
        </p:nvSpPr>
        <p:spPr>
          <a:xfrm>
            <a:off x="16721534" y="3891798"/>
            <a:ext cx="1122694" cy="2354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$1.50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$.50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$4.00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91;p13">
            <a:extLst>
              <a:ext uri="{FF2B5EF4-FFF2-40B4-BE49-F238E27FC236}">
                <a16:creationId xmlns:a16="http://schemas.microsoft.com/office/drawing/2014/main" id="{E768E4BB-7294-C79C-DC9A-3463E11732F0}"/>
              </a:ext>
            </a:extLst>
          </p:cNvPr>
          <p:cNvSpPr/>
          <p:nvPr/>
        </p:nvSpPr>
        <p:spPr>
          <a:xfrm>
            <a:off x="12764787" y="9630601"/>
            <a:ext cx="4635695" cy="553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* All prices subject to change without notice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98;p13">
            <a:extLst>
              <a:ext uri="{FF2B5EF4-FFF2-40B4-BE49-F238E27FC236}">
                <a16:creationId xmlns:a16="http://schemas.microsoft.com/office/drawing/2014/main" id="{9F9E3A06-0A0F-C025-E6F2-8911E904EE99}"/>
              </a:ext>
            </a:extLst>
          </p:cNvPr>
          <p:cNvSpPr txBox="1"/>
          <p:nvPr/>
        </p:nvSpPr>
        <p:spPr>
          <a:xfrm>
            <a:off x="15354301" y="7572355"/>
            <a:ext cx="2538084" cy="193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$2.00/$3.00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</a:p>
        </p:txBody>
      </p:sp>
      <p:sp>
        <p:nvSpPr>
          <p:cNvPr id="12" name="Google Shape;96;p13">
            <a:extLst>
              <a:ext uri="{FF2B5EF4-FFF2-40B4-BE49-F238E27FC236}">
                <a16:creationId xmlns:a16="http://schemas.microsoft.com/office/drawing/2014/main" id="{660C6046-143B-2EEF-E45D-8C25AD213FEF}"/>
              </a:ext>
            </a:extLst>
          </p:cNvPr>
          <p:cNvSpPr txBox="1"/>
          <p:nvPr/>
        </p:nvSpPr>
        <p:spPr>
          <a:xfrm>
            <a:off x="9897072" y="6638362"/>
            <a:ext cx="1231342" cy="1107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pPr algn="r"/>
            <a:r>
              <a:rPr lang="en-US" sz="2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Free</a:t>
            </a:r>
            <a:br>
              <a:rPr lang="en-US" sz="2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$3.00</a:t>
            </a:r>
            <a:endParaRPr sz="315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85;p13">
            <a:extLst>
              <a:ext uri="{FF2B5EF4-FFF2-40B4-BE49-F238E27FC236}">
                <a16:creationId xmlns:a16="http://schemas.microsoft.com/office/drawing/2014/main" id="{07E2FA63-7C60-89B2-6579-9C802CCC6477}"/>
              </a:ext>
            </a:extLst>
          </p:cNvPr>
          <p:cNvSpPr/>
          <p:nvPr/>
        </p:nvSpPr>
        <p:spPr>
          <a:xfrm>
            <a:off x="246660" y="7686677"/>
            <a:ext cx="5595904" cy="2314574"/>
          </a:xfrm>
          <a:prstGeom prst="roundRect">
            <a:avLst>
              <a:gd name="adj" fmla="val 16667"/>
            </a:avLst>
          </a:prstGeom>
          <a:solidFill>
            <a:srgbClr val="62953F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000" dirty="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Miscellaneous</a:t>
            </a:r>
            <a:endParaRPr lang="en-US" sz="2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150" dirty="0"/>
          </a:p>
        </p:txBody>
      </p:sp>
      <p:sp>
        <p:nvSpPr>
          <p:cNvPr id="4" name="Google Shape;94;p13">
            <a:extLst>
              <a:ext uri="{FF2B5EF4-FFF2-40B4-BE49-F238E27FC236}">
                <a16:creationId xmlns:a16="http://schemas.microsoft.com/office/drawing/2014/main" id="{0CFE8B08-AEF9-5FCD-A749-23E5B3F1C5A3}"/>
              </a:ext>
            </a:extLst>
          </p:cNvPr>
          <p:cNvSpPr txBox="1"/>
          <p:nvPr/>
        </p:nvSpPr>
        <p:spPr>
          <a:xfrm>
            <a:off x="332154" y="8704241"/>
            <a:ext cx="2553921" cy="1107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Medicine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Miscellaneous</a:t>
            </a:r>
          </a:p>
        </p:txBody>
      </p:sp>
      <p:sp>
        <p:nvSpPr>
          <p:cNvPr id="5" name="Google Shape;94;p13">
            <a:extLst>
              <a:ext uri="{FF2B5EF4-FFF2-40B4-BE49-F238E27FC236}">
                <a16:creationId xmlns:a16="http://schemas.microsoft.com/office/drawing/2014/main" id="{0F986EFF-2F84-5C71-D3A8-24F1E6CFEFD3}"/>
              </a:ext>
            </a:extLst>
          </p:cNvPr>
          <p:cNvSpPr txBox="1"/>
          <p:nvPr/>
        </p:nvSpPr>
        <p:spPr>
          <a:xfrm>
            <a:off x="3097671" y="8704241"/>
            <a:ext cx="2553921" cy="1107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$1.00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$2.00 - $5.00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138</Words>
  <Application>Microsoft Office PowerPoint</Application>
  <PresentationFormat>Custom</PresentationFormat>
  <Paragraphs>58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Corben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Birch</dc:creator>
  <cp:lastModifiedBy>Chad Birch</cp:lastModifiedBy>
  <cp:revision>20</cp:revision>
  <dcterms:modified xsi:type="dcterms:W3CDTF">2025-06-27T18:19:36Z</dcterms:modified>
</cp:coreProperties>
</file>