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287000" cy="1828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52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85875" y="2992969"/>
            <a:ext cx="7715250" cy="636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85875" y="9605437"/>
            <a:ext cx="7715250" cy="441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/>
            </a:lvl1pPr>
            <a:lvl2pPr lvl="1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/>
            </a:lvl2pPr>
            <a:lvl3pPr lvl="2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/>
            </a:lvl3pPr>
            <a:lvl4pPr lvl="3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01873" y="4559303"/>
            <a:ext cx="8872538" cy="7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01873" y="12238571"/>
            <a:ext cx="8872538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025">
                <a:solidFill>
                  <a:srgbClr val="888888"/>
                </a:solidFill>
              </a:defRPr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88">
                <a:solidFill>
                  <a:srgbClr val="888888"/>
                </a:solidFill>
              </a:defRPr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19">
                <a:solidFill>
                  <a:srgbClr val="888888"/>
                </a:solidFill>
              </a:defRPr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07231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207794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08571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08574" y="4483102"/>
            <a:ext cx="4351883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 b="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708574" y="6680201"/>
            <a:ext cx="4351883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207794" y="4483102"/>
            <a:ext cx="4373315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 b="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5207794" y="6680201"/>
            <a:ext cx="4373315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36434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700"/>
            </a:lvl1pPr>
            <a:lvl2pPr marL="771544" lvl="1" indent="-34290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363"/>
            </a:lvl2pPr>
            <a:lvl3pPr marL="1157317" lvl="2" indent="-32147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025"/>
            </a:lvl3pPr>
            <a:lvl4pPr marL="1543088" lvl="3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4pPr>
            <a:lvl5pPr marL="1928861" lvl="4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5pPr>
            <a:lvl6pPr marL="2314632" lvl="5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6pPr>
            <a:lvl7pPr marL="2700405" lvl="6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7pPr>
            <a:lvl8pPr marL="3086178" lvl="7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8pPr>
            <a:lvl9pPr marL="3471949" lvl="8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-658283" y="6233848"/>
            <a:ext cx="11603568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1587" y="7613721"/>
            <a:ext cx="15498235" cy="221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3778976" y="5459876"/>
            <a:ext cx="15498235" cy="652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32" y="4868335"/>
            <a:ext cx="8872538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8E523612-91B2-4CE0-B01E-525307AA1B16}"/>
              </a:ext>
            </a:extLst>
          </p:cNvPr>
          <p:cNvSpPr/>
          <p:nvPr/>
        </p:nvSpPr>
        <p:spPr>
          <a:xfrm>
            <a:off x="6310672" y="288440"/>
            <a:ext cx="3912556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 dirty="0"/>
          </a:p>
          <a:p>
            <a:pPr algn="ctr"/>
            <a:r>
              <a:rPr lang="en-US" sz="13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 dirty="0"/>
          </a:p>
          <a:p>
            <a:endParaRPr sz="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pic>
        <p:nvPicPr>
          <p:cNvPr id="21" name="Google Shape;90;p13">
            <a:extLst>
              <a:ext uri="{FF2B5EF4-FFF2-40B4-BE49-F238E27FC236}">
                <a16:creationId xmlns:a16="http://schemas.microsoft.com/office/drawing/2014/main" id="{30C7F528-598C-4D9D-B116-D117FD44CE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428" y="-740219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25BBBCB5-C2A9-4E75-A925-18A91D88B0ED}"/>
              </a:ext>
            </a:extLst>
          </p:cNvPr>
          <p:cNvSpPr/>
          <p:nvPr/>
        </p:nvSpPr>
        <p:spPr>
          <a:xfrm>
            <a:off x="6487921" y="4718559"/>
            <a:ext cx="350247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3B1BABD0-FF48-4E57-A24F-432B5DA0A4F3}"/>
              </a:ext>
            </a:extLst>
          </p:cNvPr>
          <p:cNvSpPr/>
          <p:nvPr/>
        </p:nvSpPr>
        <p:spPr>
          <a:xfrm>
            <a:off x="6309329" y="3304234"/>
            <a:ext cx="3912557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6;p13">
            <a:extLst>
              <a:ext uri="{FF2B5EF4-FFF2-40B4-BE49-F238E27FC236}">
                <a16:creationId xmlns:a16="http://schemas.microsoft.com/office/drawing/2014/main" id="{67EC80D8-7EC5-49B6-B801-6659443F11EC}"/>
              </a:ext>
            </a:extLst>
          </p:cNvPr>
          <p:cNvSpPr txBox="1"/>
          <p:nvPr/>
        </p:nvSpPr>
        <p:spPr>
          <a:xfrm>
            <a:off x="6313573" y="1846228"/>
            <a:ext cx="3851166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</a:t>
            </a:r>
            <a:r>
              <a: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85;p13">
            <a:extLst>
              <a:ext uri="{FF2B5EF4-FFF2-40B4-BE49-F238E27FC236}">
                <a16:creationId xmlns:a16="http://schemas.microsoft.com/office/drawing/2014/main" id="{05A98646-04E8-483E-8A1B-54C8DAA96E57}"/>
              </a:ext>
            </a:extLst>
          </p:cNvPr>
          <p:cNvSpPr/>
          <p:nvPr/>
        </p:nvSpPr>
        <p:spPr>
          <a:xfrm>
            <a:off x="384815" y="10841625"/>
            <a:ext cx="4796781" cy="3185442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6B01B91D-1EC3-47C1-AC73-25474E2D7049}"/>
              </a:ext>
            </a:extLst>
          </p:cNvPr>
          <p:cNvSpPr/>
          <p:nvPr/>
        </p:nvSpPr>
        <p:spPr>
          <a:xfrm>
            <a:off x="384815" y="14734509"/>
            <a:ext cx="4796781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dirty="0"/>
          </a:p>
        </p:txBody>
      </p:sp>
      <p:sp>
        <p:nvSpPr>
          <p:cNvPr id="27" name="Google Shape;88;p13">
            <a:extLst>
              <a:ext uri="{FF2B5EF4-FFF2-40B4-BE49-F238E27FC236}">
                <a16:creationId xmlns:a16="http://schemas.microsoft.com/office/drawing/2014/main" id="{990011CD-3B69-4DC0-8C04-3B13DCF92115}"/>
              </a:ext>
            </a:extLst>
          </p:cNvPr>
          <p:cNvSpPr/>
          <p:nvPr/>
        </p:nvSpPr>
        <p:spPr>
          <a:xfrm>
            <a:off x="356532" y="5774881"/>
            <a:ext cx="4825064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28" name="Google Shape;93;p13">
            <a:extLst>
              <a:ext uri="{FF2B5EF4-FFF2-40B4-BE49-F238E27FC236}">
                <a16:creationId xmlns:a16="http://schemas.microsoft.com/office/drawing/2014/main" id="{FA1E30FF-C8A9-49CE-8E2E-7E4181EC05E5}"/>
              </a:ext>
            </a:extLst>
          </p:cNvPr>
          <p:cNvSpPr txBox="1"/>
          <p:nvPr/>
        </p:nvSpPr>
        <p:spPr>
          <a:xfrm>
            <a:off x="352740" y="6564069"/>
            <a:ext cx="5639317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Chilli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$1.00</a:t>
            </a:r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94;p13">
            <a:extLst>
              <a:ext uri="{FF2B5EF4-FFF2-40B4-BE49-F238E27FC236}">
                <a16:creationId xmlns:a16="http://schemas.microsoft.com/office/drawing/2014/main" id="{32E53681-BF22-492B-A7EC-00D6B52D3CD1}"/>
              </a:ext>
            </a:extLst>
          </p:cNvPr>
          <p:cNvSpPr txBox="1"/>
          <p:nvPr/>
        </p:nvSpPr>
        <p:spPr>
          <a:xfrm>
            <a:off x="420473" y="11666020"/>
            <a:ext cx="476112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			$1.00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95;p13">
            <a:extLst>
              <a:ext uri="{FF2B5EF4-FFF2-40B4-BE49-F238E27FC236}">
                <a16:creationId xmlns:a16="http://schemas.microsoft.com/office/drawing/2014/main" id="{A30AD721-191F-473C-98AA-E013ACDE7089}"/>
              </a:ext>
            </a:extLst>
          </p:cNvPr>
          <p:cNvSpPr txBox="1"/>
          <p:nvPr/>
        </p:nvSpPr>
        <p:spPr>
          <a:xfrm>
            <a:off x="441576" y="15534643"/>
            <a:ext cx="4740020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Icees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84;p13">
            <a:extLst>
              <a:ext uri="{FF2B5EF4-FFF2-40B4-BE49-F238E27FC236}">
                <a16:creationId xmlns:a16="http://schemas.microsoft.com/office/drawing/2014/main" id="{E6D94F2B-1D0E-4FEB-986C-293FCEE4B477}"/>
              </a:ext>
            </a:extLst>
          </p:cNvPr>
          <p:cNvSpPr/>
          <p:nvPr/>
        </p:nvSpPr>
        <p:spPr>
          <a:xfrm>
            <a:off x="5909375" y="12329940"/>
            <a:ext cx="4018296" cy="3739793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32" name="Google Shape;87;p13">
            <a:extLst>
              <a:ext uri="{FF2B5EF4-FFF2-40B4-BE49-F238E27FC236}">
                <a16:creationId xmlns:a16="http://schemas.microsoft.com/office/drawing/2014/main" id="{D63BBF99-7DF1-4FB7-BE01-B182AD7AF0D9}"/>
              </a:ext>
            </a:extLst>
          </p:cNvPr>
          <p:cNvSpPr/>
          <p:nvPr/>
        </p:nvSpPr>
        <p:spPr>
          <a:xfrm>
            <a:off x="5955162" y="6694628"/>
            <a:ext cx="3941434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33" name="Google Shape;97;p13">
            <a:extLst>
              <a:ext uri="{FF2B5EF4-FFF2-40B4-BE49-F238E27FC236}">
                <a16:creationId xmlns:a16="http://schemas.microsoft.com/office/drawing/2014/main" id="{FB519509-99AC-493E-B58A-8F09CD3F69D4}"/>
              </a:ext>
            </a:extLst>
          </p:cNvPr>
          <p:cNvSpPr txBox="1"/>
          <p:nvPr/>
        </p:nvSpPr>
        <p:spPr>
          <a:xfrm>
            <a:off x="6007988" y="7466153"/>
            <a:ext cx="4041944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8;p13">
            <a:extLst>
              <a:ext uri="{FF2B5EF4-FFF2-40B4-BE49-F238E27FC236}">
                <a16:creationId xmlns:a16="http://schemas.microsoft.com/office/drawing/2014/main" id="{355CA21B-E6BC-4B3A-9574-2FE190596043}"/>
              </a:ext>
            </a:extLst>
          </p:cNvPr>
          <p:cNvSpPr txBox="1"/>
          <p:nvPr/>
        </p:nvSpPr>
        <p:spPr>
          <a:xfrm>
            <a:off x="5925758" y="13152016"/>
            <a:ext cx="3970838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Assorted Candy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5</cp:revision>
  <dcterms:modified xsi:type="dcterms:W3CDTF">2022-06-09T14:12:46Z</dcterms:modified>
</cp:coreProperties>
</file>