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rben" panose="020B0604020202020204" charset="0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46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86000" y="5403058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057903" y="9534526"/>
            <a:ext cx="6172201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915901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47774" y="2564608"/>
            <a:ext cx="15773401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47774" y="6884196"/>
            <a:ext cx="15773401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16" lvl="0" indent="-34291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3600">
                <a:solidFill>
                  <a:srgbClr val="888888"/>
                </a:solidFill>
              </a:defRPr>
            </a:lvl1pPr>
            <a:lvl2pPr marL="1371634" lvl="1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3000">
                <a:solidFill>
                  <a:srgbClr val="888888"/>
                </a:solidFill>
              </a:defRPr>
            </a:lvl2pPr>
            <a:lvl3pPr marL="2057452" lvl="2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700">
                <a:solidFill>
                  <a:srgbClr val="888888"/>
                </a:solidFill>
              </a:defRPr>
            </a:lvl3pPr>
            <a:lvl4pPr marL="2743268" lvl="3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4pPr>
            <a:lvl5pPr marL="3429086" lvl="4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5pPr>
            <a:lvl6pPr marL="4114902" lvl="5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6pPr>
            <a:lvl7pPr marL="4800720" lvl="6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7pPr>
            <a:lvl8pPr marL="5486538" lvl="7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8pPr>
            <a:lvl9pPr marL="6172354" lvl="8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057903" y="9534526"/>
            <a:ext cx="6172201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2915901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257301" y="547688"/>
            <a:ext cx="15773401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16" lvl="0" indent="-514362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34" lvl="1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52" lvl="2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68" lvl="3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86" lvl="4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902" lvl="5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720" lvl="6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538" lvl="7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354" lvl="8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258301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16" lvl="0" indent="-514362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34" lvl="1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52" lvl="2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68" lvl="3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86" lvl="4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902" lvl="5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720" lvl="6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538" lvl="7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354" lvl="8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057903" y="9534526"/>
            <a:ext cx="6172201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2915901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1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259686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16" lvl="0" indent="-34291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34" lvl="1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52" lvl="2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68" lvl="3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86" lvl="4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902" lvl="5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720" lvl="6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538" lvl="7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354" lvl="8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259686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16" lvl="0" indent="-514362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34" lvl="1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52" lvl="2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68" lvl="3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86" lvl="4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902" lvl="5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720" lvl="6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538" lvl="7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354" lvl="8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258301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16" lvl="0" indent="-34291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34" lvl="1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52" lvl="2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68" lvl="3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86" lvl="4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902" lvl="5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720" lvl="6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538" lvl="7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354" lvl="8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9258301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16" lvl="0" indent="-514362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34" lvl="1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52" lvl="2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68" lvl="3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86" lvl="4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902" lvl="5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720" lvl="6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538" lvl="7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354" lvl="8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057903" y="9534526"/>
            <a:ext cx="6172201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2915901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7301" y="547688"/>
            <a:ext cx="15773401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057903" y="9534526"/>
            <a:ext cx="6172201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2915901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59684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16" lvl="0" indent="-647716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marL="1371634" lvl="1" indent="-609616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marL="2057452" lvl="2" indent="-571514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marL="2743268" lvl="3" indent="-533414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marL="3429086" lvl="4" indent="-533414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marL="4114902" lvl="5" indent="-533414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marL="4800720" lvl="6" indent="-533414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marL="5486538" lvl="7" indent="-533414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marL="6172354" lvl="8" indent="-533414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259684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16" lvl="0" indent="-34291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34" lvl="1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52" lvl="2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68" lvl="3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86" lvl="4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902" lvl="5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720" lvl="6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538" lvl="7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354" lvl="8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6057903" y="9534526"/>
            <a:ext cx="6172201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2915901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59684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259684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16" lvl="0" indent="-34291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34" lvl="1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52" lvl="2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68" lvl="3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86" lvl="4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902" lvl="5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720" lvl="6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538" lvl="7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354" lvl="8" indent="-34291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057903" y="9534526"/>
            <a:ext cx="6172201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2915901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57301" y="547688"/>
            <a:ext cx="15773401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880498" y="-1884760"/>
            <a:ext cx="6527007" cy="1577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16" lvl="0" indent="-514362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34" lvl="1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52" lvl="2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68" lvl="3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86" lvl="4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902" lvl="5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720" lvl="6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538" lvl="7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354" lvl="8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057903" y="9534526"/>
            <a:ext cx="6172201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2915901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700151" y="2934893"/>
            <a:ext cx="8717757" cy="3943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699150" y="-894160"/>
            <a:ext cx="8717757" cy="11601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16" lvl="0" indent="-514362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34" lvl="1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52" lvl="2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68" lvl="3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86" lvl="4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902" lvl="5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720" lvl="6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538" lvl="7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354" lvl="8" indent="-514362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6057903" y="9534526"/>
            <a:ext cx="6172201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2915901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1" y="547688"/>
            <a:ext cx="15773401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301" y="2738438"/>
            <a:ext cx="15773401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57903" y="9534526"/>
            <a:ext cx="6172201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915901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2447113" y="6092513"/>
            <a:ext cx="5726700" cy="384615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Candy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85" name="Google Shape;85;p13"/>
          <p:cNvSpPr/>
          <p:nvPr/>
        </p:nvSpPr>
        <p:spPr>
          <a:xfrm>
            <a:off x="201275" y="4620231"/>
            <a:ext cx="5639850" cy="2809350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Beverages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86" name="Google Shape;86;p13"/>
          <p:cNvSpPr/>
          <p:nvPr/>
        </p:nvSpPr>
        <p:spPr>
          <a:xfrm>
            <a:off x="401775" y="7673816"/>
            <a:ext cx="4111650" cy="24327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/>
          </a:p>
        </p:txBody>
      </p:sp>
      <p:sp>
        <p:nvSpPr>
          <p:cNvPr id="87" name="Google Shape;87;p13"/>
          <p:cNvSpPr/>
          <p:nvPr/>
        </p:nvSpPr>
        <p:spPr>
          <a:xfrm>
            <a:off x="12492900" y="457200"/>
            <a:ext cx="5680800" cy="4931550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/>
          </a:p>
        </p:txBody>
      </p:sp>
      <p:sp>
        <p:nvSpPr>
          <p:cNvPr id="88" name="Google Shape;88;p13"/>
          <p:cNvSpPr/>
          <p:nvPr/>
        </p:nvSpPr>
        <p:spPr>
          <a:xfrm>
            <a:off x="102536" y="187388"/>
            <a:ext cx="5639850" cy="41886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Food</a:t>
            </a:r>
            <a:endParaRPr sz="2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89" name="Google Shape;89;p13"/>
          <p:cNvSpPr/>
          <p:nvPr/>
        </p:nvSpPr>
        <p:spPr>
          <a:xfrm>
            <a:off x="7088288" y="5080575"/>
            <a:ext cx="4111650" cy="26959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35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Splash Park</a:t>
            </a:r>
            <a:endParaRPr sz="3150"/>
          </a:p>
          <a:p>
            <a:pPr algn="ctr"/>
            <a:r>
              <a:rPr lang="en-US" sz="13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Bathing suit or swimmers required</a:t>
            </a:r>
            <a:endParaRPr sz="3150"/>
          </a:p>
          <a:p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6506" y="-740250"/>
            <a:ext cx="6515100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6120210" y="9486900"/>
            <a:ext cx="604755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7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StantonKY.gov/parks</a:t>
            </a:r>
            <a:endParaRPr sz="27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086947" y="8096369"/>
            <a:ext cx="4111650" cy="13792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Ask us about renting our Pavilions or Splash Park for your next private party!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98744" y="976576"/>
            <a:ext cx="5639317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Pizza	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Hot Dog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Corn Dog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Hamburger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Pork Tenderloin Sandwich	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+Cheese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Chilli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				$1.00</a:t>
            </a:r>
            <a:endParaRPr sz="225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69200" y="5444626"/>
            <a:ext cx="5717305" cy="19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Water	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 Pop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Gatorade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Coffee &amp; Hot Chocolate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610913" y="8473950"/>
            <a:ext cx="3902514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Icees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Ice Cream		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Popsicle		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290283" y="6638363"/>
            <a:ext cx="3851166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&amp; Under	Free</a:t>
            </a:r>
            <a:b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4+	</a:t>
            </a:r>
            <a:r>
              <a:rPr lang="en-US" sz="2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$3.00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2545726" y="1228725"/>
            <a:ext cx="5680800" cy="401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Large Popcorn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Small Popcorn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Nachos &amp; Cheese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	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Slim Jim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Sunflower Seeds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Chips	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Peanuts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Pickled Sausage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2463496" y="6914588"/>
            <a:ext cx="5726700" cy="276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Candy Bars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Cotton Candy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Airheads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2 Blow Pops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Sweet Tart Rope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Assorted Candy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259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Corben</vt:lpstr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4</cp:revision>
  <dcterms:modified xsi:type="dcterms:W3CDTF">2022-06-09T14:12:06Z</dcterms:modified>
</cp:coreProperties>
</file>