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orben" panose="020B060402020202020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9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6477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00" lvl="1" indent="-609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00" lvl="2" indent="-571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00" lvl="3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00" lvl="4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800" lvl="5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600" lvl="6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400" lvl="7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200" lvl="8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262283" y="6845775"/>
            <a:ext cx="5726700" cy="2695951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Drinks</a:t>
            </a: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5" name="Google Shape;85;p13"/>
          <p:cNvSpPr/>
          <p:nvPr/>
        </p:nvSpPr>
        <p:spPr>
          <a:xfrm>
            <a:off x="246660" y="361058"/>
            <a:ext cx="5595904" cy="4618505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lang="en-US"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6" name="Google Shape;86;p13"/>
          <p:cNvSpPr/>
          <p:nvPr/>
        </p:nvSpPr>
        <p:spPr>
          <a:xfrm>
            <a:off x="12223377" y="361058"/>
            <a:ext cx="5639849" cy="2354446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/>
          </a:p>
        </p:txBody>
      </p:sp>
      <p:sp>
        <p:nvSpPr>
          <p:cNvPr id="87" name="Google Shape;87;p13"/>
          <p:cNvSpPr/>
          <p:nvPr/>
        </p:nvSpPr>
        <p:spPr>
          <a:xfrm>
            <a:off x="12231922" y="3227350"/>
            <a:ext cx="5680800" cy="3106579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 dirty="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 dirty="0"/>
          </a:p>
        </p:txBody>
      </p:sp>
      <p:sp>
        <p:nvSpPr>
          <p:cNvPr id="88" name="Google Shape;88;p13"/>
          <p:cNvSpPr/>
          <p:nvPr/>
        </p:nvSpPr>
        <p:spPr>
          <a:xfrm>
            <a:off x="202714" y="5173238"/>
            <a:ext cx="5639850" cy="2360806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Add-Ons</a:t>
            </a:r>
            <a:endParaRPr sz="2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9" name="Google Shape;89;p13"/>
          <p:cNvSpPr/>
          <p:nvPr/>
        </p:nvSpPr>
        <p:spPr>
          <a:xfrm>
            <a:off x="7088288" y="5080575"/>
            <a:ext cx="4111650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35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/>
          </a:p>
          <a:p>
            <a:pPr algn="ctr"/>
            <a:r>
              <a:rPr lang="en-US" sz="13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/>
          </a:p>
          <a:p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91" name="Google Shape;91;p13"/>
          <p:cNvSpPr/>
          <p:nvPr/>
        </p:nvSpPr>
        <p:spPr>
          <a:xfrm>
            <a:off x="6120210" y="9575388"/>
            <a:ext cx="60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7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086947" y="8096369"/>
            <a:ext cx="4111650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our website to rent our Pavilions or Splash Park for your next private party!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87998" y="5873938"/>
            <a:ext cx="4048572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+Jalapeños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+Chili</a:t>
            </a:r>
          </a:p>
        </p:txBody>
      </p:sp>
      <p:sp>
        <p:nvSpPr>
          <p:cNvPr id="94" name="Google Shape;94;p13"/>
          <p:cNvSpPr txBox="1"/>
          <p:nvPr/>
        </p:nvSpPr>
        <p:spPr>
          <a:xfrm>
            <a:off x="332154" y="1179843"/>
            <a:ext cx="4038729" cy="360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Pulled Pork Nachos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Cheeseburgers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Hamburgers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Pretzels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Hotdog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Pizza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Pickles</a:t>
            </a:r>
          </a:p>
        </p:txBody>
      </p:sp>
      <p:sp>
        <p:nvSpPr>
          <p:cNvPr id="95" name="Google Shape;95;p13"/>
          <p:cNvSpPr txBox="1"/>
          <p:nvPr/>
        </p:nvSpPr>
        <p:spPr>
          <a:xfrm>
            <a:off x="12262283" y="1064589"/>
            <a:ext cx="209858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Dippin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’ Dots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Fla-</a:t>
            </a:r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Vor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-Ice</a:t>
            </a:r>
          </a:p>
        </p:txBody>
      </p:sp>
      <p:sp>
        <p:nvSpPr>
          <p:cNvPr id="96" name="Google Shape;96;p13"/>
          <p:cNvSpPr txBox="1"/>
          <p:nvPr/>
        </p:nvSpPr>
        <p:spPr>
          <a:xfrm>
            <a:off x="7196288" y="6638363"/>
            <a:ext cx="1819893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</a:t>
            </a:r>
          </a:p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223377" y="3881640"/>
            <a:ext cx="2794273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 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Ring Pops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Suckers</a:t>
            </a:r>
          </a:p>
        </p:txBody>
      </p:sp>
      <p:sp>
        <p:nvSpPr>
          <p:cNvPr id="98" name="Google Shape;98;p13"/>
          <p:cNvSpPr txBox="1"/>
          <p:nvPr/>
        </p:nvSpPr>
        <p:spPr>
          <a:xfrm>
            <a:off x="12300214" y="7562608"/>
            <a:ext cx="3530336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 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Pop/Water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Coffee/Hot Chocolate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Bug Juice</a:t>
            </a:r>
          </a:p>
        </p:txBody>
      </p:sp>
      <p:pic>
        <p:nvPicPr>
          <p:cNvPr id="3" name="Picture 2" descr="A logo with text and images&#10;&#10;Description automatically generated">
            <a:extLst>
              <a:ext uri="{FF2B5EF4-FFF2-40B4-BE49-F238E27FC236}">
                <a16:creationId xmlns:a16="http://schemas.microsoft.com/office/drawing/2014/main" id="{A140BA81-C294-3C49-CE13-809A6A58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11" y="-666974"/>
            <a:ext cx="6301420" cy="6301420"/>
          </a:xfrm>
          <a:prstGeom prst="rect">
            <a:avLst/>
          </a:prstGeom>
        </p:spPr>
      </p:pic>
      <p:sp>
        <p:nvSpPr>
          <p:cNvPr id="6" name="Google Shape;93;p13">
            <a:extLst>
              <a:ext uri="{FF2B5EF4-FFF2-40B4-BE49-F238E27FC236}">
                <a16:creationId xmlns:a16="http://schemas.microsoft.com/office/drawing/2014/main" id="{1F53A13E-BC7F-8565-4538-6A65BF07B3BC}"/>
              </a:ext>
            </a:extLst>
          </p:cNvPr>
          <p:cNvSpPr txBox="1"/>
          <p:nvPr/>
        </p:nvSpPr>
        <p:spPr>
          <a:xfrm>
            <a:off x="4370884" y="5861710"/>
            <a:ext cx="130349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</p:txBody>
      </p:sp>
      <p:sp>
        <p:nvSpPr>
          <p:cNvPr id="7" name="Google Shape;94;p13">
            <a:extLst>
              <a:ext uri="{FF2B5EF4-FFF2-40B4-BE49-F238E27FC236}">
                <a16:creationId xmlns:a16="http://schemas.microsoft.com/office/drawing/2014/main" id="{62947C0C-DF09-8682-D88B-73DDCB7FCE97}"/>
              </a:ext>
            </a:extLst>
          </p:cNvPr>
          <p:cNvSpPr txBox="1"/>
          <p:nvPr/>
        </p:nvSpPr>
        <p:spPr>
          <a:xfrm>
            <a:off x="4370884" y="1179843"/>
            <a:ext cx="1280708" cy="360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$6.00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$4.00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</p:txBody>
      </p:sp>
      <p:sp>
        <p:nvSpPr>
          <p:cNvPr id="8" name="Google Shape;95;p13">
            <a:extLst>
              <a:ext uri="{FF2B5EF4-FFF2-40B4-BE49-F238E27FC236}">
                <a16:creationId xmlns:a16="http://schemas.microsoft.com/office/drawing/2014/main" id="{9B0F4187-B8F8-5B3F-A13D-5C3FC97DEE9B}"/>
              </a:ext>
            </a:extLst>
          </p:cNvPr>
          <p:cNvSpPr txBox="1"/>
          <p:nvPr/>
        </p:nvSpPr>
        <p:spPr>
          <a:xfrm>
            <a:off x="15463422" y="1064589"/>
            <a:ext cx="221165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$5.00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7;p13">
            <a:extLst>
              <a:ext uri="{FF2B5EF4-FFF2-40B4-BE49-F238E27FC236}">
                <a16:creationId xmlns:a16="http://schemas.microsoft.com/office/drawing/2014/main" id="{9EE1B95F-CD3F-A7D2-DA60-CF6FF5A03971}"/>
              </a:ext>
            </a:extLst>
          </p:cNvPr>
          <p:cNvSpPr txBox="1"/>
          <p:nvPr/>
        </p:nvSpPr>
        <p:spPr>
          <a:xfrm>
            <a:off x="16721534" y="3891798"/>
            <a:ext cx="1122694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$1.50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$.50</a:t>
            </a:r>
          </a:p>
        </p:txBody>
      </p:sp>
      <p:sp>
        <p:nvSpPr>
          <p:cNvPr id="10" name="Google Shape;91;p13">
            <a:extLst>
              <a:ext uri="{FF2B5EF4-FFF2-40B4-BE49-F238E27FC236}">
                <a16:creationId xmlns:a16="http://schemas.microsoft.com/office/drawing/2014/main" id="{E768E4BB-7294-C79C-DC9A-3463E11732F0}"/>
              </a:ext>
            </a:extLst>
          </p:cNvPr>
          <p:cNvSpPr/>
          <p:nvPr/>
        </p:nvSpPr>
        <p:spPr>
          <a:xfrm>
            <a:off x="12764787" y="9630601"/>
            <a:ext cx="4635695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All prices subject to change without notice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3">
            <a:extLst>
              <a:ext uri="{FF2B5EF4-FFF2-40B4-BE49-F238E27FC236}">
                <a16:creationId xmlns:a16="http://schemas.microsoft.com/office/drawing/2014/main" id="{9F9E3A06-0A0F-C025-E6F2-8911E904EE99}"/>
              </a:ext>
            </a:extLst>
          </p:cNvPr>
          <p:cNvSpPr txBox="1"/>
          <p:nvPr/>
        </p:nvSpPr>
        <p:spPr>
          <a:xfrm>
            <a:off x="15354301" y="7572355"/>
            <a:ext cx="2538084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</p:txBody>
      </p:sp>
      <p:sp>
        <p:nvSpPr>
          <p:cNvPr id="12" name="Google Shape;96;p13">
            <a:extLst>
              <a:ext uri="{FF2B5EF4-FFF2-40B4-BE49-F238E27FC236}">
                <a16:creationId xmlns:a16="http://schemas.microsoft.com/office/drawing/2014/main" id="{660C6046-143B-2EEF-E45D-8C25AD213FEF}"/>
              </a:ext>
            </a:extLst>
          </p:cNvPr>
          <p:cNvSpPr txBox="1"/>
          <p:nvPr/>
        </p:nvSpPr>
        <p:spPr>
          <a:xfrm>
            <a:off x="9897072" y="6638362"/>
            <a:ext cx="1231342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b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85;p13">
            <a:extLst>
              <a:ext uri="{FF2B5EF4-FFF2-40B4-BE49-F238E27FC236}">
                <a16:creationId xmlns:a16="http://schemas.microsoft.com/office/drawing/2014/main" id="{07E2FA63-7C60-89B2-6579-9C802CCC6477}"/>
              </a:ext>
            </a:extLst>
          </p:cNvPr>
          <p:cNvSpPr/>
          <p:nvPr/>
        </p:nvSpPr>
        <p:spPr>
          <a:xfrm>
            <a:off x="246660" y="7686677"/>
            <a:ext cx="5595904" cy="2314574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0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Miscellaneous</a:t>
            </a:r>
            <a:endParaRPr lang="en-US"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id="{0CFE8B08-AEF9-5FCD-A749-23E5B3F1C5A3}"/>
              </a:ext>
            </a:extLst>
          </p:cNvPr>
          <p:cNvSpPr txBox="1"/>
          <p:nvPr/>
        </p:nvSpPr>
        <p:spPr>
          <a:xfrm>
            <a:off x="332154" y="8704241"/>
            <a:ext cx="2553921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Medicine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Miscellaneous</a:t>
            </a:r>
          </a:p>
        </p:txBody>
      </p:sp>
      <p:sp>
        <p:nvSpPr>
          <p:cNvPr id="5" name="Google Shape;94;p13">
            <a:extLst>
              <a:ext uri="{FF2B5EF4-FFF2-40B4-BE49-F238E27FC236}">
                <a16:creationId xmlns:a16="http://schemas.microsoft.com/office/drawing/2014/main" id="{0F986EFF-2F84-5C71-D3A8-24F1E6CFEFD3}"/>
              </a:ext>
            </a:extLst>
          </p:cNvPr>
          <p:cNvSpPr txBox="1"/>
          <p:nvPr/>
        </p:nvSpPr>
        <p:spPr>
          <a:xfrm>
            <a:off x="3097671" y="8704241"/>
            <a:ext cx="2553921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$2.00 - $5.00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147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Corben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24</cp:revision>
  <dcterms:modified xsi:type="dcterms:W3CDTF">2025-07-19T15:34:48Z</dcterms:modified>
</cp:coreProperties>
</file>