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287000" cy="1828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i2zNYZbJAjD16iZGTwi9NsSKTP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5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285875" y="2992969"/>
            <a:ext cx="7715250" cy="636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285875" y="9605437"/>
            <a:ext cx="7715250" cy="441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/>
            </a:lvl1pPr>
            <a:lvl2pPr lvl="1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7"/>
            </a:lvl2pPr>
            <a:lvl3pPr lvl="2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/>
            </a:lvl3pPr>
            <a:lvl4pPr lvl="3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01873" y="4559303"/>
            <a:ext cx="8872538" cy="7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01873" y="12238571"/>
            <a:ext cx="8872538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025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8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19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07231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5207794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08571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708574" y="4483102"/>
            <a:ext cx="4351883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7" b="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708574" y="6680201"/>
            <a:ext cx="4351883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3"/>
          </p:nvPr>
        </p:nvSpPr>
        <p:spPr>
          <a:xfrm>
            <a:off x="5207794" y="4483102"/>
            <a:ext cx="4373315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7" b="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4"/>
          </p:nvPr>
        </p:nvSpPr>
        <p:spPr>
          <a:xfrm>
            <a:off x="5207794" y="6680201"/>
            <a:ext cx="4373315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700"/>
            </a:lvl1pPr>
            <a:lvl2pPr marL="914400" lvl="1" indent="-4064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363"/>
            </a:lvl2pPr>
            <a:lvl3pPr marL="1371600" lvl="2" indent="-3810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025"/>
            </a:lvl3pPr>
            <a:lvl4pPr marL="1828800" lvl="3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4pPr>
            <a:lvl5pPr marL="2286000" lvl="4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5pPr>
            <a:lvl6pPr marL="2743200" lvl="5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6pPr>
            <a:lvl7pPr marL="3200400" lvl="6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7pPr>
            <a:lvl8pPr marL="3657600" lvl="7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8pPr>
            <a:lvl9pPr marL="4114800" lvl="8" indent="-355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7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>
            <a:spLocks noGrp="1"/>
          </p:cNvSpPr>
          <p:nvPr>
            <p:ph type="pic" idx="2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914400" lvl="1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371600" lvl="2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828800" lvl="3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4pPr>
            <a:lvl5pPr marL="2286000" lvl="4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5pPr>
            <a:lvl6pPr marL="2743200" lvl="5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6pPr>
            <a:lvl7pPr marL="3200400" lvl="6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7pPr>
            <a:lvl8pPr marL="3657600" lvl="7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8pPr>
            <a:lvl9pPr marL="4114800" lvl="8" indent="-2286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3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 rot="5400000">
            <a:off x="-658283" y="6233848"/>
            <a:ext cx="11603568" cy="887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 rot="5400000">
            <a:off x="721587" y="7613721"/>
            <a:ext cx="15498235" cy="221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 rot="5400000">
            <a:off x="-3778976" y="5459876"/>
            <a:ext cx="15498235" cy="652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3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07232" y="4868335"/>
            <a:ext cx="8872538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6310672" y="288440"/>
            <a:ext cx="3912556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5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 b="1" i="0" u="none" strike="noStrike" cap="none">
              <a:solidFill>
                <a:srgbClr val="000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428" y="-740219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"/>
          <p:cNvSpPr/>
          <p:nvPr/>
        </p:nvSpPr>
        <p:spPr>
          <a:xfrm>
            <a:off x="6487921" y="4718559"/>
            <a:ext cx="350247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6309329" y="3304234"/>
            <a:ext cx="3912557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6313573" y="1846228"/>
            <a:ext cx="3851100" cy="110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	Free</a:t>
            </a:r>
            <a:br>
              <a:rPr lang="en-US" sz="27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	$3.00</a:t>
            </a:r>
            <a:endParaRPr sz="315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384815" y="10841625"/>
            <a:ext cx="4796781" cy="3185442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384815" y="14734509"/>
            <a:ext cx="4796781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356532" y="5774881"/>
            <a:ext cx="4825064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52740" y="6564069"/>
            <a:ext cx="4790760" cy="31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Pizza	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Hot Dog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Corn Dog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Hamburger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Pork Tenderloin		$3.00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+Cheese	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+ Chili				$1.00</a:t>
            </a:r>
            <a:endParaRPr sz="225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420473" y="11666020"/>
            <a:ext cx="476112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Water				$1.00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 Pop			$1.00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Gatorade			$2.00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Coffee			$1.00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Hot Chocolate		$1.00</a:t>
            </a:r>
            <a:endParaRPr sz="27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 txBox="1"/>
          <p:nvPr/>
        </p:nvSpPr>
        <p:spPr>
          <a:xfrm>
            <a:off x="441576" y="15534643"/>
            <a:ext cx="4740000" cy="152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Icee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		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Ice Cream			$3.00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Popsicle			$3.00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5909375" y="12329949"/>
            <a:ext cx="4018200" cy="34650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55162" y="6694628"/>
            <a:ext cx="3941434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25" tIns="68550" rIns="137125" bIns="6855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b="1" i="0" u="none" strike="noStrike" cap="none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007988" y="7466153"/>
            <a:ext cx="4041900" cy="4016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Large Popcorn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Small Popcorn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Nachos &amp; Cheese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Pickle	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Slim Jim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Sunflower Seeds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Chips	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Peanuts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Pickled Sausage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925750" y="13293542"/>
            <a:ext cx="3970800" cy="2769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25" tIns="137125" rIns="137125" bIns="137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Candy Bars	</a:t>
            </a:r>
            <a:r>
              <a:rPr lang="en-US" sz="27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Cotton Candy	$2.00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 Blow Pops	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</a:t>
            </a:r>
            <a:r>
              <a:rPr lang="en-US" sz="27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$1.00</a:t>
            </a: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5</cp:revision>
  <dcterms:modified xsi:type="dcterms:W3CDTF">2023-04-21T19:34:41Z</dcterms:modified>
</cp:coreProperties>
</file>