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62283" y="5998050"/>
            <a:ext cx="5726700" cy="3496525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Drinks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429119" y="3212926"/>
            <a:ext cx="5595904" cy="6469693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Lunch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6" name="Google Shape;86;p13"/>
          <p:cNvSpPr/>
          <p:nvPr/>
        </p:nvSpPr>
        <p:spPr>
          <a:xfrm>
            <a:off x="12223377" y="361058"/>
            <a:ext cx="5639849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225406" y="3122771"/>
            <a:ext cx="5680800" cy="2546265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380682" y="505657"/>
            <a:ext cx="5639850" cy="2082382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Breakfast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91" name="Google Shape;91;p13"/>
          <p:cNvSpPr/>
          <p:nvPr/>
        </p:nvSpPr>
        <p:spPr>
          <a:xfrm>
            <a:off x="6120210" y="9575388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our website to rent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65966" y="1206357"/>
            <a:ext cx="4048572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Pork Tenderloin Biscuit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Sausage Biscuit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514613" y="4230491"/>
            <a:ext cx="4038729" cy="526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Tenderloin Sandwich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BBQ Sandwich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Pulled Pork Nachos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w/ Chili &amp;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w/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Cheeseburgers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Hotdog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Hotdog w/Chili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Pretzels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Cup of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Pickles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12262283" y="1064589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Icee</a:t>
            </a:r>
            <a:endParaRPr lang="en-US"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1819893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</a:t>
            </a:r>
          </a:p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216861" y="3777060"/>
            <a:ext cx="2794273" cy="176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Suckers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300214" y="6714883"/>
            <a:ext cx="2765592" cy="276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Water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Coffee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Chocolate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Bug Juice</a:t>
            </a:r>
          </a:p>
        </p:txBody>
      </p:sp>
      <p:pic>
        <p:nvPicPr>
          <p:cNvPr id="3" name="Picture 2" descr="A logo with text and images&#10;&#10;Description automatically generated">
            <a:extLst>
              <a:ext uri="{FF2B5EF4-FFF2-40B4-BE49-F238E27FC236}">
                <a16:creationId xmlns:a16="http://schemas.microsoft.com/office/drawing/2014/main" id="{A140BA81-C294-3C49-CE13-809A6A5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1" y="-666974"/>
            <a:ext cx="6301420" cy="6301420"/>
          </a:xfrm>
          <a:prstGeom prst="rect">
            <a:avLst/>
          </a:prstGeom>
        </p:spPr>
      </p:pic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1F53A13E-BC7F-8565-4538-6A65BF07B3BC}"/>
              </a:ext>
            </a:extLst>
          </p:cNvPr>
          <p:cNvSpPr txBox="1"/>
          <p:nvPr/>
        </p:nvSpPr>
        <p:spPr>
          <a:xfrm>
            <a:off x="4548852" y="1194129"/>
            <a:ext cx="1303499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25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62947C0C-DF09-8682-D88B-73DDCB7FCE97}"/>
              </a:ext>
            </a:extLst>
          </p:cNvPr>
          <p:cNvSpPr txBox="1"/>
          <p:nvPr/>
        </p:nvSpPr>
        <p:spPr>
          <a:xfrm>
            <a:off x="4553343" y="4230491"/>
            <a:ext cx="1280708" cy="526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$4.00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$6.00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9B0F4187-B8F8-5B3F-A13D-5C3FC97DEE9B}"/>
              </a:ext>
            </a:extLst>
          </p:cNvPr>
          <p:cNvSpPr txBox="1"/>
          <p:nvPr/>
        </p:nvSpPr>
        <p:spPr>
          <a:xfrm>
            <a:off x="15463422" y="1064589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$1.00 - 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9EE1B95F-CD3F-A7D2-DA60-CF6FF5A03971}"/>
              </a:ext>
            </a:extLst>
          </p:cNvPr>
          <p:cNvSpPr txBox="1"/>
          <p:nvPr/>
        </p:nvSpPr>
        <p:spPr>
          <a:xfrm>
            <a:off x="16715018" y="3787218"/>
            <a:ext cx="1122694" cy="176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E768E4BB-7294-C79C-DC9A-3463E11732F0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9F9E3A06-0A0F-C025-E6F2-8911E904EE99}"/>
              </a:ext>
            </a:extLst>
          </p:cNvPr>
          <p:cNvSpPr txBox="1"/>
          <p:nvPr/>
        </p:nvSpPr>
        <p:spPr>
          <a:xfrm>
            <a:off x="16602071" y="6724630"/>
            <a:ext cx="1290313" cy="276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660C6046-143B-2EEF-E45D-8C25AD213FEF}"/>
              </a:ext>
            </a:extLst>
          </p:cNvPr>
          <p:cNvSpPr txBox="1"/>
          <p:nvPr/>
        </p:nvSpPr>
        <p:spPr>
          <a:xfrm>
            <a:off x="9897072" y="6638362"/>
            <a:ext cx="1231342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162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16</cp:revision>
  <dcterms:modified xsi:type="dcterms:W3CDTF">2025-04-08T19:42:34Z</dcterms:modified>
</cp:coreProperties>
</file>