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447113" y="6092513"/>
            <a:ext cx="5726700" cy="33943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88" name="Google Shape;88;p13"/>
          <p:cNvSpPr/>
          <p:nvPr/>
        </p:nvSpPr>
        <p:spPr>
          <a:xfrm>
            <a:off x="102536" y="187388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506" y="-740250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120210" y="9486900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7988" y="976576"/>
            <a:ext cx="5639850" cy="353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57480" y="5444626"/>
            <a:ext cx="5639849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 &amp; 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3603" y="8473950"/>
            <a:ext cx="392412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4002308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484355" y="1150668"/>
            <a:ext cx="5680799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492900" y="6866963"/>
            <a:ext cx="5672254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9</cp:revision>
  <dcterms:modified xsi:type="dcterms:W3CDTF">2023-04-21T19:32:40Z</dcterms:modified>
</cp:coreProperties>
</file>