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7"/>
  </p:sldMasterIdLst>
  <p:notesMasterIdLst>
    <p:notesMasterId r:id="rId43"/>
  </p:notesMasterIdLst>
  <p:sldIdLst>
    <p:sldId id="256" r:id="rId28"/>
    <p:sldId id="261" r:id="rId29"/>
    <p:sldId id="257" r:id="rId30"/>
    <p:sldId id="259" r:id="rId31"/>
    <p:sldId id="272" r:id="rId32"/>
    <p:sldId id="265" r:id="rId33"/>
    <p:sldId id="266" r:id="rId34"/>
    <p:sldId id="267" r:id="rId35"/>
    <p:sldId id="268" r:id="rId36"/>
    <p:sldId id="270" r:id="rId37"/>
    <p:sldId id="271" r:id="rId38"/>
    <p:sldId id="274" r:id="rId39"/>
    <p:sldId id="262" r:id="rId40"/>
    <p:sldId id="273" r:id="rId41"/>
    <p:sldId id="264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2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ger-technik.de/images/product_images/popup_images/7260_3.jpg" TargetMode="External"/><Relationship Id="rId3" Type="http://schemas.openxmlformats.org/officeDocument/2006/relationships/hyperlink" Target="https://www.elektroniktutor.de/internet/net_pict/tkring.png" TargetMode="External"/><Relationship Id="rId7" Type="http://schemas.openxmlformats.org/officeDocument/2006/relationships/hyperlink" Target="https://cdn-reichelt.de/bilder/web/xxl_ws/G100/GOOBAY_50247.png" TargetMode="External"/><Relationship Id="rId2" Type="http://schemas.openxmlformats.org/officeDocument/2006/relationships/hyperlink" Target="https://upload.wikimedia.org/wikipedia/commons/5/53/Netzwerktopologie_Stern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mages-na.ssl-images-amazon.com/images/I/71UEQwx5fSL._SX425_.jpg" TargetMode="External"/><Relationship Id="rId11" Type="http://schemas.openxmlformats.org/officeDocument/2006/relationships/hyperlink" Target="https://www.elektronik-kompendium.de/sites/net/0503281.htm" TargetMode="External"/><Relationship Id="rId5" Type="http://schemas.openxmlformats.org/officeDocument/2006/relationships/hyperlink" Target="https://media.digikey.com/Photos/Pomona%20Photos/BNC-C-18.jpg" TargetMode="External"/><Relationship Id="rId10" Type="http://schemas.openxmlformats.org/officeDocument/2006/relationships/hyperlink" Target="https://www.elektronik-kompendium.de/sites/kom/0811081.htm" TargetMode="External"/><Relationship Id="rId4" Type="http://schemas.openxmlformats.org/officeDocument/2006/relationships/hyperlink" Target="https://www.elektroniktutor.de/internet/net_pict/rg58_bus.png" TargetMode="External"/><Relationship Id="rId9" Type="http://schemas.openxmlformats.org/officeDocument/2006/relationships/hyperlink" Target="https://www.elektroniktutor.de/internet/cod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Layer 1 </a:t>
            </a:r>
            <a:br>
              <a:rPr lang="en-US" dirty="0"/>
            </a:br>
            <a:r>
              <a:rPr lang="en-US" dirty="0"/>
              <a:t>ISO/OSI-</a:t>
            </a:r>
            <a:r>
              <a:rPr lang="en-US" dirty="0" err="1"/>
              <a:t>Schichtenmodell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48" y="3355252"/>
            <a:ext cx="7875639" cy="730043"/>
          </a:xfrm>
        </p:spPr>
        <p:txBody>
          <a:bodyPr/>
          <a:lstStyle/>
          <a:p>
            <a:r>
              <a:rPr lang="en-US" dirty="0"/>
              <a:t>BSFI 17C - WESP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7CE5B04-426B-4B68-B1C4-4FE2927A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Bus Topologie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7EDC0E7F-D347-40CE-B78D-3F01192E5758}"/>
              </a:ext>
            </a:extLst>
          </p:cNvPr>
          <p:cNvSpPr txBox="1">
            <a:spLocks/>
          </p:cNvSpPr>
          <p:nvPr/>
        </p:nvSpPr>
        <p:spPr>
          <a:xfrm>
            <a:off x="486694" y="135848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Stern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</a:rPr>
              <a:t>Topologie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DF7E2-3FBE-47C5-9242-CF9F938A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40" y="1636534"/>
            <a:ext cx="2515588" cy="24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7CE5B04-426B-4B68-B1C4-4FE2927A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Bus Topologie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7EDC0E7F-D347-40CE-B78D-3F01192E5758}"/>
              </a:ext>
            </a:extLst>
          </p:cNvPr>
          <p:cNvSpPr txBox="1">
            <a:spLocks/>
          </p:cNvSpPr>
          <p:nvPr/>
        </p:nvSpPr>
        <p:spPr>
          <a:xfrm>
            <a:off x="486694" y="135848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Ring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</a:rPr>
              <a:t>Topologie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Bildergebnis für ring topologie&quot;">
            <a:extLst>
              <a:ext uri="{FF2B5EF4-FFF2-40B4-BE49-F238E27FC236}">
                <a16:creationId xmlns:a16="http://schemas.microsoft.com/office/drawing/2014/main" id="{811BA57C-B769-4EA1-AFF1-218BDBF30A6E}"/>
              </a:ext>
            </a:extLst>
          </p:cNvPr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1881" y="1533309"/>
            <a:ext cx="6740238" cy="276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D08108-4050-4FFE-8114-1CF7E59F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/>
          <a:lstStyle/>
          <a:p>
            <a:r>
              <a:rPr lang="de-DE" dirty="0"/>
              <a:t>Manchester Codierung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E16266-0503-49FB-AC79-0F219ABC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3" y="1172498"/>
            <a:ext cx="4286249" cy="360597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Jedes Datenbit wird in zwei Hälften geteilt</a:t>
            </a:r>
          </a:p>
          <a:p>
            <a:r>
              <a:rPr lang="de-DE" dirty="0"/>
              <a:t>Maximalspannung von ±0,85V</a:t>
            </a:r>
          </a:p>
          <a:p>
            <a:r>
              <a:rPr lang="de-DE" dirty="0"/>
              <a:t>Es werden maximal zwei gleiche Zustände erreicht</a:t>
            </a:r>
          </a:p>
          <a:p>
            <a:r>
              <a:rPr lang="de-DE" dirty="0"/>
              <a:t>Durch häufige Pegelwechsel ist die Bandbreite verringert</a:t>
            </a:r>
          </a:p>
        </p:txBody>
      </p:sp>
      <p:pic>
        <p:nvPicPr>
          <p:cNvPr id="7170" name="Picture 2" descr="Signaldiagramm beim Manchester-Code">
            <a:extLst>
              <a:ext uri="{FF2B5EF4-FFF2-40B4-BE49-F238E27FC236}">
                <a16:creationId xmlns:a16="http://schemas.microsoft.com/office/drawing/2014/main" id="{30F2A76F-9D58-4BFB-AB01-8EC95688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66" y="1814118"/>
            <a:ext cx="4286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Schnell Identifizierbare Probleme:</a:t>
            </a:r>
          </a:p>
          <a:p>
            <a:r>
              <a:rPr lang="de-DE" dirty="0"/>
              <a:t>Unpassende Stecker, unterbrochene Kabel</a:t>
            </a:r>
          </a:p>
          <a:p>
            <a:pPr marL="0" indent="0">
              <a:buNone/>
            </a:pPr>
            <a:r>
              <a:rPr lang="de-DE" b="1" dirty="0"/>
              <a:t>Schwieriger zu identifizierende Probleme:</a:t>
            </a:r>
          </a:p>
          <a:p>
            <a:r>
              <a:rPr lang="de-DE" dirty="0"/>
              <a:t>Temporäre Kontaktprobleme</a:t>
            </a:r>
          </a:p>
          <a:p>
            <a:r>
              <a:rPr lang="de-DE" dirty="0"/>
              <a:t>Fehler im Codierungsverfahren</a:t>
            </a:r>
          </a:p>
          <a:p>
            <a:r>
              <a:rPr lang="de-DE" dirty="0"/>
              <a:t>Nichteinhalten elektrischer Toleranzen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53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BFB25-6F73-4FFC-B00E-D509CB8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BD971-7715-421B-9D53-AF50F4F2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>
                <a:hlinkClick r:id="rId2"/>
              </a:rPr>
              <a:t>https://upload.wikimedia.org/wikipedia/commons/5/53/Netzwerktopologie_Stern.png</a:t>
            </a:r>
            <a:endParaRPr lang="de-DE" dirty="0"/>
          </a:p>
          <a:p>
            <a:r>
              <a:rPr lang="de-DE" dirty="0">
                <a:hlinkClick r:id="rId3"/>
              </a:rPr>
              <a:t>https://www.elektroniktutor.de/internet/net_pict/tkring.png</a:t>
            </a:r>
            <a:endParaRPr lang="de-DE" dirty="0"/>
          </a:p>
          <a:p>
            <a:r>
              <a:rPr lang="de-DE" dirty="0">
                <a:hlinkClick r:id="rId4"/>
              </a:rPr>
              <a:t>https://www.elektroniktutor.de/internet/net_pict/rg58_bus.png</a:t>
            </a:r>
            <a:endParaRPr lang="de-DE" dirty="0"/>
          </a:p>
          <a:p>
            <a:r>
              <a:rPr lang="de-DE" dirty="0">
                <a:hlinkClick r:id="rId5"/>
              </a:rPr>
              <a:t>https://media.digikey.com/Photos/Pomona%20Photos/BNC-C-18.jpg</a:t>
            </a:r>
            <a:endParaRPr lang="de-DE" dirty="0"/>
          </a:p>
          <a:p>
            <a:r>
              <a:rPr lang="de-DE" dirty="0">
                <a:hlinkClick r:id="rId6"/>
              </a:rPr>
              <a:t>https://images-na.ssl-images-amazon.com/images/I/71UEQwx5fSL._SX425_.jpg</a:t>
            </a:r>
            <a:endParaRPr lang="de-DE" dirty="0"/>
          </a:p>
          <a:p>
            <a:r>
              <a:rPr lang="de-DE" dirty="0">
                <a:hlinkClick r:id="rId7"/>
              </a:rPr>
              <a:t>https://cdn-reichelt.de/bilder/web/xxl_ws/G100/GOOBAY_50247.png</a:t>
            </a:r>
            <a:endParaRPr lang="de-DE" dirty="0"/>
          </a:p>
          <a:p>
            <a:r>
              <a:rPr lang="de-DE" dirty="0">
                <a:hlinkClick r:id="rId8"/>
              </a:rPr>
              <a:t>https://www.tiger-technik.de/images/product_images/popup_images/7260_3.jpg</a:t>
            </a:r>
            <a:endParaRPr lang="de-DE" dirty="0"/>
          </a:p>
          <a:p>
            <a:r>
              <a:rPr lang="de-DE" dirty="0">
                <a:hlinkClick r:id="rId9"/>
              </a:rPr>
              <a:t>https://www.elektroniktutor.de/internet/codes.html</a:t>
            </a:r>
            <a:endParaRPr lang="de-DE" dirty="0"/>
          </a:p>
          <a:p>
            <a:r>
              <a:rPr lang="de-DE" dirty="0">
                <a:hlinkClick r:id="rId10"/>
              </a:rPr>
              <a:t>https://www.elektronik-kompendium.de/sites/kom/0811081.htm</a:t>
            </a:r>
            <a:endParaRPr lang="de-DE" dirty="0"/>
          </a:p>
          <a:p>
            <a:r>
              <a:rPr lang="de-DE" dirty="0">
                <a:hlinkClick r:id="rId11"/>
              </a:rPr>
              <a:t>https://www.elektronik-kompendium.de/sites/net/0503281.htm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Alle Quellen wurden letztmalig am 11.1.2019 um 09:40 </a:t>
            </a:r>
            <a:r>
              <a:rPr lang="de-DE"/>
              <a:t>Uhr abgerufen.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95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</a:t>
            </a:r>
            <a:br>
              <a:rPr lang="de-DE" dirty="0"/>
            </a:br>
            <a:r>
              <a:rPr lang="de-DE" dirty="0"/>
              <a:t>Aufmerksamkeit </a:t>
            </a:r>
          </a:p>
        </p:txBody>
      </p:sp>
    </p:spTree>
    <p:extLst>
      <p:ext uri="{BB962C8B-B14F-4D97-AF65-F5344CB8AC3E}">
        <p14:creationId xmlns:p14="http://schemas.microsoft.com/office/powerpoint/2010/main" val="28073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1 im Überblick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899374"/>
            <a:ext cx="6632448" cy="4297827"/>
          </a:xfrm>
        </p:spPr>
      </p:pic>
    </p:spTree>
    <p:extLst>
      <p:ext uri="{BB962C8B-B14F-4D97-AF65-F5344CB8AC3E}">
        <p14:creationId xmlns:p14="http://schemas.microsoft.com/office/powerpoint/2010/main" val="104683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Layer 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bekannt als </a:t>
            </a:r>
            <a:r>
              <a:rPr lang="de-DE" b="1" dirty="0"/>
              <a:t>Bitübertagungschicht</a:t>
            </a:r>
            <a:r>
              <a:rPr lang="de-DE" dirty="0"/>
              <a:t> oder </a:t>
            </a:r>
            <a:r>
              <a:rPr lang="de-DE" b="1" dirty="0"/>
              <a:t>Physical Layer</a:t>
            </a:r>
          </a:p>
          <a:p>
            <a:r>
              <a:rPr lang="de-DE" b="1" dirty="0"/>
              <a:t>Unterste Schicht </a:t>
            </a:r>
            <a:r>
              <a:rPr lang="de-DE" dirty="0"/>
              <a:t>des Modells</a:t>
            </a:r>
          </a:p>
          <a:p>
            <a:r>
              <a:rPr lang="de-DE" b="1" dirty="0"/>
              <a:t>Definiert</a:t>
            </a:r>
            <a:r>
              <a:rPr lang="de-DE" dirty="0"/>
              <a:t> mechanische, elektrische und physikalische </a:t>
            </a:r>
            <a:r>
              <a:rPr lang="de-DE" b="1" dirty="0"/>
              <a:t>Eigenschaften</a:t>
            </a:r>
            <a:r>
              <a:rPr lang="de-DE" dirty="0"/>
              <a:t> für die </a:t>
            </a:r>
            <a:r>
              <a:rPr lang="de-DE" b="1" dirty="0"/>
              <a:t>Übertragung</a:t>
            </a:r>
            <a:r>
              <a:rPr lang="de-DE" dirty="0"/>
              <a:t> (Bits)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Übertragungsmedien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Kabelgebunden (Ethernet)</a:t>
            </a:r>
          </a:p>
          <a:p>
            <a:r>
              <a:rPr lang="de-DE" dirty="0"/>
              <a:t>Kabellos (WLAN, LTE und UKW)</a:t>
            </a:r>
          </a:p>
          <a:p>
            <a:r>
              <a:rPr lang="de-DE" dirty="0"/>
              <a:t>Optische Signale (LWL)</a:t>
            </a:r>
          </a:p>
          <a:p>
            <a:r>
              <a:rPr lang="de-DE" dirty="0"/>
              <a:t>Schallwellen (Akustikkoppler)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81BF-B637-46CE-B8F2-6F7DAD0A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/>
          <a:lstStyle/>
          <a:p>
            <a:r>
              <a:rPr lang="de-DE"/>
              <a:t>Steckertypen</a:t>
            </a:r>
            <a:endParaRPr lang="de-DE" dirty="0"/>
          </a:p>
        </p:txBody>
      </p:sp>
      <p:pic>
        <p:nvPicPr>
          <p:cNvPr id="6146" name="Picture 2" descr="Bildergebnis für rj45&quot;">
            <a:extLst>
              <a:ext uri="{FF2B5EF4-FFF2-40B4-BE49-F238E27FC236}">
                <a16:creationId xmlns:a16="http://schemas.microsoft.com/office/drawing/2014/main" id="{C7EA6F66-7599-442C-BD2A-07DEAFA93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73" y="1438275"/>
            <a:ext cx="2078694" cy="12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ldergebnis für rj11 kabel&quot;">
            <a:extLst>
              <a:ext uri="{FF2B5EF4-FFF2-40B4-BE49-F238E27FC236}">
                <a16:creationId xmlns:a16="http://schemas.microsoft.com/office/drawing/2014/main" id="{69E9AF98-AFEF-45D3-AC05-5BA5304F8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" t="12758" r="18812" b="13552"/>
          <a:stretch/>
        </p:blipFill>
        <p:spPr bwMode="auto">
          <a:xfrm>
            <a:off x="5054600" y="1319802"/>
            <a:ext cx="2336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tae stecker&quot;">
            <a:extLst>
              <a:ext uri="{FF2B5EF4-FFF2-40B4-BE49-F238E27FC236}">
                <a16:creationId xmlns:a16="http://schemas.microsoft.com/office/drawing/2014/main" id="{C1E5CC75-F596-4F9D-AB00-BF3EDCE6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43" y="2767007"/>
            <a:ext cx="1117423" cy="8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Bildergebnis für multimode kabel&quot;">
            <a:extLst>
              <a:ext uri="{FF2B5EF4-FFF2-40B4-BE49-F238E27FC236}">
                <a16:creationId xmlns:a16="http://schemas.microsoft.com/office/drawing/2014/main" id="{CFD11584-7345-4168-8358-AD974F7A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96" y="2767007"/>
            <a:ext cx="2474204" cy="164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Bildergebnis für bnc&quot;">
            <a:extLst>
              <a:ext uri="{FF2B5EF4-FFF2-40B4-BE49-F238E27FC236}">
                <a16:creationId xmlns:a16="http://schemas.microsoft.com/office/drawing/2014/main" id="{570EC2ED-4F02-4C9F-982F-16880D23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3" y="2711827"/>
            <a:ext cx="1300369" cy="130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8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BA157-E429-407D-8C42-B155E7D8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8235" y="59396"/>
            <a:ext cx="8229600" cy="85725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Duplex / Simplex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CB03D-1EA7-46FF-835B-B8CC516B3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Duplex:</a:t>
            </a:r>
          </a:p>
          <a:p>
            <a:r>
              <a:rPr lang="de-DE" sz="2400" dirty="0"/>
              <a:t>Kommunikation erfolgt in beide Richtungen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59ED9A-247C-4B35-867D-3BCF53150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Simplex:</a:t>
            </a:r>
          </a:p>
          <a:p>
            <a:r>
              <a:rPr lang="de-DE" sz="2400" dirty="0"/>
              <a:t>Kommunikation erfolgt nur in eine Richtung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4DDEB-B8E7-4C15-B82C-581AA5A49F3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571750"/>
            <a:ext cx="3457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x">
            <a:extLst>
              <a:ext uri="{FF2B5EF4-FFF2-40B4-BE49-F238E27FC236}">
                <a16:creationId xmlns:a16="http://schemas.microsoft.com/office/drawing/2014/main" id="{234690CD-5DC6-45EB-807A-88BF0406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41" y="2571750"/>
            <a:ext cx="3457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0A964F-0ACE-4575-936B-B3612B8E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Sonderfall: Halbduplex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0A13CE-C38C-41E5-A79D-6E42698D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in beide Richtungen</a:t>
            </a:r>
          </a:p>
          <a:p>
            <a:r>
              <a:rPr lang="de-DE" dirty="0"/>
              <a:t>Datenübertragung erfolgt wechselweise</a:t>
            </a:r>
          </a:p>
          <a:p>
            <a:r>
              <a:rPr lang="de-DE" dirty="0"/>
              <a:t>Bei Ethernet sinkt die </a:t>
            </a:r>
            <a:r>
              <a:rPr lang="de-DE" dirty="0" err="1"/>
              <a:t>Übertragunsrate</a:t>
            </a:r>
            <a:r>
              <a:rPr lang="de-DE" dirty="0"/>
              <a:t> um 50%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 descr="Halbduplex">
            <a:extLst>
              <a:ext uri="{FF2B5EF4-FFF2-40B4-BE49-F238E27FC236}">
                <a16:creationId xmlns:a16="http://schemas.microsoft.com/office/drawing/2014/main" id="{6994EDA1-506A-477F-A5C7-D2EC4AAD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52" y="2967021"/>
            <a:ext cx="5473295" cy="11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40A8-868E-4A86-9D8F-E18B84C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EB2C04-65E5-4D79-9C15-1D65A579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Bus</a:t>
            </a:r>
          </a:p>
          <a:p>
            <a:r>
              <a:rPr lang="de-DE" dirty="0"/>
              <a:t>Stern</a:t>
            </a:r>
          </a:p>
          <a:p>
            <a:r>
              <a:rPr lang="de-DE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11292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7CE5B04-426B-4B68-B1C4-4FE2927A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Bus Topologie</a:t>
            </a:r>
          </a:p>
        </p:txBody>
      </p:sp>
      <p:pic>
        <p:nvPicPr>
          <p:cNvPr id="3074" name="Picture 2" descr="Bildergebnis für bus topologie&quot;">
            <a:extLst>
              <a:ext uri="{FF2B5EF4-FFF2-40B4-BE49-F238E27FC236}">
                <a16:creationId xmlns:a16="http://schemas.microsoft.com/office/drawing/2014/main" id="{6D007B94-807F-4BBA-A21A-8CD4B49CADCF}"/>
              </a:ext>
            </a:extLst>
          </p:cNvPr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947" y="1623362"/>
            <a:ext cx="6986592" cy="27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3">
            <a:extLst>
              <a:ext uri="{FF2B5EF4-FFF2-40B4-BE49-F238E27FC236}">
                <a16:creationId xmlns:a16="http://schemas.microsoft.com/office/drawing/2014/main" id="{7EDC0E7F-D347-40CE-B78D-3F01192E5758}"/>
              </a:ext>
            </a:extLst>
          </p:cNvPr>
          <p:cNvSpPr txBox="1">
            <a:spLocks/>
          </p:cNvSpPr>
          <p:nvPr/>
        </p:nvSpPr>
        <p:spPr>
          <a:xfrm>
            <a:off x="486694" y="135848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bg1"/>
                </a:solidFill>
              </a:rPr>
              <a:t>Bus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</a:rPr>
              <a:t>Topologie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ovaPath_docID>U7T57GRS1ST3SYSL71BYU5EPSH</NovaPath_docID>
</file>

<file path=customXml/item10.xml><?xml version="1.0" encoding="utf-8"?>
<NovaPath_DocumentType>0</NovaPath_DocumentType>
</file>

<file path=customXml/item11.xml><?xml version="1.0" encoding="utf-8"?>
<nXeGKudETKPeaCNGFh5ix5fP7fSWtl37NIroXmZN38TajkfZeW3Vf6bvmNn8>ZOtNjIcHJ5Qy2YfSvpTTfGS7I97yTRayPvWOzfsAJvxMBk423lS3rMTFKu4i+I0d</nXeGKudETKPeaCNGFh5ix5fP7fSWtl37NIroXmZN38TajkfZeW3Vf6bvmNn8>
</file>

<file path=customXml/item12.xml><?xml version="1.0" encoding="utf-8"?>
<NovaPath_docName>C:\Users\philippreis\Desktop\Layer1.pptx</NovaPath_docName>
</file>

<file path=customXml/item13.xml><?xml version="1.0" encoding="utf-8"?>
<NovaPath_docIDOld>D7T7Q72W820AWD96RO9CIXPF3W</NovaPath_docIDOld>
</file>

<file path=customXml/item14.xml><?xml version="1.0" encoding="utf-8"?>
<NovaPath_docClassDate>11/08/2019 10:01:24</NovaPath_docClassDate>
</file>

<file path=customXml/item15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6.xml><?xml version="1.0" encoding="utf-8"?>
<NovaPath_docClass>Unclassified</NovaPath_docClass>
</file>

<file path=customXml/item17.xml><?xml version="1.0" encoding="utf-8"?>
<nXeGKudETKPeaCNGFh5i0BGlH9ci87cLWvMx3DlPzuAPh2gY9s703zKUS7uW>mZ4rtFSXbzk2Ux9ca9oo0y/9ToWdd1GeuXnhRVNWbev9IiLwQj9tVxcTmLQrCg5WGxBaes5DORM5je7LSykEHg==</nXeGKudETKPeaCNGFh5i0BGlH9ci87cLWvMx3DlPzuAPh2gY9s703zKUS7uW>
</file>

<file path=customXml/item18.xml><?xml version="1.0" encoding="utf-8"?>
<NovaPath_baseApplication>Microsoft PowerPoint</NovaPath_baseApplication>
</file>

<file path=customXml/item19.xml><?xml version="1.0" encoding="utf-8"?>
<nXeGKudETKPeaCNGFh5iKXsadLDxTRe0xbrxgS3asWaSdlBY0sLX5pYu7jLmo>z4vA/M53JO1AgIE0pus7VHi56YLISeQW+JFO4Up6oWDGiSZbS1ocLjRZWHNX8a51Rl0ajeIU3W762a1M0bXvgstyh5X8PGsIdKyw//NEzbU=</nXeGKudETKPeaCNGFh5iKXsadLDxTRe0xbrxgS3asWaSdlBY0sLX5pYu7jLmo>
</file>

<file path=customXml/item2.xml><?xml version="1.0" encoding="utf-8"?>
<nXeGKudETKPeaCNGFh5i7KB6PCgefevITs3IW5zvHkDTq2cPPZVDzitehfVaR>xXOERgJrn4wgiPpGYa05bg==</nXeGKudETKPeaCNGFh5i7KB6PCgefevITs3IW5zvHkDTq2cPPZVDzitehfVaR>
</file>

<file path=customXml/item20.xml><?xml version="1.0" encoding="utf-8"?>
<nXeGKudETKPeaCNGFh5ix5fP7fSWtl37NIroXmYBQsS1cecqKZfGozr8W9iy>vDROSGH0q8YAO9yu9t+3mLQZe+N3JD1gGZhnOlBXBx8jPXOm2LH9UUYQJpU6GAr0DshfkbPxKPN5alog6yh+S0WlZzbnRYG3xmVORoTUVe4=</nXeGKudETKPeaCNGFh5ix5fP7fSWtl37NIroXmYBQsS1cecqKZfGozr8W9iy>
</file>

<file path=customXml/item21.xml><?xml version="1.0" encoding="utf-8"?>
<nXeGKudETKPeaCNGFh5iTSI5UodjD94nh7U7VklxY>8mhUe/Q60Vx4b1U6tgnew+oXjLhCAtmLjfc22dOhEvi2d32u3QzibEXaFvfu5TjZpi7Ca1huP3ppdSgCRhdSpQ==</nXeGKudETKPeaCNGFh5iTSI5UodjD94nh7U7VklxY>
</file>

<file path=customXml/item22.xml><?xml version="1.0" encoding="utf-8"?>
<NovaPath_docPath>C:\Users\philippreis\Desktop</NovaPath_docPath>
</file>

<file path=customXml/item23.xml><?xml version="1.0" encoding="utf-8"?>
<NovaPath_tenantID>4E522A55-68B3-4E2C-94BA-CC778668EE0B</NovaPath_tenantID>
</file>

<file path=customXml/item24.xml><?xml version="1.0" encoding="utf-8"?>
<nXeGKudETKPeaCNGFh5i8sltj09I1nJ8AlBUytNZ1Ehih9jnZMZtoeNI9UMZ5>DbtDrrFhkBDvnbtDOhqWd7BqjHV9FImrT/41IEyNc60=</nXeGKudETKPeaCNGFh5i8sltj09I1nJ8AlBUytNZ1Ehih9jnZMZtoeNI9UMZ5>
</file>

<file path=customXml/item25.xml><?xml version="1.0" encoding="utf-8"?>
<nXeGKudETKPeaCNGFh5ix5fP7fSWtl37NIroXmaHy7toEUxrYIwKXsPrj7aVh5dDvaCCZJ0eF1gaxhMpw>xXOERgJrn4wgiPpGYa05bg==</nXeGKudETKPeaCNGFh5ix5fP7fSWtl37NIroXmaHy7toEUxrYIwKXsPrj7aVh5dDvaCCZJ0eF1gaxhMpw>
</file>

<file path=customXml/item26.xml><?xml version="1.0" encoding="utf-8"?>
<NovaPath_docClassID>85833B30A0A94097AF778A115A4505DD</NovaPath_docClassID>
</file>

<file path=customXml/item3.xml><?xml version="1.0" encoding="utf-8"?>
<NovaPath_versionInfo>4.7.2.12222</NovaPath_versionInfo>
</file>

<file path=customXml/item4.xml><?xml version="1.0" encoding="utf-8"?>
<NovaPath_docClassSeverity>0</NovaPath_docClassSeverity>
</file>

<file path=customXml/item5.xml><?xml version="1.0" encoding="utf-8"?>
<nXeGKudETKPeaCNGFh5i2aVdoOsLYjULCdH7T707tDyRRmguot4fEcJ2iD6f9>/+oUpwjBSi7faDYRrqtXArDv6Se5iNCzjwh8yDUValU=</nXeGKudETKPeaCNGFh5i2aVdoOsLYjULCdH7T707tDyRRmguot4fEcJ2iD6f9>
</file>

<file path=customXml/item6.xml><?xml version="1.0" encoding="utf-8"?>
<nXeGKudETKPeaCNGFh5i5JKJLOqxkMZWB6LsYfMaI9RtbpE1WkCpXazESWus5B>gjjCKgVspTe97CScAcUdBzZDsDh+i9+Rk2NFvyxglCq+gCjjBrJaRNlxxmTvFt+P4Y2t3sMzznGpNZGpkmV4Ew==</nXeGKudETKPeaCNGFh5i5JKJLOqxkMZWB6LsYfMaI9RtbpE1WkCpXazESWus5B>
</file>

<file path=customXml/item7.xml><?xml version="1.0" encoding="utf-8"?>
<nXeGKudETKPeaCNGFh5ix5fP7fSWtl37NIroXmZyHIynb9qBde2n67FOJFV2>uzHQu98y90vsqJ14OMIlzyOR9s5kA5ZU7eH6AsmjJqg=</nXeGKudETKPeaCNGFh5ix5fP7fSWtl37NIroXmZyHIynb9qBde2n67FOJFV2>
</file>

<file path=customXml/item8.xml><?xml version="1.0" encoding="utf-8"?>
<NovaPath_docOwner>PhilippReis</NovaPath_docOwner>
</file>

<file path=customXml/item9.xml><?xml version="1.0" encoding="utf-8"?>
<nXeGKudETKPeaCNGFh5i7cKyawAjgyQn9gyiebCxx1jD9eHXSWW9Lib2F1j9>mZ4rtFSXbzk2Ux9ca9oo0y/9ToWdd1GeuXnhRVNWbev9IiLwQj9tVxcTmLQrCg5W0DTD8uPeoDloEWeGpG72e00LRFOgg5ETjmlp9VC1NdqGTIghi1M9Rj2nudVn12ZK</nXeGKudETKPeaCNGFh5i7cKyawAjgyQn9gyiebCxx1jD9eHXSWW9Lib2F1j9>
</file>

<file path=customXml/itemProps1.xml><?xml version="1.0" encoding="utf-8"?>
<ds:datastoreItem xmlns:ds="http://schemas.openxmlformats.org/officeDocument/2006/customXml" ds:itemID="{8A8729C9-EF34-4BB4-9ED2-9A3E2F0FD0D1}">
  <ds:schemaRefs/>
</ds:datastoreItem>
</file>

<file path=customXml/itemProps10.xml><?xml version="1.0" encoding="utf-8"?>
<ds:datastoreItem xmlns:ds="http://schemas.openxmlformats.org/officeDocument/2006/customXml" ds:itemID="{B78F734A-5C98-407D-A2AD-50B0C12B9678}">
  <ds:schemaRefs/>
</ds:datastoreItem>
</file>

<file path=customXml/itemProps11.xml><?xml version="1.0" encoding="utf-8"?>
<ds:datastoreItem xmlns:ds="http://schemas.openxmlformats.org/officeDocument/2006/customXml" ds:itemID="{441AE84E-F078-4267-AEBF-D78F83EE1C13}">
  <ds:schemaRefs/>
</ds:datastoreItem>
</file>

<file path=customXml/itemProps12.xml><?xml version="1.0" encoding="utf-8"?>
<ds:datastoreItem xmlns:ds="http://schemas.openxmlformats.org/officeDocument/2006/customXml" ds:itemID="{6D65D2FC-C4BB-4FFE-ADC4-6EC8F1FBF8FC}">
  <ds:schemaRefs/>
</ds:datastoreItem>
</file>

<file path=customXml/itemProps13.xml><?xml version="1.0" encoding="utf-8"?>
<ds:datastoreItem xmlns:ds="http://schemas.openxmlformats.org/officeDocument/2006/customXml" ds:itemID="{BDE3FCF3-0FCB-4B8F-A31F-A11AB6F98939}">
  <ds:schemaRefs/>
</ds:datastoreItem>
</file>

<file path=customXml/itemProps14.xml><?xml version="1.0" encoding="utf-8"?>
<ds:datastoreItem xmlns:ds="http://schemas.openxmlformats.org/officeDocument/2006/customXml" ds:itemID="{A070F5D2-8B6F-4358-A06D-093C17EEDCF3}">
  <ds:schemaRefs/>
</ds:datastoreItem>
</file>

<file path=customXml/itemProps15.xml><?xml version="1.0" encoding="utf-8"?>
<ds:datastoreItem xmlns:ds="http://schemas.openxmlformats.org/officeDocument/2006/customXml" ds:itemID="{1CAEE651-526F-4FE1-A38D-A759A28DE1FC}">
  <ds:schemaRefs/>
</ds:datastoreItem>
</file>

<file path=customXml/itemProps16.xml><?xml version="1.0" encoding="utf-8"?>
<ds:datastoreItem xmlns:ds="http://schemas.openxmlformats.org/officeDocument/2006/customXml" ds:itemID="{B2AE6A98-ED52-4DE7-B375-3F5EF1A0BFA0}">
  <ds:schemaRefs/>
</ds:datastoreItem>
</file>

<file path=customXml/itemProps17.xml><?xml version="1.0" encoding="utf-8"?>
<ds:datastoreItem xmlns:ds="http://schemas.openxmlformats.org/officeDocument/2006/customXml" ds:itemID="{4A2E4170-0737-483F-A8A8-7B11552B3CEE}">
  <ds:schemaRefs/>
</ds:datastoreItem>
</file>

<file path=customXml/itemProps18.xml><?xml version="1.0" encoding="utf-8"?>
<ds:datastoreItem xmlns:ds="http://schemas.openxmlformats.org/officeDocument/2006/customXml" ds:itemID="{23E0AB53-6688-4848-BE67-C02FF7FFC2EF}">
  <ds:schemaRefs/>
</ds:datastoreItem>
</file>

<file path=customXml/itemProps19.xml><?xml version="1.0" encoding="utf-8"?>
<ds:datastoreItem xmlns:ds="http://schemas.openxmlformats.org/officeDocument/2006/customXml" ds:itemID="{294283FA-D2CE-4BF4-99A5-C71212FBA9EF}">
  <ds:schemaRefs/>
</ds:datastoreItem>
</file>

<file path=customXml/itemProps2.xml><?xml version="1.0" encoding="utf-8"?>
<ds:datastoreItem xmlns:ds="http://schemas.openxmlformats.org/officeDocument/2006/customXml" ds:itemID="{6296D530-8473-48F9-BCB5-34200DECFD38}">
  <ds:schemaRefs/>
</ds:datastoreItem>
</file>

<file path=customXml/itemProps20.xml><?xml version="1.0" encoding="utf-8"?>
<ds:datastoreItem xmlns:ds="http://schemas.openxmlformats.org/officeDocument/2006/customXml" ds:itemID="{96AF435C-C143-4AF1-A78C-323E1690599A}">
  <ds:schemaRefs/>
</ds:datastoreItem>
</file>

<file path=customXml/itemProps21.xml><?xml version="1.0" encoding="utf-8"?>
<ds:datastoreItem xmlns:ds="http://schemas.openxmlformats.org/officeDocument/2006/customXml" ds:itemID="{3544A048-8071-471F-9054-9DEFA73AEB4E}">
  <ds:schemaRefs/>
</ds:datastoreItem>
</file>

<file path=customXml/itemProps22.xml><?xml version="1.0" encoding="utf-8"?>
<ds:datastoreItem xmlns:ds="http://schemas.openxmlformats.org/officeDocument/2006/customXml" ds:itemID="{8C985680-F904-4F08-AB53-134AF75CFCC5}">
  <ds:schemaRefs/>
</ds:datastoreItem>
</file>

<file path=customXml/itemProps23.xml><?xml version="1.0" encoding="utf-8"?>
<ds:datastoreItem xmlns:ds="http://schemas.openxmlformats.org/officeDocument/2006/customXml" ds:itemID="{DE69BF51-1042-438D-A87F-DC96608C9B0B}">
  <ds:schemaRefs/>
</ds:datastoreItem>
</file>

<file path=customXml/itemProps24.xml><?xml version="1.0" encoding="utf-8"?>
<ds:datastoreItem xmlns:ds="http://schemas.openxmlformats.org/officeDocument/2006/customXml" ds:itemID="{13DDD5CD-0DA6-4BCC-B031-DD5DB444B4C3}">
  <ds:schemaRefs/>
</ds:datastoreItem>
</file>

<file path=customXml/itemProps25.xml><?xml version="1.0" encoding="utf-8"?>
<ds:datastoreItem xmlns:ds="http://schemas.openxmlformats.org/officeDocument/2006/customXml" ds:itemID="{C12E5F3A-ABE3-4AFB-B67F-85607580EB8D}">
  <ds:schemaRefs/>
</ds:datastoreItem>
</file>

<file path=customXml/itemProps26.xml><?xml version="1.0" encoding="utf-8"?>
<ds:datastoreItem xmlns:ds="http://schemas.openxmlformats.org/officeDocument/2006/customXml" ds:itemID="{89CE92B2-C98D-416F-AF30-C5265B97C24D}">
  <ds:schemaRefs/>
</ds:datastoreItem>
</file>

<file path=customXml/itemProps3.xml><?xml version="1.0" encoding="utf-8"?>
<ds:datastoreItem xmlns:ds="http://schemas.openxmlformats.org/officeDocument/2006/customXml" ds:itemID="{9481628C-278E-4598-83B6-F9165559EC4C}">
  <ds:schemaRefs/>
</ds:datastoreItem>
</file>

<file path=customXml/itemProps4.xml><?xml version="1.0" encoding="utf-8"?>
<ds:datastoreItem xmlns:ds="http://schemas.openxmlformats.org/officeDocument/2006/customXml" ds:itemID="{8BC03FCF-7E58-4A9A-9F4B-94927804185A}">
  <ds:schemaRefs/>
</ds:datastoreItem>
</file>

<file path=customXml/itemProps5.xml><?xml version="1.0" encoding="utf-8"?>
<ds:datastoreItem xmlns:ds="http://schemas.openxmlformats.org/officeDocument/2006/customXml" ds:itemID="{6E7750F0-EC06-4095-913C-C41735D6D30A}">
  <ds:schemaRefs/>
</ds:datastoreItem>
</file>

<file path=customXml/itemProps6.xml><?xml version="1.0" encoding="utf-8"?>
<ds:datastoreItem xmlns:ds="http://schemas.openxmlformats.org/officeDocument/2006/customXml" ds:itemID="{6CBC4E9D-75C9-4B19-BB96-DA0CF8A76647}">
  <ds:schemaRefs/>
</ds:datastoreItem>
</file>

<file path=customXml/itemProps7.xml><?xml version="1.0" encoding="utf-8"?>
<ds:datastoreItem xmlns:ds="http://schemas.openxmlformats.org/officeDocument/2006/customXml" ds:itemID="{E3B2BACD-C841-4E2C-A86B-DBEF737A0DB5}">
  <ds:schemaRefs/>
</ds:datastoreItem>
</file>

<file path=customXml/itemProps8.xml><?xml version="1.0" encoding="utf-8"?>
<ds:datastoreItem xmlns:ds="http://schemas.openxmlformats.org/officeDocument/2006/customXml" ds:itemID="{BA5B8E40-8BBE-4249-A917-5036261D7CFF}">
  <ds:schemaRefs/>
</ds:datastoreItem>
</file>

<file path=customXml/itemProps9.xml><?xml version="1.0" encoding="utf-8"?>
<ds:datastoreItem xmlns:ds="http://schemas.openxmlformats.org/officeDocument/2006/customXml" ds:itemID="{C8381F49-C57D-45E9-BECC-83CBD717D22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(16:9)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Layer 1  ISO/OSI-Schichtenmodell</vt:lpstr>
      <vt:lpstr>Layer 1 im Überblick</vt:lpstr>
      <vt:lpstr>Was ist Layer 1?</vt:lpstr>
      <vt:lpstr>Übertragungsmedien</vt:lpstr>
      <vt:lpstr>Steckertypen</vt:lpstr>
      <vt:lpstr>Duplex / Simplex</vt:lpstr>
      <vt:lpstr>Sonderfall: Halbduplex</vt:lpstr>
      <vt:lpstr>Topologien</vt:lpstr>
      <vt:lpstr>Bus Topologie</vt:lpstr>
      <vt:lpstr>Bus Topologie</vt:lpstr>
      <vt:lpstr>Bus Topologie</vt:lpstr>
      <vt:lpstr>Manchester Codierung</vt:lpstr>
      <vt:lpstr>Typische Probleme</vt:lpstr>
      <vt:lpstr>Quellen</vt:lpstr>
      <vt:lpstr>Vielen Dank für eure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Unclassified</cp:keywords>
  <cp:lastModifiedBy/>
  <cp:revision>1</cp:revision>
  <dcterms:created xsi:type="dcterms:W3CDTF">2017-08-01T15:40:51Z</dcterms:created>
  <dcterms:modified xsi:type="dcterms:W3CDTF">2019-11-11T10:57:58Z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kumenten-ID">
    <vt:lpwstr>U7T57GRS1ST3SYSL71BYU5EPSH</vt:lpwstr>
  </property>
  <property fmtid="{D5CDD505-2E9C-101B-9397-08002B2CF9AE}" pid="3" name="NovaPath-Version">
    <vt:lpwstr>4.7.2.12222</vt:lpwstr>
  </property>
  <property fmtid="{D5CDD505-2E9C-101B-9397-08002B2CF9AE}" pid="4" name="Klassifizierung">
    <vt:lpwstr>Unclassified</vt:lpwstr>
  </property>
  <property fmtid="{D5CDD505-2E9C-101B-9397-08002B2CF9AE}" pid="5" name="Klassifizierungs-Id">
    <vt:lpwstr>85833B30A0A94097AF778A115A4505DD</vt:lpwstr>
  </property>
  <property fmtid="{D5CDD505-2E9C-101B-9397-08002B2CF9AE}" pid="6" name="Schutzbedarf">
    <vt:lpwstr>0</vt:lpwstr>
  </property>
  <property fmtid="{D5CDD505-2E9C-101B-9397-08002B2CF9AE}" pid="7" name="Klassifizierungs-Datum">
    <vt:lpwstr>11/08/2019 10:01:24</vt:lpwstr>
  </property>
</Properties>
</file>