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6" r:id="rId3"/>
    <p:sldId id="258" r:id="rId4"/>
    <p:sldId id="257" r:id="rId5"/>
    <p:sldId id="264" r:id="rId6"/>
    <p:sldId id="259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770CBB0-6605-4675-858B-9C360EF91DCB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F184170-175F-4123-B179-7919748F5D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56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CBB0-6605-4675-858B-9C360EF91DCB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170-175F-4123-B179-7919748F5D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11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70CBB0-6605-4675-858B-9C360EF91DCB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F184170-175F-4123-B179-7919748F5D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684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70CBB0-6605-4675-858B-9C360EF91DCB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F184170-175F-4123-B179-7919748F5D8D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8730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70CBB0-6605-4675-858B-9C360EF91DCB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F184170-175F-4123-B179-7919748F5D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51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CBB0-6605-4675-858B-9C360EF91DCB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170-175F-4123-B179-7919748F5D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092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CBB0-6605-4675-858B-9C360EF91DCB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170-175F-4123-B179-7919748F5D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985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CBB0-6605-4675-858B-9C360EF91DCB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170-175F-4123-B179-7919748F5D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809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70CBB0-6605-4675-858B-9C360EF91DCB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F184170-175F-4123-B179-7919748F5D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37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CBB0-6605-4675-858B-9C360EF91DCB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170-175F-4123-B179-7919748F5D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80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70CBB0-6605-4675-858B-9C360EF91DCB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F184170-175F-4123-B179-7919748F5D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67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CBB0-6605-4675-858B-9C360EF91DCB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170-175F-4123-B179-7919748F5D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99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CBB0-6605-4675-858B-9C360EF91DCB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170-175F-4123-B179-7919748F5D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41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CBB0-6605-4675-858B-9C360EF91DCB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170-175F-4123-B179-7919748F5D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01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CBB0-6605-4675-858B-9C360EF91DCB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170-175F-4123-B179-7919748F5D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65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CBB0-6605-4675-858B-9C360EF91DCB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170-175F-4123-B179-7919748F5D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35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CBB0-6605-4675-858B-9C360EF91DCB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170-175F-4123-B179-7919748F5D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50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0CBB0-6605-4675-858B-9C360EF91DCB}" type="datetimeFigureOut">
              <a:rPr lang="de-DE" smtClean="0"/>
              <a:t>15.11.2019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4170-175F-4123-B179-7919748F5D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043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etwork_lay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B9207-119E-4F97-87DA-01D2B1DBB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Network Layer	</a:t>
            </a:r>
            <a:br>
              <a:rPr lang="de-DE" dirty="0"/>
            </a:br>
            <a:r>
              <a:rPr lang="de-DE" sz="3000" dirty="0"/>
              <a:t>Netzwerkschicht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1D129F-D650-4836-96CC-E04D298937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Simon, Marcel, Eni</a:t>
            </a:r>
          </a:p>
        </p:txBody>
      </p:sp>
    </p:spTree>
    <p:extLst>
      <p:ext uri="{BB962C8B-B14F-4D97-AF65-F5344CB8AC3E}">
        <p14:creationId xmlns:p14="http://schemas.microsoft.com/office/powerpoint/2010/main" val="18116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Allgemeines</a:t>
            </a:r>
          </a:p>
          <a:p>
            <a:r>
              <a:rPr lang="de-DE" dirty="0"/>
              <a:t>IP – Internet Protocol</a:t>
            </a:r>
          </a:p>
          <a:p>
            <a:pPr lvl="1"/>
            <a:r>
              <a:rPr lang="de-DE" dirty="0"/>
              <a:t>IP Header</a:t>
            </a:r>
          </a:p>
          <a:p>
            <a:r>
              <a:rPr lang="de-DE" dirty="0"/>
              <a:t>ICMP – Internet Control Message Protocol</a:t>
            </a:r>
          </a:p>
          <a:p>
            <a:r>
              <a:rPr lang="de-DE" dirty="0"/>
              <a:t>Router</a:t>
            </a:r>
          </a:p>
          <a:p>
            <a:r>
              <a:rPr lang="de-DE" dirty="0"/>
              <a:t>Quellen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0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73B94-6C34-45F8-90B1-5259F76C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0B8A3F-B65D-41D8-A950-AFE11775E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3. Schicht des OSI-Modells</a:t>
            </a:r>
          </a:p>
          <a:p>
            <a:r>
              <a:rPr lang="de-DE" dirty="0"/>
              <a:t>Jedes Gerät mit einer Netzwerkkarte erhält eine IP-Adresse</a:t>
            </a:r>
          </a:p>
          <a:p>
            <a:r>
              <a:rPr lang="de-DE" dirty="0"/>
              <a:t>Kommunikation zwischen verschiedenen Netzwerken erst ab Schicht 3 möglich</a:t>
            </a:r>
          </a:p>
          <a:p>
            <a:r>
              <a:rPr lang="de-DE" dirty="0"/>
              <a:t>Verpacken von Daten der höheren Schichten in Layer 3 Pakete</a:t>
            </a:r>
          </a:p>
          <a:p>
            <a:pPr lvl="1"/>
            <a:r>
              <a:rPr lang="de-DE" dirty="0"/>
              <a:t>Dem Layer 3 Paket wird die Quell- und Ziel IP-Adresse als Header hinzugefügt</a:t>
            </a:r>
          </a:p>
          <a:p>
            <a:r>
              <a:rPr lang="de-DE" dirty="0"/>
              <a:t>Fragmentierung und </a:t>
            </a:r>
            <a:r>
              <a:rPr lang="de-DE" dirty="0" err="1"/>
              <a:t>Reassemblierung</a:t>
            </a:r>
            <a:r>
              <a:rPr lang="de-DE" dirty="0"/>
              <a:t> der Pakete</a:t>
            </a:r>
          </a:p>
          <a:p>
            <a:r>
              <a:rPr lang="de-DE" dirty="0"/>
              <a:t>Routing der Datenpakete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646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7489D-4CAD-4DF4-977B-39D9BDC6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IP – Internet Protocol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F4B5F5-945B-4320-BE55-9F53E5D6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Übertragung von Datenpaketen über verschiedene Netzwerke</a:t>
            </a:r>
          </a:p>
          <a:p>
            <a:r>
              <a:rPr lang="de-DE" dirty="0"/>
              <a:t>Jedes IP Paket wird einzeln betrachtet -&gt; dynamisches Routing</a:t>
            </a:r>
          </a:p>
          <a:p>
            <a:r>
              <a:rPr lang="de-DE" dirty="0"/>
              <a:t>Keine „Empfangsquittung“</a:t>
            </a:r>
          </a:p>
          <a:p>
            <a:endParaRPr lang="de-DE" dirty="0"/>
          </a:p>
          <a:p>
            <a:pPr lvl="1"/>
            <a:r>
              <a:rPr lang="de-DE" dirty="0"/>
              <a:t>IPv4: 32 </a:t>
            </a:r>
            <a:r>
              <a:rPr lang="de-DE" dirty="0" err="1"/>
              <a:t>bit</a:t>
            </a:r>
            <a:r>
              <a:rPr lang="de-DE" dirty="0"/>
              <a:t> -&gt; wird nach und nach durch IPv6 abgelöst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IPv6: 128 </a:t>
            </a:r>
            <a:r>
              <a:rPr lang="de-DE" dirty="0" err="1"/>
              <a:t>bit</a:t>
            </a:r>
            <a:r>
              <a:rPr lang="de-DE" dirty="0"/>
              <a:t> -&gt; Zukunftstauglich	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04479E2-1DE5-4EB8-9106-2D9FCD32E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914" y="4344454"/>
            <a:ext cx="4054931" cy="22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1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ICMP – Internet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protocol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6787" y="2057401"/>
            <a:ext cx="10820400" cy="4024125"/>
          </a:xfrm>
        </p:spPr>
        <p:txBody>
          <a:bodyPr/>
          <a:lstStyle/>
          <a:p>
            <a:r>
              <a:rPr lang="de-DE" dirty="0"/>
              <a:t>Das Internet Control Message Protocol (ICMP) ist ein Protokoll zur Übertragung von Statusinformationen und Fehlermeldungen in IP-, TCP- und UDP-Protokollen zwischen IP-Netzknoten. Besonders Gateways und Hosts benutzen ICMP, um Berichte über Probleme mit Datagrammen zur Originalquelle zurückzuschicken. Die Meldungen des ICMP-Protokolls sind in zwei Klassen definiert: In Fehlermeldungen und Informationsmeldungen</a:t>
            </a:r>
          </a:p>
          <a:p>
            <a:r>
              <a:rPr lang="de-DE" dirty="0"/>
              <a:t>Basiert auf IP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2A298B6-951B-4100-8975-51F63BCF5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534" y="4167420"/>
            <a:ext cx="5308376" cy="252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AC54-64F8-4697-BBA0-67117C96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7AF15B-EDA1-4C5D-9455-BEABD7C5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Router arbeiten auf der Schicht 3 des OSI-Modells</a:t>
            </a:r>
          </a:p>
          <a:p>
            <a:r>
              <a:rPr lang="de-DE" dirty="0"/>
              <a:t>„Routing“ von den Datenpaketen</a:t>
            </a:r>
          </a:p>
          <a:p>
            <a:r>
              <a:rPr lang="de-DE" dirty="0"/>
              <a:t>Vernetzung von mehreren Netzwerken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694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D03ACB-A534-4B35-BB25-82E0A070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IP Header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60360-DEAA-47C9-AFF4-DEB072D23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Schicht 3</a:t>
            </a:r>
          </a:p>
          <a:p>
            <a:pPr lvl="1"/>
            <a:r>
              <a:rPr lang="de-DE" dirty="0"/>
              <a:t>Quell-IP-Adresse</a:t>
            </a:r>
          </a:p>
          <a:p>
            <a:pPr lvl="1"/>
            <a:r>
              <a:rPr lang="de-DE" dirty="0"/>
              <a:t>Ziel-IP-Adresse</a:t>
            </a:r>
          </a:p>
          <a:p>
            <a:pPr lvl="1"/>
            <a:r>
              <a:rPr lang="de-DE" dirty="0"/>
              <a:t>TTL (Time-</a:t>
            </a:r>
            <a:r>
              <a:rPr lang="de-DE" dirty="0" err="1"/>
              <a:t>To</a:t>
            </a:r>
            <a:r>
              <a:rPr lang="de-DE" dirty="0"/>
              <a:t>-Live) -&gt; keine „unendlichen“ Pakete die das Netz belasten</a:t>
            </a:r>
          </a:p>
        </p:txBody>
      </p:sp>
    </p:spTree>
    <p:extLst>
      <p:ext uri="{BB962C8B-B14F-4D97-AF65-F5344CB8AC3E}">
        <p14:creationId xmlns:p14="http://schemas.microsoft.com/office/powerpoint/2010/main" val="386957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https://www.itwissen.info/</a:t>
            </a:r>
          </a:p>
          <a:p>
            <a:r>
              <a:rPr lang="de-DE" dirty="0">
                <a:hlinkClick r:id="rId2"/>
              </a:rPr>
              <a:t>https://en.wikipedia.org/wiki/Network_layer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1035830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eifen">
  <a:themeElements>
    <a:clrScheme name="Kondensstreife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Kondensstreife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sstreife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Kondensstreifen</Template>
  <TotalTime>0</TotalTime>
  <Words>250</Words>
  <Application>Microsoft Office PowerPoint</Application>
  <PresentationFormat>Breitbild</PresentationFormat>
  <Paragraphs>39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Kondensstreifen</vt:lpstr>
      <vt:lpstr>Network Layer  Netzwerkschicht</vt:lpstr>
      <vt:lpstr>Agenda</vt:lpstr>
      <vt:lpstr>Allgemein</vt:lpstr>
      <vt:lpstr>IP – Internet Protocol</vt:lpstr>
      <vt:lpstr>ICMP – Internet control message protocol</vt:lpstr>
      <vt:lpstr>Router</vt:lpstr>
      <vt:lpstr>IP Header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  Netzwerschicht</dc:title>
  <dc:creator>Marcel Hourticolon</dc:creator>
  <cp:lastModifiedBy>Eni Topulli</cp:lastModifiedBy>
  <cp:revision>14</cp:revision>
  <dcterms:created xsi:type="dcterms:W3CDTF">2019-11-05T12:46:16Z</dcterms:created>
  <dcterms:modified xsi:type="dcterms:W3CDTF">2019-11-17T11:33:09Z</dcterms:modified>
</cp:coreProperties>
</file>