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71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RFID" TargetMode="External"/><Relationship Id="rId2" Type="http://schemas.openxmlformats.org/officeDocument/2006/relationships/hyperlink" Target="https://www.rfid-basis.de/rfid-techni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fid-sicherheit.com/1059-9-beispiele-fuer-rfid-anwendunge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3F541-FC69-446C-B44D-851604A9A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RFID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36129B-63B5-4F50-8B9A-9623FF96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Berna &amp; Noah</a:t>
            </a:r>
          </a:p>
          <a:p>
            <a:r>
              <a:rPr lang="de-DE" dirty="0"/>
              <a:t>09.03.2020</a:t>
            </a:r>
          </a:p>
        </p:txBody>
      </p:sp>
    </p:spTree>
    <p:extLst>
      <p:ext uri="{BB962C8B-B14F-4D97-AF65-F5344CB8AC3E}">
        <p14:creationId xmlns:p14="http://schemas.microsoft.com/office/powerpoint/2010/main" val="71374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1F98C-4561-41A3-BA5F-D4DDB2DE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Barcode/RFID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DD5B879-0368-44C0-BE7B-3907071D8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657614"/>
              </p:ext>
            </p:extLst>
          </p:nvPr>
        </p:nvGraphicFramePr>
        <p:xfrm>
          <a:off x="681038" y="2336800"/>
          <a:ext cx="9613900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1676443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37012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Barcode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RFID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7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Nicht Beschreibbar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Wiederbeschreibar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1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Direkte Sichtverbindung erforderlich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 Übertragung ohne Sichtkontakt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5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Lesefehler möglich durch Schmutz/Beschädigung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Umweltresistent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5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Leserate ca.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Leserate ca. 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12-15 Zeichen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Speicherung von aktuell 96KB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9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Sehr Kostengünstig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Relativ teuer, ca. 25ct für passive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5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6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3B5B7-2268-4302-BD43-303A6CBB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Vor-&amp; Nachteile von RFID-Chips </a:t>
            </a:r>
          </a:p>
        </p:txBody>
      </p:sp>
    </p:spTree>
    <p:extLst>
      <p:ext uri="{BB962C8B-B14F-4D97-AF65-F5344CB8AC3E}">
        <p14:creationId xmlns:p14="http://schemas.microsoft.com/office/powerpoint/2010/main" val="334265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BB519-3523-496F-BD82-64AAE19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Vor-&amp; Nachteile von RFID-Chips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1D18E61-F5C2-426B-9FC8-18591DA8C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465383"/>
              </p:ext>
            </p:extLst>
          </p:nvPr>
        </p:nvGraphicFramePr>
        <p:xfrm>
          <a:off x="681038" y="2336800"/>
          <a:ext cx="96139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538587319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789252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6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Diebstahlsicherung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Höhere 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5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Inventarkontrolle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Elektromagnetische Strahlenbelastung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1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Zugangsmanagement durch  Zutrittskarten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Stellenabbau durch Automatisierung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3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Steigerung der Effizienz von logistischen Prozessen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Chips haben z. T. geringe Reichweiten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5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Unbemerktes Auslesen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Gefahr von Datenmissbrauch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07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A19CC-8010-42EC-99C9-8938C0E0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&amp; Gefahren</a:t>
            </a:r>
          </a:p>
        </p:txBody>
      </p:sp>
    </p:spTree>
    <p:extLst>
      <p:ext uri="{BB962C8B-B14F-4D97-AF65-F5344CB8AC3E}">
        <p14:creationId xmlns:p14="http://schemas.microsoft.com/office/powerpoint/2010/main" val="86847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15239-9FC2-43B2-9802-FD4B095D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&amp; Gefahren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CBAE0-BAE6-4F5D-818D-69ECBB6C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Unautorisiertes Auslesen/Verändern der Daten möglich</a:t>
            </a:r>
          </a:p>
          <a:p>
            <a:pPr marL="0" indent="0">
              <a:buNone/>
            </a:pPr>
            <a:r>
              <a:rPr lang="de-DE" dirty="0" err="1"/>
              <a:t>bsp</a:t>
            </a:r>
            <a:r>
              <a:rPr lang="de-DE" dirty="0"/>
              <a:t>: -Kontodaten</a:t>
            </a:r>
          </a:p>
          <a:p>
            <a:pPr marL="0" indent="0">
              <a:buNone/>
            </a:pPr>
            <a:r>
              <a:rPr lang="de-DE" dirty="0"/>
              <a:t>       - Bankdaten</a:t>
            </a:r>
          </a:p>
          <a:p>
            <a:pPr marL="0" indent="0">
              <a:buNone/>
            </a:pPr>
            <a:r>
              <a:rPr lang="de-DE" dirty="0"/>
              <a:t>       - etc.</a:t>
            </a:r>
          </a:p>
          <a:p>
            <a:r>
              <a:rPr lang="de-DE" dirty="0"/>
              <a:t>Vortäuschen einer Falschen Identität</a:t>
            </a:r>
          </a:p>
          <a:p>
            <a:r>
              <a:rPr lang="de-DE" dirty="0"/>
              <a:t>Zugriff auf wichtige Daten kann verhindert werden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Falls unautorisiert Verändert wurde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33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B9CF7-EF67-42AC-AC19-E844318A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67434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1B0A2-166F-4809-B1BD-964408D3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0DFC5-3513-43B0-9257-5A7F4A5B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https://www.rfid-basis.de/rfid-technik.html</a:t>
            </a:r>
            <a:r>
              <a:rPr lang="de-DE" dirty="0"/>
              <a:t> (Zuletzt aufgerufen: 01.03.2020)</a:t>
            </a:r>
          </a:p>
          <a:p>
            <a:r>
              <a:rPr lang="de-DE" dirty="0">
                <a:hlinkClick r:id="rId3"/>
              </a:rPr>
              <a:t>https://de.wikipedia.org/wiki/RFID</a:t>
            </a:r>
            <a:r>
              <a:rPr lang="de-DE" dirty="0"/>
              <a:t> (Zuletzt aufgerufen: 04.03.2020)</a:t>
            </a:r>
          </a:p>
          <a:p>
            <a:r>
              <a:rPr lang="de-DE" dirty="0">
                <a:hlinkClick r:id="rId4"/>
              </a:rPr>
              <a:t>https://rfid-sicherheit.com/1059-9-beispiele-fuer-rfid-anwendungen.html</a:t>
            </a:r>
            <a:r>
              <a:rPr lang="de-DE" dirty="0"/>
              <a:t> (Zuletzt aufgerufen: 29.02.2020)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20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E1229-7F60-47D3-8F60-024C966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C46F6-7496-47AA-88D1-684FE033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RFID?</a:t>
            </a:r>
          </a:p>
          <a:p>
            <a:r>
              <a:rPr lang="de-DE" dirty="0"/>
              <a:t>Wie funktioniert der RFID-Chip?</a:t>
            </a:r>
          </a:p>
          <a:p>
            <a:r>
              <a:rPr lang="de-DE" dirty="0"/>
              <a:t>Wo werden RFID-Chips eingesetzt?</a:t>
            </a:r>
          </a:p>
          <a:p>
            <a:r>
              <a:rPr lang="de-DE" dirty="0"/>
              <a:t>Vergleich Barcode/RFID</a:t>
            </a:r>
          </a:p>
          <a:p>
            <a:r>
              <a:rPr lang="de-DE" dirty="0"/>
              <a:t>Vor-&amp; Nachteile</a:t>
            </a:r>
          </a:p>
          <a:p>
            <a:r>
              <a:rPr lang="de-DE" dirty="0"/>
              <a:t>Risiken &amp; Gefahren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59255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8EFD2-12E6-4528-8503-5CDEC7F8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RFID?</a:t>
            </a:r>
          </a:p>
        </p:txBody>
      </p:sp>
    </p:spTree>
    <p:extLst>
      <p:ext uri="{BB962C8B-B14F-4D97-AF65-F5344CB8AC3E}">
        <p14:creationId xmlns:p14="http://schemas.microsoft.com/office/powerpoint/2010/main" val="163222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DA720-4998-4E19-90D7-E902693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RFID?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1ECAD-0231-4426-987A-205A7628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</a:t>
            </a:r>
            <a:r>
              <a:rPr lang="de-DE" dirty="0"/>
              <a:t>Elektromagnetische Wellen werden für Datenübertragung verwendet</a:t>
            </a:r>
          </a:p>
          <a:p>
            <a:r>
              <a:rPr lang="de-DE" dirty="0"/>
              <a:t>Wird zur Übermittlung von Objekt-&amp;Positionsbezogenen Daten genutzt</a:t>
            </a:r>
          </a:p>
          <a:p>
            <a:r>
              <a:rPr lang="de-DE" dirty="0"/>
              <a:t>Heutzutage fast überall im Einsatz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Erleichterung in vielen Sachen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57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4D19-F1F2-420B-A92E-942FBFC6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RFID-Chip?</a:t>
            </a:r>
          </a:p>
        </p:txBody>
      </p:sp>
    </p:spTree>
    <p:extLst>
      <p:ext uri="{BB962C8B-B14F-4D97-AF65-F5344CB8AC3E}">
        <p14:creationId xmlns:p14="http://schemas.microsoft.com/office/powerpoint/2010/main" val="103592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BEF86-79D6-485D-8AEA-1D4FBF0E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RFID-Chip?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B4A5A-5D2A-4130-9728-E5FF61F0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Systeme bestehen aus einem Transponder &amp; einem Lesegerät</a:t>
            </a:r>
          </a:p>
          <a:p>
            <a:r>
              <a:rPr lang="de-DE" dirty="0"/>
              <a:t>Ist der Transponder im Empfangsbereich des Lesegerätes, wird eine wechselseitige Kommunikation ausgelöst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69CB96-D6DA-4E13-8C40-440CF1FD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69" y="3832697"/>
            <a:ext cx="5463262" cy="26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F5B95-E7E2-413B-931A-E1C47A18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werden RFID-Chips eingesetzt?</a:t>
            </a:r>
          </a:p>
        </p:txBody>
      </p:sp>
    </p:spTree>
    <p:extLst>
      <p:ext uri="{BB962C8B-B14F-4D97-AF65-F5344CB8AC3E}">
        <p14:creationId xmlns:p14="http://schemas.microsoft.com/office/powerpoint/2010/main" val="1023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DFA2E-13FF-4594-8273-E693E0A4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werden RFID-Chips eingesetzt?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ECFA3-425C-4FD5-8D0F-440B48CB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heute eigentlich fast überall im Einsatz</a:t>
            </a:r>
          </a:p>
          <a:p>
            <a:r>
              <a:rPr lang="de-DE" dirty="0"/>
              <a:t>Zb. – Einzelhandel</a:t>
            </a:r>
          </a:p>
          <a:p>
            <a:pPr marL="0" indent="0">
              <a:buNone/>
            </a:pPr>
            <a:r>
              <a:rPr lang="de-DE" dirty="0"/>
              <a:t>        - Autos</a:t>
            </a:r>
          </a:p>
          <a:p>
            <a:pPr marL="0" indent="0">
              <a:buNone/>
            </a:pPr>
            <a:r>
              <a:rPr lang="de-DE" dirty="0"/>
              <a:t>        - Tieridentifikation</a:t>
            </a:r>
          </a:p>
          <a:p>
            <a:pPr marL="0" indent="0">
              <a:buNone/>
            </a:pPr>
            <a:r>
              <a:rPr lang="de-DE" dirty="0"/>
              <a:t>        - Bezahlen</a:t>
            </a:r>
          </a:p>
          <a:p>
            <a:pPr marL="0" indent="0">
              <a:buNone/>
            </a:pPr>
            <a:r>
              <a:rPr lang="de-DE" dirty="0"/>
              <a:t>        - Ausweisdokumenten</a:t>
            </a:r>
          </a:p>
          <a:p>
            <a:pPr marL="0" indent="0">
              <a:buNone/>
            </a:pPr>
            <a:r>
              <a:rPr lang="de-DE" dirty="0"/>
              <a:t>        - Zugangskontrollen</a:t>
            </a:r>
          </a:p>
        </p:txBody>
      </p:sp>
    </p:spTree>
    <p:extLst>
      <p:ext uri="{BB962C8B-B14F-4D97-AF65-F5344CB8AC3E}">
        <p14:creationId xmlns:p14="http://schemas.microsoft.com/office/powerpoint/2010/main" val="156115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6711E-F2C1-4C1F-93B9-B781FADA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Barcode/RFID</a:t>
            </a:r>
          </a:p>
        </p:txBody>
      </p:sp>
    </p:spTree>
    <p:extLst>
      <p:ext uri="{BB962C8B-B14F-4D97-AF65-F5344CB8AC3E}">
        <p14:creationId xmlns:p14="http://schemas.microsoft.com/office/powerpoint/2010/main" val="38138546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{280B4013-1649-4426-98E4-1DE5E8ACF0C3}tf04033917</Template>
  <TotalTime>0</TotalTime>
  <Words>320</Words>
  <Application>Microsoft Office PowerPoint</Application>
  <PresentationFormat>Breitbild</PresentationFormat>
  <Paragraphs>74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Berlin</vt:lpstr>
      <vt:lpstr>RFID </vt:lpstr>
      <vt:lpstr>Gliederung</vt:lpstr>
      <vt:lpstr>Was ist RFID?</vt:lpstr>
      <vt:lpstr>Was ist RFID?</vt:lpstr>
      <vt:lpstr>Wie Funktioniert der RFID-Chip?</vt:lpstr>
      <vt:lpstr>Wie Funktioniert der RFID-Chip?</vt:lpstr>
      <vt:lpstr>Wo werden RFID-Chips eingesetzt?</vt:lpstr>
      <vt:lpstr>Wo werden RFID-Chips eingesetzt?</vt:lpstr>
      <vt:lpstr>Vergleich Barcode/RFID</vt:lpstr>
      <vt:lpstr>Vergleich Barcode/RFID</vt:lpstr>
      <vt:lpstr>Vor-&amp; Nachteile von RFID-Chips </vt:lpstr>
      <vt:lpstr>Vor-&amp; Nachteile von RFID-Chips </vt:lpstr>
      <vt:lpstr>Risiken &amp; Gefahren</vt:lpstr>
      <vt:lpstr>Risiken &amp; Gefahren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</dc:title>
  <dc:creator>Noah Klippel</dc:creator>
  <cp:lastModifiedBy>Noah Klippel</cp:lastModifiedBy>
  <cp:revision>10</cp:revision>
  <dcterms:created xsi:type="dcterms:W3CDTF">2020-03-08T09:49:04Z</dcterms:created>
  <dcterms:modified xsi:type="dcterms:W3CDTF">2020-03-27T11:49:28Z</dcterms:modified>
</cp:coreProperties>
</file>