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794F3C2-7A7D-4759-BE96-1C8AA6358DEC}">
          <p14:sldIdLst>
            <p14:sldId id="256"/>
            <p14:sldId id="257"/>
          </p14:sldIdLst>
        </p14:section>
        <p14:section name="Abschnitt ohne Titel" id="{A2F75A90-78DB-4492-B961-05CD47F23B7B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A035D-3A87-46F0-BF3E-84DA5725BF64}" v="10" dt="2020-03-17T11:41:28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37E0C-716F-4DBF-B0AA-76B193E04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Deep Fakes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0180F0-34CD-4E26-A982-6150D8269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Ali Ghandour &amp; </a:t>
            </a:r>
            <a:r>
              <a:rPr lang="de-DE" dirty="0" err="1"/>
              <a:t>Kha</a:t>
            </a:r>
            <a:r>
              <a:rPr lang="de-DE" dirty="0"/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194650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C83EA-98F1-435A-9190-67A311DA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9F18D-64D7-4E3D-A336-489FBE9A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Deepfakes</a:t>
            </a:r>
            <a:r>
              <a:rPr lang="de-DE" dirty="0"/>
              <a:t> sollten intensiver erforscht werden und sollten auch aufgeklärt werden, da diese KI immer weiter entwickelter werden und schwer zu unterscheiden </a:t>
            </a:r>
            <a:r>
              <a:rPr lang="de-DE"/>
              <a:t>sein werden.</a:t>
            </a:r>
          </a:p>
        </p:txBody>
      </p:sp>
    </p:spTree>
    <p:extLst>
      <p:ext uri="{BB962C8B-B14F-4D97-AF65-F5344CB8AC3E}">
        <p14:creationId xmlns:p14="http://schemas.microsoft.com/office/powerpoint/2010/main" val="26684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4B303-E16E-4DB5-AB27-A5E08ED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F0324-1AE3-4BBB-9CA6-8C32B4A5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https://de.wikipedia.org/wiki/Deepfake Definition </a:t>
            </a:r>
            <a:r>
              <a:rPr lang="de-DE" dirty="0" err="1"/>
              <a:t>Deepfake</a:t>
            </a:r>
            <a:r>
              <a:rPr lang="de-DE" dirty="0"/>
              <a:t> </a:t>
            </a:r>
          </a:p>
          <a:p>
            <a:r>
              <a:rPr lang="de-DE" dirty="0"/>
              <a:t>https://mixed.de/geschichte-der-deepfakes-so-rasant-geht-es-mit-ki-fakes-voran/ Geschichte </a:t>
            </a:r>
          </a:p>
          <a:p>
            <a:r>
              <a:rPr lang="de-DE" dirty="0"/>
              <a:t>https://en.wikipedia.org/wiki/Deepfake#History Anwendung, Geschichte </a:t>
            </a:r>
          </a:p>
          <a:p>
            <a:r>
              <a:rPr lang="de-DE" dirty="0"/>
              <a:t>https://www.welt.de/wissenschaft/plus197745219/Deep-Fakes-Wie-erkennt-man-gefaelschte-Videos-im-Internet.html </a:t>
            </a:r>
          </a:p>
          <a:p>
            <a:r>
              <a:rPr lang="de-DE" dirty="0"/>
              <a:t>https://futurezone.at/digital-life/wie-man-deepfake-videos-erkennt/400600496 wie erkennt man </a:t>
            </a:r>
            <a:r>
              <a:rPr lang="de-DE" dirty="0" err="1"/>
              <a:t>Deepfake</a:t>
            </a:r>
            <a:r>
              <a:rPr lang="de-DE" dirty="0"/>
              <a:t> </a:t>
            </a:r>
          </a:p>
          <a:p>
            <a:r>
              <a:rPr lang="de-DE" dirty="0"/>
              <a:t>https://mixed.de/ki-deepfake-selbst-erstellen-so-geht-es-so-lange-dauert-es/ </a:t>
            </a:r>
          </a:p>
          <a:p>
            <a:r>
              <a:rPr lang="de-DE" dirty="0"/>
              <a:t>wie macht man </a:t>
            </a:r>
            <a:r>
              <a:rPr lang="de-DE" dirty="0" err="1"/>
              <a:t>deepfake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38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5A844-D54E-47E1-B5C1-1C79D61F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B6AA0-7273-4234-B6BE-11030F14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6600" dirty="0"/>
              <a:t>   Danke für das Zuhören!</a:t>
            </a:r>
          </a:p>
          <a:p>
            <a:pPr marL="0" indent="0">
              <a:buNone/>
            </a:pPr>
            <a:r>
              <a:rPr lang="de-DE" sz="6600"/>
              <a:t>        Noch Fragen?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95135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E8F2A-310E-4751-819F-D1925E8E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Deepfakes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21D4EF-95CB-444E-BEAC-A7E226B0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Eine Technik, die mit Hilfe von KI täuschend echte Bilder und Videos herstellt/manipuliert, die gar nicht echt sind.</a:t>
            </a:r>
          </a:p>
          <a:p>
            <a:r>
              <a:rPr lang="de-DE" dirty="0"/>
              <a:t>Basiert auf künstlichen neuronalen Netzwerken, die die gefälschten Medien weitgehend autonom erzeugen.</a:t>
            </a:r>
          </a:p>
          <a:p>
            <a:r>
              <a:rPr lang="de-DE" dirty="0" err="1"/>
              <a:t>Asoziiert</a:t>
            </a:r>
            <a:r>
              <a:rPr lang="de-DE" dirty="0"/>
              <a:t> mit Deep Learning</a:t>
            </a:r>
          </a:p>
        </p:txBody>
      </p:sp>
    </p:spTree>
    <p:extLst>
      <p:ext uri="{BB962C8B-B14F-4D97-AF65-F5344CB8AC3E}">
        <p14:creationId xmlns:p14="http://schemas.microsoft.com/office/powerpoint/2010/main" val="843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20301-1A54-42A8-A2BB-A958BAB6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Hintergründe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BB273-A965-4AAE-A38E-D73B5DAC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2014: </a:t>
            </a:r>
            <a:r>
              <a:rPr lang="de-DE" dirty="0" err="1"/>
              <a:t>Goodfellow</a:t>
            </a:r>
            <a:r>
              <a:rPr lang="de-DE" dirty="0"/>
              <a:t> veröffentlicht mit Kollegen eine wissenschaftliche Arbeit, in der erstmals ein GAN vorgestellt wird.</a:t>
            </a:r>
          </a:p>
          <a:p>
            <a:r>
              <a:rPr lang="de-DE" dirty="0"/>
              <a:t>2015: Forscher kombinieren GANs mit CNN, die viele Daten parallel verarbeiten können und besonders gut auf Grafikkarten laufen.</a:t>
            </a:r>
          </a:p>
          <a:p>
            <a:r>
              <a:rPr lang="de-DE" dirty="0"/>
              <a:t>2016: Forscher kombinieren</a:t>
            </a:r>
          </a:p>
        </p:txBody>
      </p:sp>
    </p:spTree>
    <p:extLst>
      <p:ext uri="{BB962C8B-B14F-4D97-AF65-F5344CB8AC3E}">
        <p14:creationId xmlns:p14="http://schemas.microsoft.com/office/powerpoint/2010/main" val="334715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E2B2F-8A35-4F73-BC65-E0EC8617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7CFA3-5924-4364-ACA2-DA17F409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 Besteht aus zwei KI-Agenten: Einer fälscht das Bild, der andere versucht die Fälschung zu erkennen. Wird die Fälschung erkannt, passt sich der Fälscher-KI an und wird verbessert.</a:t>
            </a:r>
          </a:p>
        </p:txBody>
      </p:sp>
    </p:spTree>
    <p:extLst>
      <p:ext uri="{BB962C8B-B14F-4D97-AF65-F5344CB8AC3E}">
        <p14:creationId xmlns:p14="http://schemas.microsoft.com/office/powerpoint/2010/main" val="470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1901E-1248-4596-B2B1-B249A072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5511D-9C40-4B42-8668-59D37E3B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alle Menschen können einen Deep Fake erkennen, heißt, dass Menschen diese Lügen glauben könnten.</a:t>
            </a:r>
          </a:p>
          <a:p>
            <a:r>
              <a:rPr lang="de-DE" dirty="0"/>
              <a:t>Kann zur </a:t>
            </a:r>
            <a:r>
              <a:rPr lang="de-DE"/>
              <a:t>Rufschädigung führen.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5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EC13C-E19C-4805-A3B0-EB2805CF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 Vorfälle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1CA19-35DE-4F49-AF51-9029FFE8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Mark Zuckerberg will die Weitherrschaft</a:t>
            </a:r>
          </a:p>
          <a:p>
            <a:r>
              <a:rPr lang="de-DE" dirty="0"/>
              <a:t>Obama nennt Donald Trump ein Volldepp</a:t>
            </a:r>
          </a:p>
          <a:p>
            <a:r>
              <a:rPr lang="de-DE" dirty="0"/>
              <a:t>Simon </a:t>
            </a:r>
            <a:r>
              <a:rPr lang="de-DE" dirty="0" err="1"/>
              <a:t>Unge</a:t>
            </a:r>
            <a:r>
              <a:rPr lang="de-DE" dirty="0"/>
              <a:t> isst Fleisch </a:t>
            </a:r>
          </a:p>
        </p:txBody>
      </p:sp>
    </p:spTree>
    <p:extLst>
      <p:ext uri="{BB962C8B-B14F-4D97-AF65-F5344CB8AC3E}">
        <p14:creationId xmlns:p14="http://schemas.microsoft.com/office/powerpoint/2010/main" val="286833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A97C7-E131-46B7-9255-1714C43A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erkennt man </a:t>
            </a:r>
            <a:r>
              <a:rPr lang="de-DE" dirty="0" err="1"/>
              <a:t>Deepfakes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027F5-62CA-4048-B8DA-5EF3DFF6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Personen Blinzeln kaum</a:t>
            </a:r>
          </a:p>
          <a:p>
            <a:r>
              <a:rPr lang="de-DE" dirty="0"/>
              <a:t>Unschärfe im Gesicht</a:t>
            </a:r>
          </a:p>
          <a:p>
            <a:r>
              <a:rPr lang="de-DE" dirty="0"/>
              <a:t>Hautfarbe</a:t>
            </a:r>
          </a:p>
          <a:p>
            <a:r>
              <a:rPr lang="de-DE" dirty="0"/>
              <a:t>Doppelte Augenbrauen</a:t>
            </a:r>
          </a:p>
          <a:p>
            <a:r>
              <a:rPr lang="de-DE" dirty="0"/>
              <a:t>Sonstige Ungereimtheiten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12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87EA1-9E8C-449D-94FD-2D5DCAFB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wird es angewendet?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1E9DF-616A-4B91-813D-C9066775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Herstellung von Pornografischen Inhalten von Celebrities, Politik Medien, Filmen.</a:t>
            </a:r>
          </a:p>
        </p:txBody>
      </p:sp>
    </p:spTree>
    <p:extLst>
      <p:ext uri="{BB962C8B-B14F-4D97-AF65-F5344CB8AC3E}">
        <p14:creationId xmlns:p14="http://schemas.microsoft.com/office/powerpoint/2010/main" val="217581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7B737-F8FC-4C13-B108-1B12216C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stellt man einen </a:t>
            </a:r>
            <a:r>
              <a:rPr lang="de-DE" dirty="0" err="1"/>
              <a:t>Deepfake</a:t>
            </a:r>
            <a:r>
              <a:rPr lang="de-DE" dirty="0"/>
              <a:t> 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BEE3C-DA8E-42A1-A605-C7AE7494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Software: </a:t>
            </a:r>
            <a:r>
              <a:rPr lang="de-DE" dirty="0" err="1"/>
              <a:t>FakeApp</a:t>
            </a:r>
            <a:r>
              <a:rPr lang="de-DE" dirty="0"/>
              <a:t>, Kimberly, </a:t>
            </a:r>
            <a:r>
              <a:rPr lang="de-DE" dirty="0" err="1"/>
              <a:t>DeepFaceLap</a:t>
            </a:r>
            <a:endParaRPr lang="de-DE" dirty="0"/>
          </a:p>
          <a:p>
            <a:r>
              <a:rPr lang="de-DE" dirty="0"/>
              <a:t>1. Ganz viele Bilder vom Gesicht mit vielen </a:t>
            </a:r>
            <a:r>
              <a:rPr lang="de-DE" dirty="0" err="1"/>
              <a:t>Mimiken</a:t>
            </a:r>
            <a:r>
              <a:rPr lang="de-DE" dirty="0"/>
              <a:t> machen</a:t>
            </a:r>
          </a:p>
          <a:p>
            <a:r>
              <a:rPr lang="de-DE" dirty="0"/>
              <a:t>2. KI füttern mit Informationen und Bildern</a:t>
            </a:r>
          </a:p>
          <a:p>
            <a:r>
              <a:rPr lang="de-DE" dirty="0"/>
              <a:t>3. KI Training: Die KI passt das Gesicht + Mimik auf die Videos an</a:t>
            </a:r>
          </a:p>
          <a:p>
            <a:r>
              <a:rPr lang="de-DE" dirty="0"/>
              <a:t>4. Als Video verarbeiten und Zusammenstellen</a:t>
            </a:r>
          </a:p>
        </p:txBody>
      </p:sp>
    </p:spTree>
    <p:extLst>
      <p:ext uri="{BB962C8B-B14F-4D97-AF65-F5344CB8AC3E}">
        <p14:creationId xmlns:p14="http://schemas.microsoft.com/office/powerpoint/2010/main" val="955009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449A8E6519474489185AB182ADABCB" ma:contentTypeVersion="0" ma:contentTypeDescription="Ein neues Dokument erstellen." ma:contentTypeScope="" ma:versionID="9d334d0030c39c45b2985a4a0f5c44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612333b05491b865ff41c12ce6a6a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680DDD-2C4C-415D-BA8B-DDF1314092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5C3727-D89E-48D0-BC7D-68A050FA1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A5090F-97B3-47AB-9FB4-4EA52BC0C49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385</Words>
  <Application>Microsoft Office PowerPoint</Application>
  <PresentationFormat>Breitbild</PresentationFormat>
  <Paragraphs>45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Organisch</vt:lpstr>
      <vt:lpstr>Deep Fakes</vt:lpstr>
      <vt:lpstr>Was sind Deepfakes?</vt:lpstr>
      <vt:lpstr>Historische Hintergründe</vt:lpstr>
      <vt:lpstr>Wie funktioniert es?</vt:lpstr>
      <vt:lpstr>Gefahren</vt:lpstr>
      <vt:lpstr>Bekannte Vorfälle</vt:lpstr>
      <vt:lpstr>Wie erkennt man Deepfakes</vt:lpstr>
      <vt:lpstr>Wo wird es angewendet?</vt:lpstr>
      <vt:lpstr>Wie stellt man einen Deepfake her</vt:lpstr>
      <vt:lpstr>Fazit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Ghandour, Ali</dc:creator>
  <cp:lastModifiedBy>Ghandour, Ali</cp:lastModifiedBy>
  <cp:revision>2</cp:revision>
  <dcterms:created xsi:type="dcterms:W3CDTF">2020-03-17T06:35:06Z</dcterms:created>
  <dcterms:modified xsi:type="dcterms:W3CDTF">2020-03-17T11:49:35Z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0x0101001A449A8E6519474489185AB182ADABCB</vt:lpwstr>
  </property>
</Properties>
</file>