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wT9HrYOews" TargetMode="External"/><Relationship Id="rId2" Type="http://schemas.openxmlformats.org/officeDocument/2006/relationships/hyperlink" Target="https://de.wikipedia.org/wiki/Lauflich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de/search?q=arduino+lauflicht+6+LEDs+schaltung&amp;source=lnms&amp;tbm=isch&amp;sa=X&amp;ved=2ahUKEwjC6s3yyLXoAhXVURUIHe1NDNwQ_AUoAnoECAwQBA&amp;biw=1164&amp;bih=532#imgrc=RWLjSCWXEX2Tw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EE206-0150-422A-8B4B-80AC3057D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Lauflicht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8B9465-1297-44D6-AF76-2ED7FAD8B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Präsentation von Simon Weber &amp; Patrick Janß</a:t>
            </a:r>
          </a:p>
        </p:txBody>
      </p:sp>
    </p:spTree>
    <p:extLst>
      <p:ext uri="{BB962C8B-B14F-4D97-AF65-F5344CB8AC3E}">
        <p14:creationId xmlns:p14="http://schemas.microsoft.com/office/powerpoint/2010/main" val="225388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9EA6A-E560-41D5-881E-B28E466C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DACE8B-DAB7-4176-AF46-39269A0DC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ein Lauflicht ?</a:t>
            </a:r>
          </a:p>
          <a:p>
            <a:endParaRPr lang="de-DE" dirty="0"/>
          </a:p>
          <a:p>
            <a:r>
              <a:rPr lang="de-DE" dirty="0"/>
              <a:t>Schritte zum Programmieren </a:t>
            </a:r>
          </a:p>
          <a:p>
            <a:endParaRPr lang="de-DE" dirty="0"/>
          </a:p>
          <a:p>
            <a:r>
              <a:rPr lang="de-DE" dirty="0"/>
              <a:t>Ergebnis</a:t>
            </a:r>
          </a:p>
          <a:p>
            <a:endParaRPr lang="de-DE" dirty="0"/>
          </a:p>
          <a:p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0918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42F6B-5466-4AFF-84EC-86DBBC46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lauflicht?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00DF7-FEE8-43E7-9A7E-BF485311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Abfolge von Lichtern, die nacheinander leuchten </a:t>
            </a:r>
          </a:p>
          <a:p>
            <a:endParaRPr lang="de-DE" dirty="0"/>
          </a:p>
          <a:p>
            <a:r>
              <a:rPr lang="de-DE" dirty="0"/>
              <a:t>Erweckt den Eindruck, die Lichtquelle bewege sich selbst</a:t>
            </a:r>
          </a:p>
          <a:p>
            <a:r>
              <a:rPr lang="de-DE" dirty="0"/>
              <a:t> </a:t>
            </a:r>
          </a:p>
          <a:p>
            <a:r>
              <a:rPr lang="de-DE" dirty="0"/>
              <a:t>Lauflichter besitzen einen hohen Aufmerksamkeitsfaktor  </a:t>
            </a:r>
          </a:p>
          <a:p>
            <a:endParaRPr lang="de-DE" dirty="0"/>
          </a:p>
          <a:p>
            <a:r>
              <a:rPr lang="de-DE" dirty="0"/>
              <a:t>Werden oft in der Werbung oder bei Warnsystemen verwendet </a:t>
            </a:r>
          </a:p>
        </p:txBody>
      </p:sp>
    </p:spTree>
    <p:extLst>
      <p:ext uri="{BB962C8B-B14F-4D97-AF65-F5344CB8AC3E}">
        <p14:creationId xmlns:p14="http://schemas.microsoft.com/office/powerpoint/2010/main" val="359099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D3FF1-65AF-4447-BEB0-6C4910B5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Schritte zum programmieren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82C81B-67DB-4C25-A70B-A13D96CAC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definieren wo die </a:t>
            </a:r>
            <a:r>
              <a:rPr lang="de-DE" dirty="0" err="1"/>
              <a:t>LED‘s</a:t>
            </a:r>
            <a:r>
              <a:rPr lang="de-DE" dirty="0"/>
              <a:t> angeschlossen sind </a:t>
            </a:r>
          </a:p>
          <a:p>
            <a:endParaRPr lang="de-DE" dirty="0"/>
          </a:p>
          <a:p>
            <a:r>
              <a:rPr lang="de-DE" dirty="0"/>
              <a:t>2. eine </a:t>
            </a:r>
            <a:r>
              <a:rPr lang="de-DE" dirty="0" err="1"/>
              <a:t>for</a:t>
            </a:r>
            <a:r>
              <a:rPr lang="de-DE" dirty="0"/>
              <a:t>-Schleife erzeugen zum hochzählen der </a:t>
            </a:r>
            <a:r>
              <a:rPr lang="de-DE" dirty="0" err="1"/>
              <a:t>LED‘s</a:t>
            </a:r>
            <a:endParaRPr lang="de-DE" dirty="0"/>
          </a:p>
          <a:p>
            <a:endParaRPr lang="de-DE" dirty="0"/>
          </a:p>
          <a:p>
            <a:r>
              <a:rPr lang="de-DE" dirty="0"/>
              <a:t>3. und eine </a:t>
            </a:r>
            <a:r>
              <a:rPr lang="de-DE" dirty="0" err="1"/>
              <a:t>if</a:t>
            </a:r>
            <a:r>
              <a:rPr lang="de-DE" dirty="0"/>
              <a:t>-Schleife zur Überprüfung, wann die letzte LED ausging</a:t>
            </a:r>
          </a:p>
        </p:txBody>
      </p:sp>
    </p:spTree>
    <p:extLst>
      <p:ext uri="{BB962C8B-B14F-4D97-AF65-F5344CB8AC3E}">
        <p14:creationId xmlns:p14="http://schemas.microsoft.com/office/powerpoint/2010/main" val="109391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AB741-8947-4CB7-958C-9DAFE5BA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95FCE31-254D-4AF2-AC0C-308C1AD90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5644" y="2588183"/>
            <a:ext cx="6420711" cy="36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3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39287-3EB1-436B-957A-C7335400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054C1-5349-4911-B99B-0FE913F6A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https://de.wikipedia.org/wiki/Lauflicht</a:t>
            </a:r>
            <a:r>
              <a:rPr lang="de-DE" dirty="0"/>
              <a:t>  25.03.2020 / 12:52</a:t>
            </a:r>
          </a:p>
          <a:p>
            <a:r>
              <a:rPr lang="de-DE" dirty="0">
                <a:hlinkClick r:id="rId3"/>
              </a:rPr>
              <a:t>https://www.youtube.com/watch?v=UwT9HrYOews</a:t>
            </a:r>
            <a:r>
              <a:rPr lang="de-DE" dirty="0"/>
              <a:t> 25.03.2020 / 12: 52</a:t>
            </a:r>
          </a:p>
          <a:p>
            <a:r>
              <a:rPr lang="de-DE" dirty="0">
                <a:hlinkClick r:id="rId4"/>
              </a:rPr>
              <a:t>https://www.google.de/search?q=arduino+lauflicht+6+LEDs+schaltung&amp;source=lnms&amp;tbm=isch&amp;sa=X&amp;ved=2ahUKEwjC6s3yyLXoAhXVURUIHe1NDNwQ_AUoAnoECAwQBA&amp;biw=1164&amp;bih=532#imgrc=RWLjSCWXEX2TwM</a:t>
            </a:r>
            <a:r>
              <a:rPr lang="de-DE" dirty="0"/>
              <a:t>    25.03.2020 / 12:59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6330749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181</Words>
  <Application>Microsoft Office PowerPoint</Application>
  <PresentationFormat>Breitbild</PresentationFormat>
  <Paragraphs>29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Paket</vt:lpstr>
      <vt:lpstr>Lauflicht</vt:lpstr>
      <vt:lpstr>Inhalt</vt:lpstr>
      <vt:lpstr>Was ist ein lauflicht?</vt:lpstr>
      <vt:lpstr>Schritte zum programmieren</vt:lpstr>
      <vt:lpstr>Ergebnis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Lauflicht</dc:title>
  <dc:creator>Janß</dc:creator>
  <cp:lastModifiedBy>Janß</cp:lastModifiedBy>
  <cp:revision>7</cp:revision>
  <dcterms:created xsi:type="dcterms:W3CDTF">2020-03-25T10:23:44Z</dcterms:created>
  <dcterms:modified xsi:type="dcterms:W3CDTF">2020-03-25T12:09:17Z</dcterms:modified>
</cp:coreProperties>
</file>