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</cp:revision>
  <dcterms:created xsi:type="dcterms:W3CDTF">2023-12-04T07:25:16Z</dcterms:created>
  <dcterms:modified xsi:type="dcterms:W3CDTF">2023-12-04T20:49:14Z</dcterms:modified>
</cp:coreProperties>
</file>