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>
        <p:scale>
          <a:sx n="400" d="100"/>
          <a:sy n="400" d="100"/>
        </p:scale>
        <p:origin x="-16182" y="-6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D774-CC0F-423C-945E-53BA1AB7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4F69-9F00-4290-AD88-6BA339903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46AF-223B-442D-AD3D-33FB9118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3F66-0FB8-4179-B4A6-C7A96A6A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6D4B-F9F1-4D7E-82F5-2C690FB5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EAFB-58D4-4A63-AB45-95548A20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C1468-5E04-4876-B1BB-CC245CBAB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6F1D-AE58-4223-AF32-B4EF7A6C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1E967-3365-4197-A3E0-35EAA701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AF94-D7F4-4399-88E3-55CE0AED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DF9B1-F1DC-4DC9-B870-A273E7FF5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94E26-EF60-4FBB-9BD3-CF5CD0F40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F473-07FA-4384-BFCF-2623E05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3D5C-FE86-4511-A6CF-6852B312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479-F6F2-40D3-882F-D70559E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6B51-B5E1-4226-98CA-183366FE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9D2-C495-49D9-BBD2-2A89385B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BE10-79E9-4E8E-ADEC-B19381D7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8ECE-433D-4675-BB07-DA7AA9A9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DCE2-8920-489B-901C-50C90521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6195-C696-4477-8DF5-8B937FEE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BED56-E1BD-4D79-BAE2-C0B6338A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0013C-A9F5-46DC-AEAA-4FB0FFE4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941D-58B6-4134-8F4E-B700AE22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78EE-A14D-4285-98B8-5FBE576C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459D-F6D9-4D9F-8919-ECE09FCF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AA97-0D13-4AF7-9027-0DD47B039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0F36-A900-45CF-98C0-169DE315D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9CB3-DA88-427D-93D0-A514EDA6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921BA-31BC-4338-9BA2-580C19A7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680D-C89A-4056-8AB2-041B3F6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4F50-DEBC-496F-B83C-D6B18C0B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48850-777A-446F-ABE8-D775D07D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00DCF-73EF-4FD0-8A45-6AE72DC60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81608-8C4E-46CF-83DD-8E6218DD7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C04D0-13C4-4AE8-81BA-81D4F6FD9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6E2E4-6A4C-4CD9-B9F1-BF079D3E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7589F-9EE7-4666-BE1A-D361F9EE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0303E-1E99-44CD-A8A9-D06990EE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91E6-F84F-4EB5-BFB9-8AA85C47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F2498-31B6-410D-9ACD-F8FA769E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CCCD9-C02B-4E7D-8C50-A60E074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F754A-1A0A-4FD6-8AD2-7DE4A1A9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7C628-DFC7-434E-92F8-D67A6268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0398C-41C6-45F1-8DE8-1122174B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23A9-8F5B-4BBC-85E3-282BBF5A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67DC-154B-4808-AA2D-3F5CACCA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8EDD-B4CB-4888-AF11-92B5E03F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DC505-4C67-4669-9392-10D9F8DED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4293-4C88-4857-B062-26E7EA07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7076-3BD1-4CDC-A94C-9D58CD79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C158-8AD0-4815-BE10-8D2FB462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FCE6-187E-438B-9799-51B2D3D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630AF-A5C7-4FB7-ADA5-7D718A7D1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60F6-06BB-4D3D-8D37-9F5081F5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785D-50D0-441C-BBC3-C86A6E7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85369-90B0-419D-931A-DC3313D7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78528-AF91-47C6-853E-FF9743E2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72077-B0F7-4D5A-86DF-957D3C6B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CB3A-FB47-4FD9-8DF7-269B15CC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8C53-8560-4993-96CC-66CC71D40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F385-A949-4769-A3CB-69BD29C5C3F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5EE0-B697-450B-B9C3-6E9303E31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CFAD-93C9-408D-B0D7-75F73B067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0F6F-7381-4792-BBAE-4C1D6E8AC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9D2721-8A8E-4474-9B59-25EA86508B43}"/>
              </a:ext>
            </a:extLst>
          </p:cNvPr>
          <p:cNvSpPr/>
          <p:nvPr/>
        </p:nvSpPr>
        <p:spPr>
          <a:xfrm>
            <a:off x="7929349" y="1937982"/>
            <a:ext cx="610790" cy="668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AB1C9-E065-4BD8-845B-CC0F05E5FD4B}"/>
              </a:ext>
            </a:extLst>
          </p:cNvPr>
          <p:cNvSpPr txBox="1"/>
          <p:nvPr/>
        </p:nvSpPr>
        <p:spPr>
          <a:xfrm>
            <a:off x="7831156" y="1720602"/>
            <a:ext cx="7694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4F057E-DD21-4D8C-B9B3-B08D7EB4A23C}"/>
              </a:ext>
            </a:extLst>
          </p:cNvPr>
          <p:cNvSpPr/>
          <p:nvPr/>
        </p:nvSpPr>
        <p:spPr>
          <a:xfrm>
            <a:off x="8925636" y="4189863"/>
            <a:ext cx="608832" cy="60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76200" dist="88900" dir="189000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071C5A6-A685-4D3C-A750-3A8F045AFF99}"/>
              </a:ext>
            </a:extLst>
          </p:cNvPr>
          <p:cNvSpPr/>
          <p:nvPr/>
        </p:nvSpPr>
        <p:spPr>
          <a:xfrm>
            <a:off x="8774082" y="1937982"/>
            <a:ext cx="610790" cy="668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01600" dist="50800" dir="18900000">
              <a:prstClr val="black">
                <a:alpha val="3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3142D-BEC9-400A-AA13-CD324F4286FB}"/>
              </a:ext>
            </a:extLst>
          </p:cNvPr>
          <p:cNvSpPr txBox="1"/>
          <p:nvPr/>
        </p:nvSpPr>
        <p:spPr>
          <a:xfrm>
            <a:off x="8750502" y="1365681"/>
            <a:ext cx="6107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4FD66B-A9E8-40FE-9DC7-E5E8B6C72509}"/>
              </a:ext>
            </a:extLst>
          </p:cNvPr>
          <p:cNvSpPr txBox="1"/>
          <p:nvPr/>
        </p:nvSpPr>
        <p:spPr>
          <a:xfrm>
            <a:off x="8881019" y="3623370"/>
            <a:ext cx="6107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6B9626-E1BC-4EFA-A213-9B8EE8233937}"/>
              </a:ext>
            </a:extLst>
          </p:cNvPr>
          <p:cNvSpPr/>
          <p:nvPr/>
        </p:nvSpPr>
        <p:spPr>
          <a:xfrm>
            <a:off x="8134066" y="4189863"/>
            <a:ext cx="608832" cy="60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6AF3F-A598-4074-9F5D-BA220C9C0883}"/>
              </a:ext>
            </a:extLst>
          </p:cNvPr>
          <p:cNvSpPr txBox="1"/>
          <p:nvPr/>
        </p:nvSpPr>
        <p:spPr>
          <a:xfrm>
            <a:off x="8046863" y="3923788"/>
            <a:ext cx="7694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F37D80-CA0F-4A00-AA91-6CF597725CFE}"/>
              </a:ext>
            </a:extLst>
          </p:cNvPr>
          <p:cNvSpPr/>
          <p:nvPr/>
        </p:nvSpPr>
        <p:spPr>
          <a:xfrm>
            <a:off x="3955040" y="2068345"/>
            <a:ext cx="795647" cy="795647"/>
          </a:xfrm>
          <a:prstGeom prst="ellipse">
            <a:avLst/>
          </a:prstGeom>
          <a:solidFill>
            <a:schemeClr val="bg1"/>
          </a:solidFill>
          <a:ln w="34925">
            <a:noFill/>
          </a:ln>
          <a:effectLst>
            <a:outerShdw blurRad="63500" dist="63500" dir="7800000" algn="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F77C5A-F602-49EB-BB93-F4470CED65DD}"/>
              </a:ext>
            </a:extLst>
          </p:cNvPr>
          <p:cNvGrpSpPr/>
          <p:nvPr/>
        </p:nvGrpSpPr>
        <p:grpSpPr>
          <a:xfrm>
            <a:off x="5098040" y="1578633"/>
            <a:ext cx="795647" cy="1569660"/>
            <a:chOff x="5098040" y="1578633"/>
            <a:chExt cx="795647" cy="15696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4B3354-5315-42B6-920B-F927FF8098B0}"/>
                </a:ext>
              </a:extLst>
            </p:cNvPr>
            <p:cNvSpPr/>
            <p:nvPr/>
          </p:nvSpPr>
          <p:spPr>
            <a:xfrm>
              <a:off x="5098040" y="2042555"/>
              <a:ext cx="795647" cy="795647"/>
            </a:xfrm>
            <a:prstGeom prst="ellipse">
              <a:avLst/>
            </a:prstGeom>
            <a:solidFill>
              <a:schemeClr val="bg1"/>
            </a:solidFill>
            <a:ln w="3492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178988-B0DB-415C-A774-2805B1A3D9DE}"/>
                </a:ext>
              </a:extLst>
            </p:cNvPr>
            <p:cNvSpPr txBox="1"/>
            <p:nvPr/>
          </p:nvSpPr>
          <p:spPr>
            <a:xfrm>
              <a:off x="5204756" y="1578633"/>
              <a:ext cx="61079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081BA084-4B36-4B87-AD3D-901620E004AC}"/>
              </a:ext>
            </a:extLst>
          </p:cNvPr>
          <p:cNvSpPr/>
          <p:nvPr/>
        </p:nvSpPr>
        <p:spPr>
          <a:xfrm>
            <a:off x="4173404" y="4003048"/>
            <a:ext cx="795647" cy="7956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63500" dist="63500" dir="7800000" algn="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95D54A-3B5A-4934-BA65-23639E9501A1}"/>
              </a:ext>
            </a:extLst>
          </p:cNvPr>
          <p:cNvGrpSpPr/>
          <p:nvPr/>
        </p:nvGrpSpPr>
        <p:grpSpPr>
          <a:xfrm>
            <a:off x="5480178" y="3616041"/>
            <a:ext cx="795647" cy="1569660"/>
            <a:chOff x="5098040" y="1578633"/>
            <a:chExt cx="795647" cy="15696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81C68E-B9F9-4EA1-BB2A-A483FE5E172F}"/>
                </a:ext>
              </a:extLst>
            </p:cNvPr>
            <p:cNvSpPr/>
            <p:nvPr/>
          </p:nvSpPr>
          <p:spPr>
            <a:xfrm>
              <a:off x="5098040" y="2042555"/>
              <a:ext cx="795647" cy="79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4925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57EE1C-923D-4091-B8B5-DD98EAAF5C3A}"/>
                </a:ext>
              </a:extLst>
            </p:cNvPr>
            <p:cNvSpPr txBox="1"/>
            <p:nvPr/>
          </p:nvSpPr>
          <p:spPr>
            <a:xfrm>
              <a:off x="5204756" y="1578633"/>
              <a:ext cx="61079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F72A128-AD67-482E-A7BF-87768E19A164}"/>
              </a:ext>
            </a:extLst>
          </p:cNvPr>
          <p:cNvSpPr txBox="1"/>
          <p:nvPr/>
        </p:nvSpPr>
        <p:spPr>
          <a:xfrm>
            <a:off x="6523228" y="1024635"/>
            <a:ext cx="7694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FB262-D590-4CBA-B76C-F3133724B788}"/>
              </a:ext>
            </a:extLst>
          </p:cNvPr>
          <p:cNvSpPr txBox="1"/>
          <p:nvPr/>
        </p:nvSpPr>
        <p:spPr>
          <a:xfrm>
            <a:off x="7128489" y="736868"/>
            <a:ext cx="6107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DE8472D-A9A2-4967-B82D-2FA6F5B1EDEF}"/>
              </a:ext>
            </a:extLst>
          </p:cNvPr>
          <p:cNvSpPr/>
          <p:nvPr/>
        </p:nvSpPr>
        <p:spPr>
          <a:xfrm>
            <a:off x="1552294" y="2320872"/>
            <a:ext cx="610790" cy="668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FC62B2-9F9F-408C-AD5E-48D343177843}"/>
              </a:ext>
            </a:extLst>
          </p:cNvPr>
          <p:cNvSpPr txBox="1"/>
          <p:nvPr/>
        </p:nvSpPr>
        <p:spPr>
          <a:xfrm>
            <a:off x="1472952" y="2073431"/>
            <a:ext cx="7694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>
                    <a:lumMod val="65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+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231D0E9-362C-42FD-832F-01F8EBBD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38" y="3200428"/>
            <a:ext cx="209524" cy="4571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93885B0-9552-4F1D-9CBF-3C67DAFDF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8" t="4156" r="-3878" b="45844"/>
          <a:stretch/>
        </p:blipFill>
        <p:spPr>
          <a:xfrm>
            <a:off x="6996376" y="3409979"/>
            <a:ext cx="209524" cy="2285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64EF502-F3C6-4B0E-AA29-27A781C93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0" t="54157" r="-9660" b="-4157"/>
          <a:stretch/>
        </p:blipFill>
        <p:spPr>
          <a:xfrm>
            <a:off x="7205900" y="3409980"/>
            <a:ext cx="209524" cy="22857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8A15D17-B422-496E-89EA-217B53733D96}"/>
              </a:ext>
            </a:extLst>
          </p:cNvPr>
          <p:cNvSpPr/>
          <p:nvPr/>
        </p:nvSpPr>
        <p:spPr>
          <a:xfrm>
            <a:off x="7453313" y="3471864"/>
            <a:ext cx="64293" cy="642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Cote</dc:creator>
  <cp:lastModifiedBy>Paul Cote</cp:lastModifiedBy>
  <cp:revision>1</cp:revision>
  <dcterms:created xsi:type="dcterms:W3CDTF">2021-09-18T14:34:22Z</dcterms:created>
  <dcterms:modified xsi:type="dcterms:W3CDTF">2021-09-18T15:02:19Z</dcterms:modified>
</cp:coreProperties>
</file>