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3"/>
  </p:notesMasterIdLst>
  <p:sldIdLst>
    <p:sldId id="468" r:id="rId2"/>
  </p:sldIdLst>
  <p:sldSz cx="12192000" cy="6858000"/>
  <p:notesSz cx="6858000" cy="9144000"/>
  <p:embeddedFontLst>
    <p:embeddedFont>
      <p:font typeface="宋体" panose="02010600030101010101" pitchFamily="2" charset="-122"/>
      <p:regular r:id="rId4"/>
    </p:embeddedFont>
    <p:embeddedFont>
      <p:font typeface="Calibri" panose="020F0502020204030204" pitchFamily="34" charset="0"/>
      <p:regular r:id="rId5"/>
      <p:bold r:id="rId6"/>
      <p:italic r:id="rId7"/>
      <p:boldItalic r:id="rId8"/>
    </p:embeddedFont>
    <p:embeddedFont>
      <p:font typeface="Microsoft YaHei" panose="020B0503020204020204" pitchFamily="34" charset="-122"/>
      <p:regular r:id="rId9"/>
      <p:bold r:id="rId10"/>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9">
          <p15:clr>
            <a:srgbClr val="A4A3A4"/>
          </p15:clr>
        </p15:guide>
        <p15:guide id="2" pos="372">
          <p15:clr>
            <a:srgbClr val="A4A3A4"/>
          </p15:clr>
        </p15:guide>
        <p15:guide id="3" pos="4536">
          <p15:clr>
            <a:srgbClr val="A4A3A4"/>
          </p15:clr>
        </p15:guide>
        <p15:guide id="4" pos="6168">
          <p15:clr>
            <a:srgbClr val="A4A3A4"/>
          </p15:clr>
        </p15:guide>
        <p15:guide id="5" pos="3841">
          <p15:clr>
            <a:srgbClr val="A4A3A4"/>
          </p15:clr>
        </p15:guide>
        <p15:guide id="6" orient="horz" pos="307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052"/>
    <a:srgbClr val="0000FF"/>
    <a:srgbClr val="F2C0D8"/>
    <a:srgbClr val="9A215A"/>
    <a:srgbClr val="CC0000"/>
    <a:srgbClr val="023E87"/>
    <a:srgbClr val="CC0066"/>
    <a:srgbClr val="FCFCFD"/>
    <a:srgbClr val="F3F3F4"/>
    <a:srgbClr val="F3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7C8B2-7556-4DCB-8438-802FA28567A8}" v="1314" dt="2022-11-24T08:35:19.0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5182" autoAdjust="0"/>
  </p:normalViewPr>
  <p:slideViewPr>
    <p:cSldViewPr snapToGrid="0" showGuides="1">
      <p:cViewPr varScale="1">
        <p:scale>
          <a:sx n="153" d="100"/>
          <a:sy n="153" d="100"/>
        </p:scale>
        <p:origin x="360" y="126"/>
      </p:cViewPr>
      <p:guideLst>
        <p:guide orient="horz" pos="4119"/>
        <p:guide pos="372"/>
        <p:guide pos="4536"/>
        <p:guide pos="6168"/>
        <p:guide pos="3841"/>
        <p:guide orient="horz" pos="3071"/>
      </p:guideLst>
    </p:cSldViewPr>
  </p:slideViewPr>
  <p:outlineViewPr>
    <p:cViewPr>
      <p:scale>
        <a:sx n="33" d="100"/>
        <a:sy n="33" d="100"/>
      </p:scale>
      <p:origin x="0" y="-1214"/>
    </p:cViewPr>
  </p:outlineViewPr>
  <p:notesTextViewPr>
    <p:cViewPr>
      <p:scale>
        <a:sx n="1" d="1"/>
        <a:sy n="1" d="1"/>
      </p:scale>
      <p:origin x="0" y="0"/>
    </p:cViewPr>
  </p:notesTextViewPr>
  <p:sorterViewPr>
    <p:cViewPr>
      <p:scale>
        <a:sx n="100" d="100"/>
        <a:sy n="100" d="100"/>
      </p:scale>
      <p:origin x="0" y="-394"/>
    </p:cViewPr>
  </p:sorterViewPr>
  <p:notesViewPr>
    <p:cSldViewPr snapToGrid="0">
      <p:cViewPr varScale="1">
        <p:scale>
          <a:sx n="77" d="100"/>
          <a:sy n="77" d="100"/>
        </p:scale>
        <p:origin x="325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5" Type="http://schemas.microsoft.com/office/2015/10/relationships/revisionInfo" Target="revisionInfo.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1129"/>
            <a:ext cx="12188825" cy="457224"/>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userDrawn="1"/>
        </p:nvSpPr>
        <p:spPr>
          <a:xfrm>
            <a:off x="15" y="6334642"/>
            <a:ext cx="12188825" cy="64011"/>
          </a:xfrm>
          <a:prstGeom prst="rect">
            <a:avLst/>
          </a:prstGeom>
          <a:solidFill>
            <a:srgbClr val="9A2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5530" y="1481455"/>
            <a:ext cx="10057765" cy="1909445"/>
          </a:xfrm>
        </p:spPr>
        <p:txBody>
          <a:bodyPr anchor="b">
            <a:normAutofit/>
          </a:bodyPr>
          <a:lstStyle>
            <a:lvl1pPr algn="ctr">
              <a:lnSpc>
                <a:spcPct val="85000"/>
              </a:lnSpc>
              <a:defRPr sz="3600" spc="-50" baseline="0">
                <a:solidFill>
                  <a:schemeClr val="tx1">
                    <a:lumMod val="85000"/>
                    <a:lumOff val="15000"/>
                  </a:schemeClr>
                </a:solidFill>
              </a:defRPr>
            </a:lvl1pPr>
          </a:lstStyle>
          <a:p>
            <a:r>
              <a:rPr lang="en-US" altLang="zh-HK"/>
              <a:t>Click to edit Master title style</a:t>
            </a:r>
            <a:endParaRPr lang="en-US" dirty="0"/>
          </a:p>
        </p:txBody>
      </p:sp>
      <p:sp>
        <p:nvSpPr>
          <p:cNvPr id="3" name="Subtitle 2"/>
          <p:cNvSpPr>
            <a:spLocks noGrp="1"/>
          </p:cNvSpPr>
          <p:nvPr>
            <p:ph type="subTitle" idx="1"/>
          </p:nvPr>
        </p:nvSpPr>
        <p:spPr>
          <a:xfrm>
            <a:off x="1068705" y="4011295"/>
            <a:ext cx="10058400" cy="1998345"/>
          </a:xfrm>
        </p:spPr>
        <p:txBody>
          <a:bodyPr lIns="91440" rIns="91440">
            <a:normAutofit/>
          </a:bodyPr>
          <a:lstStyle>
            <a:lvl1pPr marL="0" indent="0" algn="ctr" eaLnBrk="0" fontAlgn="auto" latinLnBrk="0" hangingPunct="1">
              <a:spcBef>
                <a:spcPct val="187000"/>
              </a:spcBef>
              <a:buNone/>
              <a:defRPr sz="2800" u="none" strike="noStrike" kern="1200" cap="none" spc="-50" normalizeH="0" baseline="0">
                <a:solidFill>
                  <a:schemeClr val="tx1"/>
                </a:solidFill>
                <a:uFillTx/>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835" indent="0" algn="ctr">
              <a:buNone/>
              <a:defRPr sz="2000"/>
            </a:lvl7pPr>
            <a:lvl8pPr marL="3201035" indent="0" algn="ctr">
              <a:buNone/>
              <a:defRPr sz="2000"/>
            </a:lvl8pPr>
            <a:lvl9pPr marL="3658235" indent="0" algn="ctr">
              <a:buNone/>
              <a:defRPr sz="2000"/>
            </a:lvl9pPr>
          </a:lstStyle>
          <a:p>
            <a:r>
              <a:rPr lang="en-US" altLang="zh-HK"/>
              <a:t>Click to edit Master subtitle style</a:t>
            </a:r>
            <a:endParaRPr lang="en-US" dirty="0"/>
          </a:p>
        </p:txBody>
      </p:sp>
      <p:sp>
        <p:nvSpPr>
          <p:cNvPr id="4" name="Date Placeholder 3"/>
          <p:cNvSpPr>
            <a:spLocks noGrp="1"/>
          </p:cNvSpPr>
          <p:nvPr>
            <p:ph type="dt" sz="half" idx="10"/>
          </p:nvPr>
        </p:nvSpPr>
        <p:spPr/>
        <p:txBody>
          <a:bodyPr/>
          <a:lstStyle/>
          <a:p>
            <a:fld id="{24EAD082-6234-4DB3-888F-CC656FB7EE53}" type="datetime1">
              <a:rPr lang="zh-CN" altLang="en-US" smtClean="0"/>
              <a:t>2023/3/29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335">
                <a:latin typeface="Arial" panose="020B0604020202020204" pitchFamily="34" charset="0"/>
                <a:cs typeface="Arial" panose="020B0604020202020204" pitchFamily="34" charset="0"/>
              </a:defRPr>
            </a:lvl1pPr>
          </a:lstStyle>
          <a:p>
            <a:fld id="{5848BDCB-F6C2-4CA8-AE1A-7C14B9AC9907}" type="slidenum">
              <a:rPr lang="zh-CN" altLang="en-US" smtClean="0"/>
              <a:t>‹#›</a:t>
            </a:fld>
            <a:endParaRPr lang="zh-CN" altLang="en-US"/>
          </a:p>
        </p:txBody>
      </p:sp>
      <p:grpSp>
        <p:nvGrpSpPr>
          <p:cNvPr id="10" name="组合 9"/>
          <p:cNvGrpSpPr/>
          <p:nvPr userDrawn="1"/>
        </p:nvGrpSpPr>
        <p:grpSpPr>
          <a:xfrm>
            <a:off x="228600" y="234315"/>
            <a:ext cx="2514600" cy="626745"/>
            <a:chOff x="137" y="184"/>
            <a:chExt cx="5539" cy="1418"/>
          </a:xfrm>
        </p:grpSpPr>
        <p:pic>
          <p:nvPicPr>
            <p:cNvPr id="11" name="图片 10" descr="EE_Logo2019-1"/>
            <p:cNvPicPr>
              <a:picLocks noChangeAspect="1"/>
            </p:cNvPicPr>
            <p:nvPr userDrawn="1"/>
          </p:nvPicPr>
          <p:blipFill>
            <a:blip r:embed="rId2"/>
            <a:stretch>
              <a:fillRect/>
            </a:stretch>
          </p:blipFill>
          <p:spPr>
            <a:xfrm>
              <a:off x="137" y="194"/>
              <a:ext cx="2271" cy="1408"/>
            </a:xfrm>
            <a:prstGeom prst="rect">
              <a:avLst/>
            </a:prstGeom>
          </p:spPr>
        </p:pic>
        <p:pic>
          <p:nvPicPr>
            <p:cNvPr id="12" name="图片 11" descr="EE_Logo2019-2"/>
            <p:cNvPicPr>
              <a:picLocks noChangeAspect="1"/>
            </p:cNvPicPr>
            <p:nvPr userDrawn="1"/>
          </p:nvPicPr>
          <p:blipFill>
            <a:blip r:embed="rId3"/>
            <a:stretch>
              <a:fillRect/>
            </a:stretch>
          </p:blipFill>
          <p:spPr>
            <a:xfrm>
              <a:off x="2396" y="184"/>
              <a:ext cx="3281" cy="1419"/>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24"/>
            <a:ext cx="3932237" cy="1600282"/>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76"/>
            <a:ext cx="6172200" cy="48738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506"/>
            <a:ext cx="3932237"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3DF52F-9875-482A-8D4A-11B2C939CACF}" type="datetime1">
              <a:rPr lang="zh-CN" altLang="en-US" smtClean="0"/>
              <a:t>2023/3/29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EE7524B-3DAB-4CA3-B834-E604BB60D923}" type="datetime1">
              <a:rPr lang="zh-CN" altLang="en-US" smtClean="0"/>
              <a:t>2023/3/29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44"/>
            <a:ext cx="2628900" cy="58121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44"/>
            <a:ext cx="7734300" cy="5812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191310-7EF2-48A2-8A3C-008FD9768F4C}" type="datetime1">
              <a:rPr lang="zh-CN" altLang="en-US" smtClean="0"/>
              <a:t>2023/3/29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1883296"/>
            <a:ext cx="10515600" cy="1325631"/>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1856D2-C243-4AA4-81E3-90EC3CC0E4E6}" type="datetime1">
              <a:rPr lang="zh-CN" altLang="en-US" smtClean="0"/>
              <a:t>2023/3/29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194743"/>
            <a:ext cx="236220" cy="925454"/>
          </a:xfrm>
          <a:prstGeom prst="rect">
            <a:avLst/>
          </a:prstGeom>
          <a:solidFill>
            <a:srgbClr val="9A21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04" tIns="60952" rIns="121904" bIns="60952" numCol="1" spcCol="0" rtlCol="0" fromWordArt="0" anchor="ctr" anchorCtr="0" forceAA="0" compatLnSpc="1">
            <a:noAutofit/>
          </a:bodyPr>
          <a:lstStyle/>
          <a:p>
            <a:pPr lvl="0" algn="ctr"/>
            <a:endParaRPr lang="zh-CN" altLang="en-US" sz="2665">
              <a:latin typeface="+mj-lt"/>
            </a:endParaRPr>
          </a:p>
        </p:txBody>
      </p:sp>
      <p:pic>
        <p:nvPicPr>
          <p:cNvPr id="2" name="图片 1" descr="logo-coloured-2019"/>
          <p:cNvPicPr>
            <a:picLocks noChangeAspect="1"/>
          </p:cNvPicPr>
          <p:nvPr userDrawn="1"/>
        </p:nvPicPr>
        <p:blipFill>
          <a:blip r:embed="rId2"/>
          <a:stretch>
            <a:fillRect/>
          </a:stretch>
        </p:blipFill>
        <p:spPr>
          <a:xfrm>
            <a:off x="10520680" y="194743"/>
            <a:ext cx="1468967" cy="926301"/>
          </a:xfrm>
          <a:prstGeom prst="rect">
            <a:avLst/>
          </a:prstGeom>
        </p:spPr>
      </p:pic>
      <p:sp>
        <p:nvSpPr>
          <p:cNvPr id="5" name="Title 1"/>
          <p:cNvSpPr>
            <a:spLocks noGrp="1"/>
          </p:cNvSpPr>
          <p:nvPr>
            <p:ph type="title"/>
          </p:nvPr>
        </p:nvSpPr>
        <p:spPr>
          <a:xfrm>
            <a:off x="236220" y="194743"/>
            <a:ext cx="10707793" cy="929688"/>
          </a:xfrm>
        </p:spPr>
        <p:txBody>
          <a:bodyPr/>
          <a:lstStyle>
            <a:lvl1pPr>
              <a:defRPr sz="3200"/>
            </a:lvl1pPr>
          </a:lstStyle>
          <a:p>
            <a:r>
              <a:rPr lang="en-US" altLang="zh-HK">
                <a:sym typeface="+mn-ea"/>
              </a:rPr>
              <a:t>Click to edit Master title style</a:t>
            </a:r>
            <a:endParaRPr lang="en-US" dirty="0"/>
          </a:p>
        </p:txBody>
      </p:sp>
      <p:sp>
        <p:nvSpPr>
          <p:cNvPr id="7" name="Slide Number Placeholder 5"/>
          <p:cNvSpPr>
            <a:spLocks noGrp="1"/>
          </p:cNvSpPr>
          <p:nvPr>
            <p:ph type="sldNum" sz="quarter" idx="12"/>
          </p:nvPr>
        </p:nvSpPr>
        <p:spPr/>
        <p:txBody>
          <a:bodyPr/>
          <a:lstStyle>
            <a:lvl1pPr>
              <a:defRPr sz="1335">
                <a:latin typeface="Arial" panose="020B0604020202020204" pitchFamily="34" charset="0"/>
                <a:cs typeface="Arial" panose="020B0604020202020204" pitchFamily="34" charset="0"/>
              </a:defRPr>
            </a:lvl1pPr>
          </a:lstStyle>
          <a:p>
            <a:fld id="{5848BDCB-F6C2-4CA8-AE1A-7C14B9AC990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矩形 22"/>
          <p:cNvSpPr/>
          <p:nvPr userDrawn="1"/>
        </p:nvSpPr>
        <p:spPr>
          <a:xfrm>
            <a:off x="847" y="0"/>
            <a:ext cx="1493520" cy="6858353"/>
          </a:xfrm>
          <a:prstGeom prst="rect">
            <a:avLst/>
          </a:prstGeom>
          <a:solidFill>
            <a:srgbClr val="872052"/>
          </a:solidFill>
          <a:ln>
            <a:solidFill>
              <a:srgbClr val="9A21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800"/>
          </a:p>
        </p:txBody>
      </p:sp>
      <p:sp>
        <p:nvSpPr>
          <p:cNvPr id="4" name="椭圆 3"/>
          <p:cNvSpPr/>
          <p:nvPr userDrawn="1"/>
        </p:nvSpPr>
        <p:spPr>
          <a:xfrm>
            <a:off x="225928" y="2164213"/>
            <a:ext cx="2401852" cy="2401976"/>
          </a:xfrm>
          <a:prstGeom prst="ellipse">
            <a:avLst/>
          </a:prstGeom>
          <a:solidFill>
            <a:srgbClr val="872052"/>
          </a:solidFill>
          <a:ln w="762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800"/>
          </a:p>
        </p:txBody>
      </p:sp>
      <p:pic>
        <p:nvPicPr>
          <p:cNvPr id="2" name="图片 1" descr="logo-coloured-2019"/>
          <p:cNvPicPr>
            <a:picLocks noChangeAspect="1"/>
          </p:cNvPicPr>
          <p:nvPr userDrawn="1"/>
        </p:nvPicPr>
        <p:blipFill>
          <a:blip r:embed="rId2"/>
          <a:stretch>
            <a:fillRect/>
          </a:stretch>
        </p:blipFill>
        <p:spPr>
          <a:xfrm>
            <a:off x="10520680" y="194743"/>
            <a:ext cx="1468967" cy="926301"/>
          </a:xfrm>
          <a:prstGeom prst="rect">
            <a:avLst/>
          </a:prstGeom>
        </p:spPr>
      </p:pic>
      <p:sp>
        <p:nvSpPr>
          <p:cNvPr id="5" name="Slide Number Placeholder 5"/>
          <p:cNvSpPr>
            <a:spLocks noGrp="1"/>
          </p:cNvSpPr>
          <p:nvPr>
            <p:ph type="sldNum" sz="quarter" idx="12"/>
          </p:nvPr>
        </p:nvSpPr>
        <p:spPr/>
        <p:txBody>
          <a:bodyPr/>
          <a:lstStyle>
            <a:lvl1pPr>
              <a:defRPr sz="1335">
                <a:latin typeface="Arial" panose="020B0604020202020204" pitchFamily="34" charset="0"/>
                <a:cs typeface="Arial" panose="020B0604020202020204" pitchFamily="34" charset="0"/>
              </a:defRPr>
            </a:lvl1pPr>
          </a:lstStyle>
          <a:p>
            <a:fld id="{5848BDCB-F6C2-4CA8-AE1A-7C14B9AC990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1" descr="logo-coloured-2019"/>
          <p:cNvPicPr>
            <a:picLocks noChangeAspect="1"/>
          </p:cNvPicPr>
          <p:nvPr userDrawn="1"/>
        </p:nvPicPr>
        <p:blipFill>
          <a:blip r:embed="rId2"/>
          <a:stretch>
            <a:fillRect/>
          </a:stretch>
        </p:blipFill>
        <p:spPr>
          <a:xfrm>
            <a:off x="10520680" y="194743"/>
            <a:ext cx="1468967" cy="926301"/>
          </a:xfrm>
          <a:prstGeom prst="rect">
            <a:avLst/>
          </a:prstGeom>
        </p:spPr>
      </p:pic>
      <p:sp>
        <p:nvSpPr>
          <p:cNvPr id="4" name="Slide Number Placeholder 5"/>
          <p:cNvSpPr>
            <a:spLocks noGrp="1"/>
          </p:cNvSpPr>
          <p:nvPr>
            <p:ph type="sldNum" sz="quarter" idx="12"/>
          </p:nvPr>
        </p:nvSpPr>
        <p:spPr/>
        <p:txBody>
          <a:bodyPr/>
          <a:lstStyle>
            <a:lvl1pPr>
              <a:defRPr sz="1335">
                <a:latin typeface="Arial" panose="020B0604020202020204" pitchFamily="34" charset="0"/>
                <a:cs typeface="Arial" panose="020B0604020202020204" pitchFamily="34" charset="0"/>
              </a:defRPr>
            </a:lvl1pPr>
          </a:lstStyle>
          <a:p>
            <a:fld id="{5848BDCB-F6C2-4CA8-AE1A-7C14B9AC990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40" name="Picture Placeholder 7"/>
          <p:cNvSpPr>
            <a:spLocks noGrp="1"/>
          </p:cNvSpPr>
          <p:nvPr>
            <p:ph type="pic" sz="quarter" idx="18"/>
          </p:nvPr>
        </p:nvSpPr>
        <p:spPr>
          <a:xfrm>
            <a:off x="277589" y="1628238"/>
            <a:ext cx="3762827" cy="206571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dirty="0"/>
          </a:p>
        </p:txBody>
      </p:sp>
      <p:sp>
        <p:nvSpPr>
          <p:cNvPr id="41" name="Picture Placeholder 7"/>
          <p:cNvSpPr>
            <a:spLocks noGrp="1"/>
          </p:cNvSpPr>
          <p:nvPr>
            <p:ph type="pic" sz="quarter" idx="19"/>
          </p:nvPr>
        </p:nvSpPr>
        <p:spPr>
          <a:xfrm>
            <a:off x="4214587" y="1628238"/>
            <a:ext cx="3762827" cy="206571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dirty="0"/>
          </a:p>
        </p:txBody>
      </p:sp>
      <p:sp>
        <p:nvSpPr>
          <p:cNvPr id="42" name="Picture Placeholder 7"/>
          <p:cNvSpPr>
            <a:spLocks noGrp="1"/>
          </p:cNvSpPr>
          <p:nvPr>
            <p:ph type="pic" sz="quarter" idx="20"/>
          </p:nvPr>
        </p:nvSpPr>
        <p:spPr>
          <a:xfrm>
            <a:off x="8151584" y="1628238"/>
            <a:ext cx="3762827" cy="206571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dirty="0"/>
          </a:p>
        </p:txBody>
      </p:sp>
      <p:pic>
        <p:nvPicPr>
          <p:cNvPr id="2" name="图片 1" descr="logo-coloured-2019"/>
          <p:cNvPicPr>
            <a:picLocks noChangeAspect="1"/>
          </p:cNvPicPr>
          <p:nvPr userDrawn="1"/>
        </p:nvPicPr>
        <p:blipFill>
          <a:blip r:embed="rId2"/>
          <a:stretch>
            <a:fillRect/>
          </a:stretch>
        </p:blipFill>
        <p:spPr>
          <a:xfrm>
            <a:off x="10520680" y="194743"/>
            <a:ext cx="1468967" cy="926301"/>
          </a:xfrm>
          <a:prstGeom prst="rect">
            <a:avLst/>
          </a:prstGeom>
        </p:spPr>
      </p:pic>
      <p:sp>
        <p:nvSpPr>
          <p:cNvPr id="5" name="矩形 4"/>
          <p:cNvSpPr/>
          <p:nvPr userDrawn="1"/>
        </p:nvSpPr>
        <p:spPr>
          <a:xfrm>
            <a:off x="0" y="194743"/>
            <a:ext cx="236220" cy="925454"/>
          </a:xfrm>
          <a:prstGeom prst="rect">
            <a:avLst/>
          </a:prstGeom>
          <a:solidFill>
            <a:srgbClr val="9A21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04" tIns="60952" rIns="121904" bIns="60952" numCol="1" spcCol="0" rtlCol="0" fromWordArt="0" anchor="ctr" anchorCtr="0" forceAA="0" compatLnSpc="1">
            <a:noAutofit/>
          </a:bodyPr>
          <a:lstStyle/>
          <a:p>
            <a:pPr lvl="0" algn="ctr"/>
            <a:endParaRPr lang="zh-CN" altLang="en-US" sz="2665">
              <a:latin typeface="+mj-lt"/>
            </a:endParaRPr>
          </a:p>
        </p:txBody>
      </p:sp>
      <p:sp>
        <p:nvSpPr>
          <p:cNvPr id="6" name="Slide Number Placeholder 5"/>
          <p:cNvSpPr>
            <a:spLocks noGrp="1"/>
          </p:cNvSpPr>
          <p:nvPr>
            <p:ph type="sldNum" sz="quarter" idx="12"/>
          </p:nvPr>
        </p:nvSpPr>
        <p:spPr/>
        <p:txBody>
          <a:bodyPr/>
          <a:lstStyle>
            <a:lvl1pPr>
              <a:defRPr sz="1335">
                <a:latin typeface="Arial" panose="020B0604020202020204" pitchFamily="34" charset="0"/>
                <a:cs typeface="Arial" panose="020B0604020202020204" pitchFamily="34" charset="0"/>
              </a:defRPr>
            </a:lvl1pPr>
          </a:lstStyle>
          <a:p>
            <a:fld id="{5848BDCB-F6C2-4CA8-AE1A-7C14B9AC990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1" cy="6858353"/>
          </a:xfrm>
          <a:prstGeom prst="rect">
            <a:avLst/>
          </a:prstGeom>
        </p:spPr>
      </p:pic>
      <p:sp>
        <p:nvSpPr>
          <p:cNvPr id="2" name="Title 1"/>
          <p:cNvSpPr>
            <a:spLocks noGrp="1"/>
          </p:cNvSpPr>
          <p:nvPr>
            <p:ph type="title"/>
          </p:nvPr>
        </p:nvSpPr>
        <p:spPr>
          <a:xfrm>
            <a:off x="839788" y="365144"/>
            <a:ext cx="10515600" cy="132563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249"/>
            <a:ext cx="5157787"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204"/>
            <a:ext cx="5157787" cy="3684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249"/>
            <a:ext cx="5183188"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204"/>
            <a:ext cx="5183188" cy="3684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BE91FB-53FC-423E-9607-C9201B652BD0}" type="datetime1">
              <a:rPr lang="zh-CN" altLang="en-US" smtClean="0"/>
              <a:t>2023/3/29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3441F8D-07D7-4898-BEA1-AABC33CF6479}" type="datetime1">
              <a:rPr lang="zh-CN" altLang="en-US" smtClean="0"/>
              <a:t>2023/3/29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37520-5246-4BF7-8573-FFD1802CC3CA}" type="datetime1">
              <a:rPr lang="zh-CN" altLang="en-US" smtClean="0"/>
              <a:t>2023/3/29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24"/>
            <a:ext cx="3932237" cy="1600282"/>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76"/>
            <a:ext cx="617220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506"/>
            <a:ext cx="3932237"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2F9610-3BA2-4E15-9D69-FCC8D8C3DE05}" type="datetime1">
              <a:rPr lang="zh-CN" altLang="en-US" smtClean="0"/>
              <a:t>2023/3/29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44"/>
            <a:ext cx="10515600" cy="132563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719"/>
            <a:ext cx="10515600" cy="4351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678"/>
            <a:ext cx="2743200"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B3DC3327-DD9C-4ACE-B05D-42C07C0DED82}" type="datetime1">
              <a:rPr lang="zh-CN" altLang="en-US" smtClean="0"/>
              <a:t>2023/3/29</a:t>
            </a:fld>
            <a:endParaRPr lang="zh-CN" altLang="en-US"/>
          </a:p>
        </p:txBody>
      </p:sp>
      <p:sp>
        <p:nvSpPr>
          <p:cNvPr id="5" name="Footer Placeholder 4"/>
          <p:cNvSpPr>
            <a:spLocks noGrp="1"/>
          </p:cNvSpPr>
          <p:nvPr>
            <p:ph type="ftr" sz="quarter" idx="3"/>
          </p:nvPr>
        </p:nvSpPr>
        <p:spPr>
          <a:xfrm>
            <a:off x="4038600" y="6356678"/>
            <a:ext cx="41148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678"/>
            <a:ext cx="2743200" cy="365144"/>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38046" y="1649634"/>
            <a:ext cx="9820157" cy="670489"/>
          </a:xfrm>
        </p:spPr>
        <p:txBody>
          <a:bodyPr>
            <a:noAutofit/>
          </a:bodyPr>
          <a:lstStyle/>
          <a:p>
            <a:pPr>
              <a:lnSpc>
                <a:spcPct val="100000"/>
              </a:lnSpc>
              <a:spcAft>
                <a:spcPts val="1200"/>
              </a:spcAft>
            </a:pPr>
            <a:br>
              <a:rPr lang="en-US" altLang="zh-CN" sz="2000" dirty="0">
                <a:ea typeface="+mn-ea"/>
                <a:cs typeface="+mn-ea"/>
                <a:sym typeface="+mn-lt"/>
              </a:rPr>
            </a:br>
            <a:r>
              <a:rPr lang="en-US" sz="2000" dirty="0"/>
              <a:t>Prof. Kentaro Sano</a:t>
            </a:r>
            <a:br>
              <a:rPr lang="en-US" altLang="zh-CN" sz="2000" dirty="0">
                <a:ea typeface="+mn-ea"/>
                <a:cs typeface="+mn-ea"/>
                <a:sym typeface="+mn-lt"/>
              </a:rPr>
            </a:br>
            <a:r>
              <a:rPr lang="en-US" sz="2000" dirty="0"/>
              <a:t>RIKEN Center for Computational Science (R-CCS), Japan</a:t>
            </a:r>
            <a:endParaRPr lang="zh-CN" altLang="en-US" sz="2000" dirty="0">
              <a:sym typeface="+mn-lt"/>
            </a:endParaRPr>
          </a:p>
        </p:txBody>
      </p:sp>
      <p:cxnSp>
        <p:nvCxnSpPr>
          <p:cNvPr id="9" name="Straight Connector 8"/>
          <p:cNvCxnSpPr>
            <a:cxnSpLocks/>
          </p:cNvCxnSpPr>
          <p:nvPr userDrawn="1"/>
        </p:nvCxnSpPr>
        <p:spPr>
          <a:xfrm>
            <a:off x="538046" y="2365430"/>
            <a:ext cx="11229233" cy="0"/>
          </a:xfrm>
          <a:prstGeom prst="line">
            <a:avLst/>
          </a:prstGeom>
          <a:ln w="38100">
            <a:solidFill>
              <a:srgbClr val="872052"/>
            </a:solidFill>
          </a:ln>
        </p:spPr>
        <p:style>
          <a:lnRef idx="1">
            <a:schemeClr val="dk1"/>
          </a:lnRef>
          <a:fillRef idx="0">
            <a:schemeClr val="dk1"/>
          </a:fillRef>
          <a:effectRef idx="0">
            <a:schemeClr val="dk1"/>
          </a:effectRef>
          <a:fontRef idx="minor">
            <a:schemeClr val="tx1"/>
          </a:fontRef>
        </p:style>
      </p:cxnSp>
      <p:sp>
        <p:nvSpPr>
          <p:cNvPr id="8" name="Subtitle 7">
            <a:extLst>
              <a:ext uri="{FF2B5EF4-FFF2-40B4-BE49-F238E27FC236}">
                <a16:creationId xmlns:a16="http://schemas.microsoft.com/office/drawing/2014/main" id="{D9C30AF0-8D31-40FE-950B-2B4DD9A7EDC6}"/>
              </a:ext>
            </a:extLst>
          </p:cNvPr>
          <p:cNvSpPr>
            <a:spLocks noGrp="1"/>
          </p:cNvSpPr>
          <p:nvPr>
            <p:ph type="subTitle" idx="1"/>
          </p:nvPr>
        </p:nvSpPr>
        <p:spPr>
          <a:xfrm>
            <a:off x="26857" y="2407031"/>
            <a:ext cx="12192000" cy="411847"/>
          </a:xfrm>
        </p:spPr>
        <p:txBody>
          <a:bodyPr>
            <a:normAutofit/>
          </a:bodyPr>
          <a:lstStyle/>
          <a:p>
            <a:pPr algn="l"/>
            <a:r>
              <a:rPr lang="en-HK" sz="2200" dirty="0">
                <a:ea typeface="Arial Unicode MS" panose="020B0604020202020204" pitchFamily="34" charset="-122"/>
                <a:cs typeface="Arial" panose="020B0604020202020204" pitchFamily="34" charset="0"/>
              </a:rPr>
              <a:t>Abstract: </a:t>
            </a:r>
          </a:p>
        </p:txBody>
      </p:sp>
      <p:sp>
        <p:nvSpPr>
          <p:cNvPr id="10" name="Subtitle 7">
            <a:extLst>
              <a:ext uri="{FF2B5EF4-FFF2-40B4-BE49-F238E27FC236}">
                <a16:creationId xmlns:a16="http://schemas.microsoft.com/office/drawing/2014/main" id="{0474309E-824A-41AF-860B-3FB9A516A532}"/>
              </a:ext>
            </a:extLst>
          </p:cNvPr>
          <p:cNvSpPr txBox="1">
            <a:spLocks/>
          </p:cNvSpPr>
          <p:nvPr/>
        </p:nvSpPr>
        <p:spPr>
          <a:xfrm>
            <a:off x="-26857" y="4399158"/>
            <a:ext cx="12192000" cy="480749"/>
          </a:xfrm>
          <a:prstGeom prst="rect">
            <a:avLst/>
          </a:prstGeom>
        </p:spPr>
        <p:txBody>
          <a:bodyPr vert="horz" lIns="91440" tIns="45720" rIns="91440" bIns="45720" rtlCol="0">
            <a:normAutofit/>
          </a:bodyPr>
          <a:lstStyle>
            <a:lvl1pPr marL="0" indent="0" algn="ctr" defTabSz="914400" rtl="0" eaLnBrk="0" fontAlgn="auto" latinLnBrk="0" hangingPunct="1">
              <a:lnSpc>
                <a:spcPct val="90000"/>
              </a:lnSpc>
              <a:spcBef>
                <a:spcPct val="187000"/>
              </a:spcBef>
              <a:buFont typeface="Arial" panose="020B0604020202020204" pitchFamily="34" charset="0"/>
              <a:buNone/>
              <a:defRPr sz="2800" u="none" strike="noStrike" kern="1200" cap="none" spc="-50" normalizeH="0" baseline="0">
                <a:solidFill>
                  <a:schemeClr val="tx1"/>
                </a:solidFill>
                <a:uFillTx/>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8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10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82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l"/>
            <a:r>
              <a:rPr lang="en-HK" sz="2200" dirty="0">
                <a:ea typeface="Arial Unicode MS" panose="020B0604020202020204" pitchFamily="34" charset="-122"/>
                <a:cs typeface="Arial" panose="020B0604020202020204" pitchFamily="34" charset="0"/>
              </a:rPr>
              <a:t>Biography:</a:t>
            </a:r>
          </a:p>
        </p:txBody>
      </p:sp>
      <p:sp>
        <p:nvSpPr>
          <p:cNvPr id="13" name="Subtitle 7">
            <a:extLst>
              <a:ext uri="{FF2B5EF4-FFF2-40B4-BE49-F238E27FC236}">
                <a16:creationId xmlns:a16="http://schemas.microsoft.com/office/drawing/2014/main" id="{4EA7C069-7211-4B8C-A171-7400D4273140}"/>
              </a:ext>
            </a:extLst>
          </p:cNvPr>
          <p:cNvSpPr txBox="1">
            <a:spLocks/>
          </p:cNvSpPr>
          <p:nvPr/>
        </p:nvSpPr>
        <p:spPr>
          <a:xfrm>
            <a:off x="0" y="6507868"/>
            <a:ext cx="12084570" cy="322515"/>
          </a:xfrm>
          <a:prstGeom prst="rect">
            <a:avLst/>
          </a:prstGeom>
        </p:spPr>
        <p:txBody>
          <a:bodyPr vert="horz" lIns="91440" tIns="45720" rIns="91440" bIns="45720" rtlCol="0">
            <a:normAutofit fontScale="85000" lnSpcReduction="20000"/>
          </a:bodyPr>
          <a:lstStyle>
            <a:lvl1pPr marL="0" indent="0" algn="ctr" defTabSz="914400" rtl="0" eaLnBrk="0" fontAlgn="auto" latinLnBrk="0" hangingPunct="1">
              <a:lnSpc>
                <a:spcPct val="90000"/>
              </a:lnSpc>
              <a:spcBef>
                <a:spcPct val="187000"/>
              </a:spcBef>
              <a:buFont typeface="Arial" panose="020B0604020202020204" pitchFamily="34" charset="0"/>
              <a:buNone/>
              <a:defRPr sz="2800" u="none" strike="noStrike" kern="1200" cap="none" spc="-50" normalizeH="0" baseline="0">
                <a:solidFill>
                  <a:schemeClr val="tx1"/>
                </a:solidFill>
                <a:uFillTx/>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8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10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8235"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HK" sz="2400" dirty="0">
                <a:ea typeface="Arial Unicode MS" panose="020B0604020202020204" pitchFamily="34" charset="-122"/>
                <a:cs typeface="Arial" panose="020B0604020202020204" pitchFamily="34" charset="0"/>
              </a:rPr>
              <a:t>Date: </a:t>
            </a:r>
            <a:r>
              <a:rPr lang="en-HK" sz="2000" dirty="0">
                <a:ea typeface="Arial Unicode MS" panose="020B0604020202020204" pitchFamily="34" charset="-122"/>
                <a:cs typeface="Arial" panose="020B0604020202020204" pitchFamily="34" charset="0"/>
              </a:rPr>
              <a:t>Monday, 3</a:t>
            </a:r>
            <a:r>
              <a:rPr lang="en-HK" sz="2000" baseline="30000" dirty="0">
                <a:ea typeface="Arial Unicode MS" panose="020B0604020202020204" pitchFamily="34" charset="-122"/>
                <a:cs typeface="Arial" panose="020B0604020202020204" pitchFamily="34" charset="0"/>
              </a:rPr>
              <a:t>rd</a:t>
            </a:r>
            <a:r>
              <a:rPr lang="en-HK" sz="2000" dirty="0">
                <a:ea typeface="Arial Unicode MS" panose="020B0604020202020204" pitchFamily="34" charset="-122"/>
                <a:cs typeface="Arial" panose="020B0604020202020204" pitchFamily="34" charset="0"/>
              </a:rPr>
              <a:t> April 2023, @ 4pm GMT+8, https://cityu.zoom.us/j/96742093029 </a:t>
            </a:r>
          </a:p>
        </p:txBody>
      </p:sp>
      <p:sp>
        <p:nvSpPr>
          <p:cNvPr id="14" name="TextBox 13">
            <a:extLst>
              <a:ext uri="{FF2B5EF4-FFF2-40B4-BE49-F238E27FC236}">
                <a16:creationId xmlns:a16="http://schemas.microsoft.com/office/drawing/2014/main" id="{EB6B9CF5-80C8-4F56-9BD0-B371904E7660}"/>
              </a:ext>
            </a:extLst>
          </p:cNvPr>
          <p:cNvSpPr txBox="1"/>
          <p:nvPr/>
        </p:nvSpPr>
        <p:spPr>
          <a:xfrm>
            <a:off x="26857" y="4748807"/>
            <a:ext cx="12030855" cy="1546577"/>
          </a:xfrm>
          <a:prstGeom prst="rect">
            <a:avLst/>
          </a:prstGeom>
          <a:noFill/>
        </p:spPr>
        <p:txBody>
          <a:bodyPr wrap="square" rtlCol="0">
            <a:spAutoFit/>
          </a:bodyPr>
          <a:lstStyle/>
          <a:p>
            <a:pPr algn="just"/>
            <a:r>
              <a:rPr lang="en-US" dirty="0"/>
              <a:t>Kentaro Sano is the team leader of the processor research team at RIKEN Center for Computational Science (R-CCS) since 2017, responsible for research and development of future high-performance processors and systems. He is also a visiting professor with an advanced computing system laboratory at Tohoku University. He received his Ph.D. from the graduate school of information sciences, Tohoku University, in 2000. From 2000 until 2018, he was a Research Associate and an Associate Professor at Tohoku University. He was a visiting researcher at the Department of Computing, Imperial College, London, and Maxeler Technology corporation in 2006 and 2007. His research interests include data-driven and spatial-parallel processor architectures such as a coarse-grain reconfigurable array (CGRA), FPGA-based high-performance reconfigurable computing, high-level synthesis compilers and tools for reconfigurable custom computing machines, and system architectures for next-generation supercomputing based on the data-flow computing model.</a:t>
            </a:r>
            <a:endParaRPr lang="en-HK" sz="1400" dirty="0">
              <a:latin typeface="+mj-lt"/>
              <a:ea typeface="Arial Unicode MS" panose="020B0604020202020204" pitchFamily="34" charset="-122"/>
              <a:cs typeface="Arial" panose="020B0604020202020204" pitchFamily="34" charset="0"/>
            </a:endParaRPr>
          </a:p>
        </p:txBody>
      </p:sp>
      <p:sp>
        <p:nvSpPr>
          <p:cNvPr id="11" name="文本框 10">
            <a:extLst>
              <a:ext uri="{FF2B5EF4-FFF2-40B4-BE49-F238E27FC236}">
                <a16:creationId xmlns:a16="http://schemas.microsoft.com/office/drawing/2014/main" id="{169009F7-CD3E-27C0-44F2-B7434A70984F}"/>
              </a:ext>
            </a:extLst>
          </p:cNvPr>
          <p:cNvSpPr txBox="1"/>
          <p:nvPr/>
        </p:nvSpPr>
        <p:spPr>
          <a:xfrm>
            <a:off x="2087412" y="658780"/>
            <a:ext cx="7182018" cy="1015663"/>
          </a:xfrm>
          <a:prstGeom prst="rect">
            <a:avLst/>
          </a:prstGeom>
          <a:noFill/>
        </p:spPr>
        <p:txBody>
          <a:bodyPr wrap="square">
            <a:spAutoFit/>
          </a:bodyPr>
          <a:lstStyle/>
          <a:p>
            <a:pPr algn="ctr"/>
            <a:r>
              <a:rPr lang="en-US" sz="2000" dirty="0">
                <a:solidFill>
                  <a:srgbClr val="0070C0"/>
                </a:solidFill>
                <a:latin typeface="+mj-lt"/>
              </a:rPr>
              <a:t>ESSPER: Elastic and Scalable FPGA-Cluster System for</a:t>
            </a:r>
            <a:br>
              <a:rPr lang="en-US" sz="2000" dirty="0">
                <a:solidFill>
                  <a:srgbClr val="0070C0"/>
                </a:solidFill>
                <a:latin typeface="+mj-lt"/>
              </a:rPr>
            </a:br>
            <a:r>
              <a:rPr lang="en-US" sz="2000" dirty="0">
                <a:solidFill>
                  <a:srgbClr val="0070C0"/>
                </a:solidFill>
                <a:latin typeface="+mj-lt"/>
              </a:rPr>
              <a:t>High-Performance Reconfigurable Computing with Supercomputer Fugaku</a:t>
            </a:r>
            <a:endParaRPr lang="zh-CN" altLang="en-US" sz="2000" dirty="0">
              <a:solidFill>
                <a:srgbClr val="0070C0"/>
              </a:solidFill>
              <a:latin typeface="+mj-lt"/>
            </a:endParaRPr>
          </a:p>
        </p:txBody>
      </p:sp>
      <p:sp>
        <p:nvSpPr>
          <p:cNvPr id="15" name="Rectangle 14">
            <a:extLst>
              <a:ext uri="{FF2B5EF4-FFF2-40B4-BE49-F238E27FC236}">
                <a16:creationId xmlns:a16="http://schemas.microsoft.com/office/drawing/2014/main" id="{49A0C71D-E06B-416B-8992-AF8B52299B9A}"/>
              </a:ext>
            </a:extLst>
          </p:cNvPr>
          <p:cNvSpPr/>
          <p:nvPr/>
        </p:nvSpPr>
        <p:spPr>
          <a:xfrm>
            <a:off x="2609419" y="0"/>
            <a:ext cx="6252573"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800" b="1" cap="none" spc="0" dirty="0">
                <a:ln/>
                <a:solidFill>
                  <a:srgbClr val="FF0000"/>
                </a:solidFill>
                <a:effectLst/>
              </a:rPr>
              <a:t>CityU Architecture Lab for Arithmetic and Security (CALAS) Seminar Series</a:t>
            </a:r>
          </a:p>
        </p:txBody>
      </p:sp>
      <p:sp>
        <p:nvSpPr>
          <p:cNvPr id="2" name="Rectangle 1">
            <a:extLst>
              <a:ext uri="{FF2B5EF4-FFF2-40B4-BE49-F238E27FC236}">
                <a16:creationId xmlns:a16="http://schemas.microsoft.com/office/drawing/2014/main" id="{3EA7E52C-2F68-45BD-9233-A16A9A67A1CD}"/>
              </a:ext>
            </a:extLst>
          </p:cNvPr>
          <p:cNvSpPr/>
          <p:nvPr/>
        </p:nvSpPr>
        <p:spPr>
          <a:xfrm>
            <a:off x="90864" y="2677571"/>
            <a:ext cx="11902839" cy="1692771"/>
          </a:xfrm>
          <a:prstGeom prst="rect">
            <a:avLst/>
          </a:prstGeom>
        </p:spPr>
        <p:txBody>
          <a:bodyPr wrap="square">
            <a:spAutoFit/>
          </a:bodyPr>
          <a:lstStyle/>
          <a:p>
            <a:pPr algn="just"/>
            <a:r>
              <a:rPr lang="en-US" sz="1300" dirty="0"/>
              <a:t>At RIKEN Center for Computational Science (R-CCS), we have been developing an experimental FPGA Cluster named "ESSPER (Elastic and Scalable System for high-PErformance Reconfigurable computing)," which is a research platform for reconfigurable HPC. ESSPER is composed of sixteen Intel Stratix 10 SX FPGAs which are connected to each other by a dedicated 100Gbps inter-FPGA network. We have developed our own Shell (SoC) and its software APIs for the FPGAs supporting inter-FPGA communication. The FPGA host servers are connected to a 100Gbps Infiniband switch, which allows distant servers to remotely access the FPGAs by using a software bridged Intel's OPAE FPGA driver, called R-OPAE. By 100Gbps Infiniband network and R-OPAE, ESSPER is actually connected to the world's fastest supercomputer, Fugaku, deployed in RIKEN, so that using Fugaku we can program bitstreams onto FPGAs remotely using R-OPAE, and off-load tasks to the FPGAs. In this talk, I introduce our ESSPER's concept, system stack of hardware and software, programming environment, under-development applications as well as our future prospects for reconfigurable HPC.</a:t>
            </a:r>
            <a:endParaRPr lang="en-HK" sz="1300" dirty="0"/>
          </a:p>
        </p:txBody>
      </p:sp>
      <p:pic>
        <p:nvPicPr>
          <p:cNvPr id="5" name="Picture 2" descr="The 1st R-CCS International Symposium">
            <a:extLst>
              <a:ext uri="{FF2B5EF4-FFF2-40B4-BE49-F238E27FC236}">
                <a16:creationId xmlns:a16="http://schemas.microsoft.com/office/drawing/2014/main" id="{6B4F704D-64CB-4ECD-8560-914C179C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27" y="1244730"/>
            <a:ext cx="2516688" cy="5124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Kentaro Sano, Center for Computational Science, RIKEN, Japan | DATE 2023">
            <a:extLst>
              <a:ext uri="{FF2B5EF4-FFF2-40B4-BE49-F238E27FC236}">
                <a16:creationId xmlns:a16="http://schemas.microsoft.com/office/drawing/2014/main" id="{D4F006BC-A08C-4A73-AEF4-5B02A102DD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404"/>
          <a:stretch/>
        </p:blipFill>
        <p:spPr bwMode="auto">
          <a:xfrm>
            <a:off x="9983542" y="72215"/>
            <a:ext cx="2105025" cy="2188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s2srecar">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a:latin typeface="Arial" panose="020B0604020202020204" pitchFamily="34" charset="0"/>
            <a:ea typeface="Arial Unicode MS" panose="020B0604020202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24047</TotalTime>
  <Words>441</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Microsoft YaHei</vt:lpstr>
      <vt:lpstr>Arial Unicode MS</vt:lpstr>
      <vt:lpstr>Arial</vt:lpstr>
      <vt:lpstr>宋体</vt:lpstr>
      <vt:lpstr>Calibri</vt:lpstr>
      <vt:lpstr>Office 主题</vt:lpstr>
      <vt:lpstr> Prof. Kentaro Sano RIKEN Center for Computational Science (R-CCS), Japan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Zhe</dc:creator>
  <cp:lastModifiedBy>Dr. CHEUNG Chak Chung Ray</cp:lastModifiedBy>
  <cp:revision>1284</cp:revision>
  <dcterms:created xsi:type="dcterms:W3CDTF">2017-05-01T12:27:00Z</dcterms:created>
  <dcterms:modified xsi:type="dcterms:W3CDTF">2023-03-29T09:44:02Z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