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28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6480-E6A9-4D1D-BCE4-2DA04E3D42C8}" type="datetimeFigureOut">
              <a:rPr lang="en-CA" smtClean="0"/>
              <a:t>11/20/2020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3A69-7687-440E-AD28-F5E6C93300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996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6480-E6A9-4D1D-BCE4-2DA04E3D42C8}" type="datetimeFigureOut">
              <a:rPr lang="en-CA" smtClean="0"/>
              <a:t>11/20/2020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3A69-7687-440E-AD28-F5E6C93300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729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6480-E6A9-4D1D-BCE4-2DA04E3D42C8}" type="datetimeFigureOut">
              <a:rPr lang="en-CA" smtClean="0"/>
              <a:t>11/20/2020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3A69-7687-440E-AD28-F5E6C93300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353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6480-E6A9-4D1D-BCE4-2DA04E3D42C8}" type="datetimeFigureOut">
              <a:rPr lang="en-CA" smtClean="0"/>
              <a:t>11/20/2020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3A69-7687-440E-AD28-F5E6C93300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789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6480-E6A9-4D1D-BCE4-2DA04E3D42C8}" type="datetimeFigureOut">
              <a:rPr lang="en-CA" smtClean="0"/>
              <a:t>11/20/2020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3A69-7687-440E-AD28-F5E6C93300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201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6480-E6A9-4D1D-BCE4-2DA04E3D42C8}" type="datetimeFigureOut">
              <a:rPr lang="en-CA" smtClean="0"/>
              <a:t>11/20/2020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3A69-7687-440E-AD28-F5E6C93300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25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6480-E6A9-4D1D-BCE4-2DA04E3D42C8}" type="datetimeFigureOut">
              <a:rPr lang="en-CA" smtClean="0"/>
              <a:t>11/20/2020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3A69-7687-440E-AD28-F5E6C93300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022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6480-E6A9-4D1D-BCE4-2DA04E3D42C8}" type="datetimeFigureOut">
              <a:rPr lang="en-CA" smtClean="0"/>
              <a:t>11/20/2020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3A69-7687-440E-AD28-F5E6C93300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12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6480-E6A9-4D1D-BCE4-2DA04E3D42C8}" type="datetimeFigureOut">
              <a:rPr lang="en-CA" smtClean="0"/>
              <a:t>11/20/2020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3A69-7687-440E-AD28-F5E6C93300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904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6480-E6A9-4D1D-BCE4-2DA04E3D42C8}" type="datetimeFigureOut">
              <a:rPr lang="en-CA" smtClean="0"/>
              <a:t>11/20/2020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3A69-7687-440E-AD28-F5E6C93300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98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6480-E6A9-4D1D-BCE4-2DA04E3D42C8}" type="datetimeFigureOut">
              <a:rPr lang="en-CA" smtClean="0"/>
              <a:t>11/20/2020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3A69-7687-440E-AD28-F5E6C93300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94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46480-E6A9-4D1D-BCE4-2DA04E3D42C8}" type="datetimeFigureOut">
              <a:rPr lang="en-CA" smtClean="0"/>
              <a:t>11/20/2020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C3A69-7687-440E-AD28-F5E6C93300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766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12" y="1476375"/>
            <a:ext cx="39909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7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5484813" y="3444875"/>
            <a:ext cx="0" cy="5461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12" y="1476375"/>
            <a:ext cx="3990975" cy="390525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5484813" y="3444875"/>
            <a:ext cx="0" cy="5461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4603748" y="2880781"/>
            <a:ext cx="1725084" cy="771456"/>
          </a:xfrm>
          <a:custGeom>
            <a:avLst/>
            <a:gdLst>
              <a:gd name="connsiteX0" fmla="*/ 0 w 1725084"/>
              <a:gd name="connsiteY0" fmla="*/ 768350 h 771456"/>
              <a:gd name="connsiteX1" fmla="*/ 1428750 w 1725084"/>
              <a:gd name="connsiteY1" fmla="*/ 654050 h 771456"/>
              <a:gd name="connsiteX2" fmla="*/ 1725084 w 1725084"/>
              <a:gd name="connsiteY2" fmla="*/ 0 h 771456"/>
              <a:gd name="connsiteX3" fmla="*/ 1725084 w 1725084"/>
              <a:gd name="connsiteY3" fmla="*/ 0 h 77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5084" h="771456">
                <a:moveTo>
                  <a:pt x="0" y="768350"/>
                </a:moveTo>
                <a:cubicBezTo>
                  <a:pt x="570618" y="775229"/>
                  <a:pt x="1141236" y="782108"/>
                  <a:pt x="1428750" y="654050"/>
                </a:cubicBezTo>
                <a:cubicBezTo>
                  <a:pt x="1716264" y="525992"/>
                  <a:pt x="1725084" y="0"/>
                  <a:pt x="1725084" y="0"/>
                </a:cubicBezTo>
                <a:lnTo>
                  <a:pt x="1725084" y="0"/>
                </a:lnTo>
              </a:path>
            </a:pathLst>
          </a:custGeom>
          <a:noFill/>
          <a:ln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Freeform 23"/>
          <p:cNvSpPr/>
          <p:nvPr/>
        </p:nvSpPr>
        <p:spPr>
          <a:xfrm rot="311486">
            <a:off x="4580467" y="3761432"/>
            <a:ext cx="1358900" cy="594667"/>
          </a:xfrm>
          <a:custGeom>
            <a:avLst/>
            <a:gdLst>
              <a:gd name="connsiteX0" fmla="*/ 0 w 1358900"/>
              <a:gd name="connsiteY0" fmla="*/ 61267 h 594667"/>
              <a:gd name="connsiteX1" fmla="*/ 1087967 w 1358900"/>
              <a:gd name="connsiteY1" fmla="*/ 48567 h 594667"/>
              <a:gd name="connsiteX2" fmla="*/ 1358900 w 1358900"/>
              <a:gd name="connsiteY2" fmla="*/ 594667 h 594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8900" h="594667">
                <a:moveTo>
                  <a:pt x="0" y="61267"/>
                </a:moveTo>
                <a:cubicBezTo>
                  <a:pt x="430742" y="10467"/>
                  <a:pt x="861484" y="-40333"/>
                  <a:pt x="1087967" y="48567"/>
                </a:cubicBezTo>
                <a:cubicBezTo>
                  <a:pt x="1314450" y="137467"/>
                  <a:pt x="1336675" y="366067"/>
                  <a:pt x="1358900" y="594667"/>
                </a:cubicBezTo>
              </a:path>
            </a:pathLst>
          </a:custGeom>
          <a:noFill/>
          <a:ln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reeform 24"/>
          <p:cNvSpPr/>
          <p:nvPr/>
        </p:nvSpPr>
        <p:spPr>
          <a:xfrm>
            <a:off x="4627033" y="3322383"/>
            <a:ext cx="1306176" cy="250550"/>
          </a:xfrm>
          <a:custGeom>
            <a:avLst/>
            <a:gdLst>
              <a:gd name="connsiteX0" fmla="*/ 0 w 1306176"/>
              <a:gd name="connsiteY0" fmla="*/ 250550 h 250550"/>
              <a:gd name="connsiteX1" fmla="*/ 1248834 w 1306176"/>
              <a:gd name="connsiteY1" fmla="*/ 170117 h 250550"/>
              <a:gd name="connsiteX2" fmla="*/ 986367 w 1306176"/>
              <a:gd name="connsiteY2" fmla="*/ 21950 h 250550"/>
              <a:gd name="connsiteX3" fmla="*/ 12700 w 1306176"/>
              <a:gd name="connsiteY3" fmla="*/ 784 h 250550"/>
              <a:gd name="connsiteX4" fmla="*/ 12700 w 1306176"/>
              <a:gd name="connsiteY4" fmla="*/ 784 h 25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6176" h="250550">
                <a:moveTo>
                  <a:pt x="0" y="250550"/>
                </a:moveTo>
                <a:cubicBezTo>
                  <a:pt x="542220" y="229383"/>
                  <a:pt x="1084440" y="208217"/>
                  <a:pt x="1248834" y="170117"/>
                </a:cubicBezTo>
                <a:cubicBezTo>
                  <a:pt x="1413228" y="132017"/>
                  <a:pt x="1192389" y="50172"/>
                  <a:pt x="986367" y="21950"/>
                </a:cubicBezTo>
                <a:cubicBezTo>
                  <a:pt x="780345" y="-6272"/>
                  <a:pt x="12700" y="784"/>
                  <a:pt x="12700" y="784"/>
                </a:cubicBezTo>
                <a:lnTo>
                  <a:pt x="12700" y="784"/>
                </a:lnTo>
              </a:path>
            </a:pathLst>
          </a:custGeom>
          <a:noFill/>
          <a:ln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627033" y="3701172"/>
            <a:ext cx="2362200" cy="16753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65134" y="35165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1</a:t>
            </a:r>
            <a:endParaRPr lang="en-CA" b="1" dirty="0">
              <a:solidFill>
                <a:srgbClr val="FFC000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77989" y="2462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2</a:t>
            </a:r>
            <a:endParaRPr lang="en-CA" b="1" dirty="0">
              <a:solidFill>
                <a:srgbClr val="FFC000"/>
              </a:solidFill>
              <a:latin typeface="Arial Narrow" panose="020B0606020202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50422" y="44163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3</a:t>
            </a:r>
            <a:endParaRPr lang="en-CA" b="1" dirty="0">
              <a:solidFill>
                <a:srgbClr val="FFC000"/>
              </a:solidFill>
              <a:latin typeface="Arial Narrow" panose="020B0606020202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70923" y="2953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4</a:t>
            </a:r>
            <a:endParaRPr lang="en-CA" b="1" dirty="0">
              <a:solidFill>
                <a:srgbClr val="FFC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41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34" y="1476102"/>
            <a:ext cx="3991532" cy="390579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5484813" y="3444875"/>
            <a:ext cx="0" cy="5461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V="1">
            <a:off x="5877739" y="2540195"/>
            <a:ext cx="0" cy="5461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V="1">
            <a:off x="6375309" y="3831053"/>
            <a:ext cx="0" cy="5461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775671" y="2898775"/>
            <a:ext cx="0" cy="5461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775671" y="3444875"/>
            <a:ext cx="0" cy="546100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021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BD6BB48-070B-4CC9-AD4A-BF0C32D9D8F2}" vid="{9F10E784-2B32-4F5D-BE25-6DFE5138A25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</TotalTime>
  <Words>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City of Toronto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Zhu</dc:creator>
  <cp:lastModifiedBy>Charles Zhu</cp:lastModifiedBy>
  <cp:revision>7</cp:revision>
  <dcterms:created xsi:type="dcterms:W3CDTF">2020-11-19T23:41:32Z</dcterms:created>
  <dcterms:modified xsi:type="dcterms:W3CDTF">2020-11-20T15:31:38Z</dcterms:modified>
</cp:coreProperties>
</file>