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760" r:id="rId1"/>
    <p:sldMasterId id="2147483758" r:id="rId2"/>
  </p:sldMasterIdLst>
  <p:sldIdLst>
    <p:sldId id="256" r:id="rId3"/>
  </p:sldIdLst>
  <p:sldSz cx="9906000" cy="6858000" type="A4"/>
  <p:notesSz cx="6858000" cy="914400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8" d="100"/>
          <a:sy n="48" d="100"/>
        </p:scale>
        <p:origin x="-1411" y="-67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instruction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 userDrawn="1"/>
        </p:nvSpPr>
        <p:spPr>
          <a:xfrm>
            <a:off x="-1599728" y="31093"/>
            <a:ext cx="1512168" cy="41549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100" dirty="0" smtClean="0">
                <a:solidFill>
                  <a:srgbClr val="000099"/>
                </a:solidFill>
              </a:rPr>
              <a:t>You can find </a:t>
            </a:r>
            <a:br>
              <a:rPr lang="en-GB" sz="1100" dirty="0" smtClean="0">
                <a:solidFill>
                  <a:srgbClr val="000099"/>
                </a:solidFill>
              </a:rPr>
            </a:br>
            <a:r>
              <a:rPr lang="en-GB" sz="1100" dirty="0" smtClean="0">
                <a:solidFill>
                  <a:srgbClr val="000099"/>
                </a:solidFill>
              </a:rPr>
              <a:t>VTT slide template in </a:t>
            </a:r>
            <a:r>
              <a:rPr lang="en-GB" sz="1100" b="1" dirty="0" smtClean="0">
                <a:solidFill>
                  <a:srgbClr val="000099"/>
                </a:solidFill>
              </a:rPr>
              <a:t>ENGLISH</a:t>
            </a:r>
            <a:r>
              <a:rPr lang="en-GB" sz="1100" dirty="0" smtClean="0">
                <a:solidFill>
                  <a:srgbClr val="000099"/>
                </a:solidFill>
              </a:rPr>
              <a:t> </a:t>
            </a:r>
            <a:br>
              <a:rPr lang="en-GB" sz="1100" dirty="0" smtClean="0">
                <a:solidFill>
                  <a:srgbClr val="000099"/>
                </a:solidFill>
              </a:rPr>
            </a:br>
            <a:r>
              <a:rPr lang="en-GB" sz="1100" dirty="0" smtClean="0">
                <a:solidFill>
                  <a:srgbClr val="000099"/>
                </a:solidFill>
              </a:rPr>
              <a:t>by choosing</a:t>
            </a:r>
          </a:p>
          <a:p>
            <a:pPr algn="ctr"/>
            <a:endParaRPr lang="en-GB" sz="1100" dirty="0" smtClean="0">
              <a:solidFill>
                <a:srgbClr val="000099"/>
              </a:solidFill>
            </a:endParaRPr>
          </a:p>
          <a:p>
            <a:pPr algn="ctr"/>
            <a:r>
              <a:rPr lang="en-GB" sz="1100" b="1" dirty="0" smtClean="0">
                <a:solidFill>
                  <a:srgbClr val="000099"/>
                </a:solidFill>
              </a:rPr>
              <a:t>Home</a:t>
            </a:r>
          </a:p>
          <a:p>
            <a:pPr algn="ctr"/>
            <a:r>
              <a:rPr lang="en-GB" sz="1100" b="1" dirty="0" smtClean="0">
                <a:solidFill>
                  <a:srgbClr val="000099"/>
                </a:solidFill>
              </a:rPr>
              <a:t>New</a:t>
            </a:r>
            <a:r>
              <a:rPr lang="en-GB" sz="1100" b="1" baseline="0" dirty="0" smtClean="0">
                <a:solidFill>
                  <a:srgbClr val="000099"/>
                </a:solidFill>
              </a:rPr>
              <a:t> Slide</a:t>
            </a:r>
          </a:p>
          <a:p>
            <a:pPr algn="ctr"/>
            <a:r>
              <a:rPr lang="en-GB" sz="1100" b="0" baseline="0" dirty="0" smtClean="0">
                <a:solidFill>
                  <a:srgbClr val="000099"/>
                </a:solidFill>
              </a:rPr>
              <a:t>(click the text New Slide)</a:t>
            </a:r>
          </a:p>
          <a:p>
            <a:pPr algn="ctr"/>
            <a:endParaRPr lang="en-GB" sz="1100" baseline="0" dirty="0" smtClean="0">
              <a:solidFill>
                <a:srgbClr val="000099"/>
              </a:solidFill>
            </a:endParaRPr>
          </a:p>
          <a:p>
            <a:pPr algn="ctr"/>
            <a:r>
              <a:rPr lang="en-GB" sz="1100" baseline="0" dirty="0" smtClean="0">
                <a:solidFill>
                  <a:srgbClr val="000099"/>
                </a:solidFill>
              </a:rPr>
              <a:t>Pick from there a suitable Master for each of the pages in your presentation.</a:t>
            </a:r>
          </a:p>
          <a:p>
            <a:pPr algn="ctr"/>
            <a:endParaRPr lang="en-GB" sz="1100" baseline="0" dirty="0" smtClean="0">
              <a:solidFill>
                <a:srgbClr val="000099"/>
              </a:solidFill>
            </a:endParaRPr>
          </a:p>
          <a:p>
            <a:pPr algn="ctr"/>
            <a:r>
              <a:rPr lang="en-GB" sz="1100" baseline="0" dirty="0" smtClean="0">
                <a:solidFill>
                  <a:srgbClr val="000099"/>
                </a:solidFill>
              </a:rPr>
              <a:t>VTT slide template in </a:t>
            </a:r>
            <a:r>
              <a:rPr lang="en-GB" sz="1100" b="1" baseline="0" dirty="0" smtClean="0">
                <a:solidFill>
                  <a:srgbClr val="000099"/>
                </a:solidFill>
              </a:rPr>
              <a:t>FINNISH</a:t>
            </a:r>
            <a:r>
              <a:rPr lang="en-GB" sz="1100" baseline="0" dirty="0" smtClean="0">
                <a:solidFill>
                  <a:srgbClr val="000099"/>
                </a:solidFill>
              </a:rPr>
              <a:t> </a:t>
            </a:r>
            <a:br>
              <a:rPr lang="en-GB" sz="1100" baseline="0" dirty="0" smtClean="0">
                <a:solidFill>
                  <a:srgbClr val="000099"/>
                </a:solidFill>
              </a:rPr>
            </a:br>
            <a:r>
              <a:rPr lang="en-GB" sz="1100" baseline="0" dirty="0" smtClean="0">
                <a:solidFill>
                  <a:srgbClr val="000099"/>
                </a:solidFill>
              </a:rPr>
              <a:t>can be found </a:t>
            </a:r>
            <a:br>
              <a:rPr lang="en-GB" sz="1100" baseline="0" dirty="0" smtClean="0">
                <a:solidFill>
                  <a:srgbClr val="000099"/>
                </a:solidFill>
              </a:rPr>
            </a:br>
            <a:r>
              <a:rPr lang="en-GB" sz="1100" baseline="0" dirty="0" smtClean="0">
                <a:solidFill>
                  <a:srgbClr val="000099"/>
                </a:solidFill>
              </a:rPr>
              <a:t>by choosing</a:t>
            </a:r>
          </a:p>
          <a:p>
            <a:pPr algn="ctr"/>
            <a:endParaRPr lang="en-GB" sz="1100" baseline="0" dirty="0" smtClean="0">
              <a:solidFill>
                <a:srgbClr val="000099"/>
              </a:solidFill>
            </a:endParaRPr>
          </a:p>
          <a:p>
            <a:pPr algn="ctr"/>
            <a:r>
              <a:rPr lang="en-GB" sz="1100" b="1" baseline="0" dirty="0" smtClean="0">
                <a:solidFill>
                  <a:srgbClr val="000099"/>
                </a:solidFill>
              </a:rPr>
              <a:t>File</a:t>
            </a:r>
          </a:p>
          <a:p>
            <a:pPr algn="ctr"/>
            <a:r>
              <a:rPr lang="en-GB" sz="1100" b="1" baseline="0" dirty="0" smtClean="0">
                <a:solidFill>
                  <a:srgbClr val="000099"/>
                </a:solidFill>
              </a:rPr>
              <a:t>New</a:t>
            </a:r>
          </a:p>
          <a:p>
            <a:pPr algn="ctr"/>
            <a:r>
              <a:rPr lang="en-GB" sz="1100" b="1" baseline="0" dirty="0" smtClean="0">
                <a:solidFill>
                  <a:srgbClr val="000099"/>
                </a:solidFill>
              </a:rPr>
              <a:t>My templates</a:t>
            </a:r>
          </a:p>
          <a:p>
            <a:pPr algn="ctr"/>
            <a:r>
              <a:rPr lang="en-GB" sz="1100" b="1" baseline="0" dirty="0" smtClean="0">
                <a:solidFill>
                  <a:srgbClr val="000099"/>
                </a:solidFill>
              </a:rPr>
              <a:t>VTT </a:t>
            </a:r>
            <a:r>
              <a:rPr lang="en-GB" sz="1100" b="1" baseline="0" dirty="0" err="1" smtClean="0">
                <a:solidFill>
                  <a:srgbClr val="000099"/>
                </a:solidFill>
              </a:rPr>
              <a:t>yleispohjat</a:t>
            </a:r>
            <a:endParaRPr lang="en-US" sz="1100" b="0" baseline="0" dirty="0" smtClean="0">
              <a:solidFill>
                <a:srgbClr val="00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340070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ou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141654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,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825" y="762000"/>
            <a:ext cx="8390709" cy="938213"/>
          </a:xfrm>
          <a:prstGeom prst="rect">
            <a:avLst/>
          </a:prstGeom>
        </p:spPr>
        <p:txBody>
          <a:bodyPr anchor="t" anchorCtr="0"/>
          <a:lstStyle>
            <a:lvl1pPr algn="l">
              <a:defRPr sz="28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noProof="0" dirty="0" smtClean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1825" y="1773238"/>
            <a:ext cx="8390709" cy="4103687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000099"/>
              </a:buClr>
              <a:buFont typeface="Wingdings" panose="05000000000000000000" pitchFamily="2" charset="2"/>
              <a:buChar char="§"/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buClr>
                <a:srgbClr val="000099"/>
              </a:buClr>
              <a:buFont typeface="Wingdings" panose="05000000000000000000" pitchFamily="2" charset="2"/>
              <a:buChar char="§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rgbClr val="000099"/>
              </a:buClr>
              <a:buFont typeface="Wingdings" panose="05000000000000000000" pitchFamily="2" charset="2"/>
              <a:buChar char="§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buClr>
                <a:srgbClr val="000099"/>
              </a:buClr>
              <a:buFont typeface="Wingdings" panose="05000000000000000000" pitchFamily="2" charset="2"/>
              <a:buChar char="§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Clr>
                <a:srgbClr val="000099"/>
              </a:buClr>
              <a:buFont typeface="Wingdings" panose="05000000000000000000" pitchFamily="2" charset="2"/>
              <a:buChar char="§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GB" noProof="0" dirty="0"/>
          </a:p>
        </p:txBody>
      </p:sp>
      <p:sp>
        <p:nvSpPr>
          <p:cNvPr id="5" name="Date Placeholder 3"/>
          <p:cNvSpPr txBox="1">
            <a:spLocks/>
          </p:cNvSpPr>
          <p:nvPr userDrawn="1"/>
        </p:nvSpPr>
        <p:spPr>
          <a:xfrm>
            <a:off x="587152" y="637624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168F2BA-7CF2-4A97-B4B1-A88BFC993677}" type="datetimeFigureOut">
              <a:rPr lang="en-GB" sz="900" noProof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08/10/2015</a:t>
            </a:fld>
            <a:endParaRPr lang="en-GB" sz="900" noProof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7571928" y="637624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967D9A48-53D3-4DEC-8584-B687B021645A}" type="slidenum">
              <a:rPr lang="en-GB" sz="900" noProof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GB" sz="900" noProof="0" dirty="0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20144" y="6448251"/>
            <a:ext cx="3917032" cy="365125"/>
          </a:xfrm>
          <a:prstGeom prst="rect">
            <a:avLst/>
          </a:prstGeom>
        </p:spPr>
        <p:txBody>
          <a:bodyPr/>
          <a:lstStyle>
            <a:lvl1pPr algn="ctr">
              <a:defRPr sz="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GB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6829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2" name="Rectangle 36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368675" y="3213101"/>
            <a:ext cx="5976938" cy="1512044"/>
          </a:xfrm>
          <a:prstGeom prst="rect">
            <a:avLst/>
          </a:prstGeom>
        </p:spPr>
        <p:txBody>
          <a:bodyPr anchor="t" anchorCtr="0"/>
          <a:lstStyle>
            <a:lvl1pPr algn="l">
              <a:defRPr sz="3200">
                <a:solidFill>
                  <a:srgbClr val="000099"/>
                </a:solidFill>
              </a:defRPr>
            </a:lvl1pPr>
          </a:lstStyle>
          <a:p>
            <a:r>
              <a:rPr lang="en-GB" noProof="0" dirty="0" smtClean="0"/>
              <a:t>Click to add title</a:t>
            </a:r>
            <a:endParaRPr lang="en-GB" noProof="0" dirty="0"/>
          </a:p>
        </p:txBody>
      </p:sp>
      <p:sp>
        <p:nvSpPr>
          <p:cNvPr id="4133" name="Rectangle 37"/>
          <p:cNvSpPr>
            <a:spLocks noGrp="1" noChangeArrowheads="1"/>
          </p:cNvSpPr>
          <p:nvPr>
            <p:ph type="subTitle" idx="1"/>
          </p:nvPr>
        </p:nvSpPr>
        <p:spPr>
          <a:xfrm>
            <a:off x="3368675" y="5013325"/>
            <a:ext cx="5976938" cy="1800051"/>
          </a:xfrm>
          <a:prstGeom prst="rect">
            <a:avLst/>
          </a:prstGeom>
        </p:spPr>
        <p:txBody>
          <a:bodyPr/>
          <a:lstStyle>
            <a:lvl1pPr marL="0" indent="0">
              <a:buFont typeface="Wingdings" pitchFamily="2" charset="2"/>
              <a:buNone/>
              <a:defRPr b="1">
                <a:solidFill>
                  <a:srgbClr val="0066FF"/>
                </a:solidFill>
              </a:defRPr>
            </a:lvl1pPr>
          </a:lstStyle>
          <a:p>
            <a:r>
              <a:rPr lang="en-US" noProof="0" smtClean="0"/>
              <a:t>Click to edit Master subtitle style</a:t>
            </a:r>
            <a:endParaRPr lang="en-GB" noProof="0" dirty="0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0" y="0"/>
            <a:ext cx="9906000" cy="2852936"/>
          </a:xfrm>
          <a:prstGeom prst="rect">
            <a:avLst/>
          </a:prstGeom>
          <a:solidFill>
            <a:srgbClr val="009EE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2127" b="1521"/>
          <a:stretch/>
        </p:blipFill>
        <p:spPr>
          <a:xfrm>
            <a:off x="0" y="-99392"/>
            <a:ext cx="9921727" cy="2952328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 userDrawn="1"/>
        </p:nvSpPr>
        <p:spPr>
          <a:xfrm>
            <a:off x="776536" y="188640"/>
            <a:ext cx="45365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VTT TECHNICAL RESEARCH CENTRE OF FINLAND LTD</a:t>
            </a:r>
            <a:endParaRPr lang="en-GB" sz="11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9" name="Rectangle 8"/>
          <p:cNvSpPr/>
          <p:nvPr userDrawn="1"/>
        </p:nvSpPr>
        <p:spPr bwMode="auto">
          <a:xfrm>
            <a:off x="8265368" y="374196"/>
            <a:ext cx="1265040" cy="640147"/>
          </a:xfrm>
          <a:prstGeom prst="rect">
            <a:avLst/>
          </a:prstGeom>
          <a:solidFill>
            <a:srgbClr val="009EE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61312" y="557508"/>
            <a:ext cx="1417955" cy="4952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4028636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825" y="762000"/>
            <a:ext cx="8390709" cy="938213"/>
          </a:xfrm>
        </p:spPr>
        <p:txBody>
          <a:bodyPr anchor="t" anchorCtr="0"/>
          <a:lstStyle>
            <a:lvl1pPr algn="l">
              <a:defRPr sz="2800">
                <a:solidFill>
                  <a:srgbClr val="000099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1825" y="1773238"/>
            <a:ext cx="8390709" cy="4103687"/>
          </a:xfrm>
        </p:spPr>
        <p:txBody>
          <a:bodyPr/>
          <a:lstStyle>
            <a:lvl1pPr>
              <a:buClr>
                <a:srgbClr val="000099"/>
              </a:buClr>
              <a:defRPr sz="2200"/>
            </a:lvl1pPr>
            <a:lvl2pPr>
              <a:buClr>
                <a:srgbClr val="000099"/>
              </a:buClr>
              <a:defRPr/>
            </a:lvl2pPr>
            <a:lvl3pPr>
              <a:buClr>
                <a:srgbClr val="000099"/>
              </a:buClr>
              <a:defRPr sz="1800"/>
            </a:lvl3pPr>
            <a:lvl4pPr>
              <a:buClr>
                <a:srgbClr val="000099"/>
              </a:buClr>
              <a:defRPr sz="1600"/>
            </a:lvl4pPr>
            <a:lvl5pPr>
              <a:buClr>
                <a:srgbClr val="000099"/>
              </a:buClr>
              <a:defRPr sz="1400"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549" y="188426"/>
            <a:ext cx="1221971" cy="432262"/>
          </a:xfrm>
          <a:prstGeom prst="rect">
            <a:avLst/>
          </a:prstGeom>
        </p:spPr>
      </p:pic>
      <p:sp>
        <p:nvSpPr>
          <p:cNvPr id="5" name="Date Placeholder 3"/>
          <p:cNvSpPr txBox="1">
            <a:spLocks/>
          </p:cNvSpPr>
          <p:nvPr userDrawn="1"/>
        </p:nvSpPr>
        <p:spPr>
          <a:xfrm>
            <a:off x="587152" y="637624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168F2BA-7CF2-4A97-B4B1-A88BFC993677}" type="datetimeFigureOut">
              <a:rPr lang="en-GB" sz="900" noProof="0" smtClean="0">
                <a:solidFill>
                  <a:srgbClr val="000000"/>
                </a:solidFill>
              </a:rPr>
              <a:pPr/>
              <a:t>08/10/2015</a:t>
            </a:fld>
            <a:endParaRPr lang="en-GB" sz="900" noProof="0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7571928" y="637624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967D9A48-53D3-4DEC-8584-B687B021645A}" type="slidenum">
              <a:rPr lang="en-GB" sz="900" noProof="0" smtClean="0">
                <a:solidFill>
                  <a:srgbClr val="000000"/>
                </a:solidFill>
                <a:cs typeface="Arial" panose="020B0604020202020204" pitchFamily="34" charset="0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GB" sz="900" noProof="0" dirty="0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20144" y="6448251"/>
            <a:ext cx="3917032" cy="365125"/>
          </a:xfrm>
          <a:prstGeom prst="rect">
            <a:avLst/>
          </a:prstGeom>
        </p:spPr>
        <p:txBody>
          <a:bodyPr/>
          <a:lstStyle>
            <a:lvl1pPr algn="ctr">
              <a:defRPr sz="900">
                <a:solidFill>
                  <a:schemeClr val="tx1"/>
                </a:solidFill>
              </a:defRPr>
            </a:lvl1pPr>
          </a:lstStyle>
          <a:p>
            <a:endParaRPr lang="en-GB" noProof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277795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825" y="762000"/>
            <a:ext cx="8424863" cy="938808"/>
          </a:xfrm>
          <a:prstGeom prst="rect">
            <a:avLst/>
          </a:prstGeom>
        </p:spPr>
        <p:txBody>
          <a:bodyPr anchor="t" anchorCtr="0"/>
          <a:lstStyle>
            <a:lvl1pPr>
              <a:defRPr sz="2800">
                <a:solidFill>
                  <a:srgbClr val="000099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1825" y="1772816"/>
            <a:ext cx="4244975" cy="4114800"/>
          </a:xfrm>
          <a:prstGeom prst="rect">
            <a:avLst/>
          </a:prstGeom>
        </p:spPr>
        <p:txBody>
          <a:bodyPr/>
          <a:lstStyle>
            <a:lvl1pPr>
              <a:buClr>
                <a:srgbClr val="000099"/>
              </a:buClr>
              <a:defRPr sz="2200"/>
            </a:lvl1pPr>
            <a:lvl2pPr>
              <a:buClr>
                <a:srgbClr val="000099"/>
              </a:buClr>
              <a:defRPr sz="2000"/>
            </a:lvl2pPr>
            <a:lvl3pPr>
              <a:buClr>
                <a:srgbClr val="000099"/>
              </a:buClr>
              <a:defRPr sz="1800"/>
            </a:lvl3pPr>
            <a:lvl4pPr>
              <a:buClr>
                <a:srgbClr val="000099"/>
              </a:buClr>
              <a:defRPr sz="1600"/>
            </a:lvl4pPr>
            <a:lvl5pPr>
              <a:buClr>
                <a:srgbClr val="000099"/>
              </a:buCl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00" y="1772816"/>
            <a:ext cx="4027488" cy="4114800"/>
          </a:xfrm>
          <a:prstGeom prst="rect">
            <a:avLst/>
          </a:prstGeom>
        </p:spPr>
        <p:txBody>
          <a:bodyPr/>
          <a:lstStyle>
            <a:lvl1pPr>
              <a:buClr>
                <a:srgbClr val="000099"/>
              </a:buClr>
              <a:defRPr sz="2200"/>
            </a:lvl1pPr>
            <a:lvl2pPr>
              <a:buClr>
                <a:srgbClr val="000099"/>
              </a:buClr>
              <a:defRPr sz="2000"/>
            </a:lvl2pPr>
            <a:lvl3pPr>
              <a:buClr>
                <a:srgbClr val="000099"/>
              </a:buClr>
              <a:defRPr sz="1800"/>
            </a:lvl3pPr>
            <a:lvl4pPr>
              <a:buClr>
                <a:srgbClr val="000099"/>
              </a:buClr>
              <a:defRPr sz="1600"/>
            </a:lvl4pPr>
            <a:lvl5pPr>
              <a:buClr>
                <a:srgbClr val="000099"/>
              </a:buCl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549" y="188426"/>
            <a:ext cx="1221971" cy="432262"/>
          </a:xfrm>
          <a:prstGeom prst="rect">
            <a:avLst/>
          </a:prstGeom>
        </p:spPr>
      </p:pic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7571928" y="637624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967D9A48-53D3-4DEC-8584-B687B021645A}" type="slidenum">
              <a:rPr lang="en-GB" sz="900" noProof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GB" sz="900" noProof="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20144" y="6448251"/>
            <a:ext cx="3917032" cy="365125"/>
          </a:xfrm>
          <a:prstGeom prst="rect">
            <a:avLst/>
          </a:prstGeom>
        </p:spPr>
        <p:txBody>
          <a:bodyPr/>
          <a:lstStyle>
            <a:lvl1pPr algn="ctr">
              <a:defRPr sz="900">
                <a:solidFill>
                  <a:schemeClr val="tx1"/>
                </a:solidFill>
              </a:defRPr>
            </a:lvl1pPr>
          </a:lstStyle>
          <a:p>
            <a:endParaRPr lang="en-GB" noProof="0" dirty="0"/>
          </a:p>
        </p:txBody>
      </p:sp>
      <p:sp>
        <p:nvSpPr>
          <p:cNvPr id="11" name="Date Placeholder 3"/>
          <p:cNvSpPr txBox="1">
            <a:spLocks/>
          </p:cNvSpPr>
          <p:nvPr userDrawn="1"/>
        </p:nvSpPr>
        <p:spPr>
          <a:xfrm>
            <a:off x="587152" y="637624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168F2BA-7CF2-4A97-B4B1-A88BFC993677}" type="datetimeFigureOut">
              <a:rPr lang="en-GB" sz="900" noProof="0" smtClean="0">
                <a:solidFill>
                  <a:schemeClr val="tx1"/>
                </a:solidFill>
              </a:rPr>
              <a:pPr/>
              <a:t>08/10/2015</a:t>
            </a:fld>
            <a:endParaRPr lang="en-GB" sz="900" noProof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231932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825" y="762000"/>
            <a:ext cx="8390709" cy="938213"/>
          </a:xfrm>
        </p:spPr>
        <p:txBody>
          <a:bodyPr anchor="t" anchorCtr="0"/>
          <a:lstStyle>
            <a:lvl1pPr algn="l">
              <a:defRPr sz="2800">
                <a:solidFill>
                  <a:srgbClr val="000099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GB" noProof="0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549" y="188426"/>
            <a:ext cx="1221971" cy="432262"/>
          </a:xfrm>
          <a:prstGeom prst="rect">
            <a:avLst/>
          </a:prstGeom>
        </p:spPr>
      </p:pic>
      <p:sp>
        <p:nvSpPr>
          <p:cNvPr id="5" name="Date Placeholder 3"/>
          <p:cNvSpPr txBox="1">
            <a:spLocks/>
          </p:cNvSpPr>
          <p:nvPr userDrawn="1"/>
        </p:nvSpPr>
        <p:spPr>
          <a:xfrm>
            <a:off x="587152" y="637624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168F2BA-7CF2-4A97-B4B1-A88BFC993677}" type="datetimeFigureOut">
              <a:rPr lang="en-GB" sz="900" noProof="0" smtClean="0">
                <a:solidFill>
                  <a:srgbClr val="000000"/>
                </a:solidFill>
              </a:rPr>
              <a:pPr/>
              <a:t>08/10/2015</a:t>
            </a:fld>
            <a:endParaRPr lang="en-GB" sz="900" noProof="0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7571928" y="637624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967D9A48-53D3-4DEC-8584-B687B021645A}" type="slidenum">
              <a:rPr lang="en-GB" sz="900" noProof="0" smtClean="0">
                <a:solidFill>
                  <a:srgbClr val="000000"/>
                </a:solidFill>
                <a:cs typeface="Arial" panose="020B0604020202020204" pitchFamily="34" charset="0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GB" sz="900" noProof="0" dirty="0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20144" y="6448251"/>
            <a:ext cx="3917032" cy="365125"/>
          </a:xfrm>
          <a:prstGeom prst="rect">
            <a:avLst/>
          </a:prstGeom>
        </p:spPr>
        <p:txBody>
          <a:bodyPr/>
          <a:lstStyle>
            <a:lvl1pPr algn="ctr">
              <a:defRPr sz="900">
                <a:solidFill>
                  <a:schemeClr val="tx1"/>
                </a:solidFill>
              </a:defRPr>
            </a:lvl1pPr>
          </a:lstStyle>
          <a:p>
            <a:endParaRPr lang="en-GB" noProof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453578"/>
      </p:ext>
    </p:extLst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leaf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-15552" y="-27384"/>
            <a:ext cx="9921552" cy="6885384"/>
            <a:chOff x="-15552" y="-27384"/>
            <a:chExt cx="9921552" cy="6885384"/>
          </a:xfrm>
        </p:grpSpPr>
        <p:sp>
          <p:nvSpPr>
            <p:cNvPr id="9" name="Rectangle 8"/>
            <p:cNvSpPr/>
            <p:nvPr userDrawn="1"/>
          </p:nvSpPr>
          <p:spPr bwMode="auto">
            <a:xfrm>
              <a:off x="0" y="0"/>
              <a:ext cx="9906000" cy="6858000"/>
            </a:xfrm>
            <a:prstGeom prst="rect">
              <a:avLst/>
            </a:prstGeom>
            <a:solidFill>
              <a:srgbClr val="0D2585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-15552" y="-27384"/>
              <a:ext cx="9906000" cy="6840760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11549" y="186888"/>
              <a:ext cx="1221971" cy="433800"/>
            </a:xfrm>
            <a:prstGeom prst="rect">
              <a:avLst/>
            </a:prstGeom>
          </p:spPr>
        </p:pic>
      </p:grp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4033049" y="5013176"/>
            <a:ext cx="5600472" cy="938213"/>
          </a:xfrm>
        </p:spPr>
        <p:txBody>
          <a:bodyPr anchor="t" anchorCtr="0"/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noProof="0" dirty="0" smtClean="0"/>
              <a:t>Click to add title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145606157"/>
      </p:ext>
    </p:extLst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leaf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0" y="-17818"/>
            <a:ext cx="9913029" cy="6875818"/>
            <a:chOff x="0" y="-17818"/>
            <a:chExt cx="9913029" cy="6875818"/>
          </a:xfrm>
        </p:grpSpPr>
        <p:sp>
          <p:nvSpPr>
            <p:cNvPr id="9" name="Rectangle 8"/>
            <p:cNvSpPr/>
            <p:nvPr/>
          </p:nvSpPr>
          <p:spPr bwMode="auto">
            <a:xfrm>
              <a:off x="0" y="0"/>
              <a:ext cx="9906000" cy="6858000"/>
            </a:xfrm>
            <a:prstGeom prst="rect">
              <a:avLst/>
            </a:prstGeom>
            <a:solidFill>
              <a:srgbClr val="59BB6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7029" y="-17818"/>
              <a:ext cx="9906000" cy="666589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11549" y="186888"/>
              <a:ext cx="1221971" cy="433800"/>
            </a:xfrm>
            <a:prstGeom prst="rect">
              <a:avLst/>
            </a:prstGeom>
          </p:spPr>
        </p:pic>
      </p:grp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4033049" y="5013176"/>
            <a:ext cx="5600472" cy="938213"/>
          </a:xfrm>
        </p:spPr>
        <p:txBody>
          <a:bodyPr anchor="t" anchorCtr="0"/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noProof="0" dirty="0" smtClean="0"/>
              <a:t>Click to add title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145606157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_ use in external presenta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0" y="0"/>
            <a:ext cx="9906000" cy="6858000"/>
          </a:xfrm>
          <a:prstGeom prst="rect">
            <a:avLst/>
          </a:prstGeom>
          <a:solidFill>
            <a:srgbClr val="009EE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9" name="Picture 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334" y="0"/>
            <a:ext cx="9907587" cy="692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91029" y="980728"/>
            <a:ext cx="3090863" cy="107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itle 1"/>
          <p:cNvSpPr txBox="1">
            <a:spLocks/>
          </p:cNvSpPr>
          <p:nvPr userDrawn="1"/>
        </p:nvSpPr>
        <p:spPr bwMode="auto">
          <a:xfrm>
            <a:off x="0" y="3500438"/>
            <a:ext cx="9705975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99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/>
            <a:r>
              <a:rPr lang="en-GB" sz="4000" kern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FOR BUSINESS</a:t>
            </a:r>
            <a:endParaRPr lang="en-GB" sz="4000" kern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6139915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549" y="188426"/>
            <a:ext cx="1221971" cy="432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9854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31825" y="762000"/>
            <a:ext cx="8283575" cy="93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smtClean="0"/>
              <a:t>Click to edit Master title style</a:t>
            </a:r>
            <a:endParaRPr lang="en-GB" altLang="en-US" noProof="0" dirty="0" smtClean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31825" y="1773238"/>
            <a:ext cx="8283575" cy="424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smtClean="0"/>
              <a:t>Click to edit Master text styles</a:t>
            </a:r>
          </a:p>
          <a:p>
            <a:pPr lvl="1"/>
            <a:r>
              <a:rPr lang="en-US" altLang="en-US" noProof="0" smtClean="0"/>
              <a:t>Second level</a:t>
            </a:r>
          </a:p>
          <a:p>
            <a:pPr lvl="2"/>
            <a:r>
              <a:rPr lang="en-US" altLang="en-US" noProof="0" smtClean="0"/>
              <a:t>Third level</a:t>
            </a:r>
          </a:p>
          <a:p>
            <a:pPr lvl="3"/>
            <a:r>
              <a:rPr lang="en-US" altLang="en-US" noProof="0" smtClean="0"/>
              <a:t>Fourth level</a:t>
            </a:r>
          </a:p>
          <a:p>
            <a:pPr lvl="4"/>
            <a:r>
              <a:rPr lang="en-US" altLang="en-US" noProof="0" smtClean="0"/>
              <a:t>Fifth level</a:t>
            </a:r>
            <a:endParaRPr lang="en-GB" altLang="en-US" noProof="0" dirty="0" smtClean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20144" y="6448251"/>
            <a:ext cx="3917032" cy="365125"/>
          </a:xfrm>
          <a:prstGeom prst="rect">
            <a:avLst/>
          </a:prstGeom>
        </p:spPr>
        <p:txBody>
          <a:bodyPr/>
          <a:lstStyle>
            <a:lvl1pPr algn="ctr">
              <a:defRPr sz="900">
                <a:solidFill>
                  <a:schemeClr val="tx1"/>
                </a:solidFill>
              </a:defRPr>
            </a:lvl1pPr>
          </a:lstStyle>
          <a:p>
            <a:endParaRPr lang="en-GB" noProof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4008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43" r:id="rId2"/>
    <p:sldLayoutId id="2147483761" r:id="rId3"/>
    <p:sldLayoutId id="2147483735" r:id="rId4"/>
    <p:sldLayoutId id="2147483762" r:id="rId5"/>
    <p:sldLayoutId id="2147483764" r:id="rId6"/>
    <p:sldLayoutId id="2147483765" r:id="rId7"/>
    <p:sldLayoutId id="2147483763" r:id="rId8"/>
  </p:sldLayoutIdLst>
  <p:transition spd="med">
    <p:fade/>
  </p:transition>
  <p:timing>
    <p:tnLst>
      <p:par>
        <p:cTn id="1" dur="indefinite" restart="never" nodeType="tmRoot"/>
      </p:par>
    </p:tnLst>
  </p:timing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0099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0099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0099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0099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0099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9pPr>
    </p:titleStyle>
    <p:bodyStyle>
      <a:lvl1pPr marL="190500" indent="-190500" algn="l" rtl="0" eaLnBrk="1" fontAlgn="base" hangingPunct="1">
        <a:spcBef>
          <a:spcPct val="20000"/>
        </a:spcBef>
        <a:spcAft>
          <a:spcPct val="0"/>
        </a:spcAft>
        <a:buClr>
          <a:srgbClr val="000099"/>
        </a:buClr>
        <a:buFont typeface="Wingdings" pitchFamily="2" charset="2"/>
        <a:buChar char="§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666750" indent="-190500" algn="l" rtl="0" eaLnBrk="1" fontAlgn="base" hangingPunct="1">
        <a:spcBef>
          <a:spcPct val="20000"/>
        </a:spcBef>
        <a:spcAft>
          <a:spcPct val="0"/>
        </a:spcAft>
        <a:buClr>
          <a:srgbClr val="000099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2pPr>
      <a:lvl3pPr marL="1181100" indent="-228600" algn="l" rtl="0" eaLnBrk="1" fontAlgn="base" hangingPunct="1">
        <a:spcBef>
          <a:spcPct val="20000"/>
        </a:spcBef>
        <a:spcAft>
          <a:spcPct val="0"/>
        </a:spcAft>
        <a:buClr>
          <a:srgbClr val="000099"/>
        </a:buClr>
        <a:buFont typeface="Wingdings" pitchFamily="2" charset="2"/>
        <a:buChar char="§"/>
        <a:defRPr sz="18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0099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0099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56954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59" r:id="rId2"/>
    <p:sldLayoutId id="2147483773" r:id="rId3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513787" y="832138"/>
            <a:ext cx="6550165" cy="4610511"/>
            <a:chOff x="3455113" y="1266761"/>
            <a:chExt cx="6550165" cy="4610511"/>
          </a:xfrm>
        </p:grpSpPr>
        <p:sp>
          <p:nvSpPr>
            <p:cNvPr id="4" name="TextBox 3"/>
            <p:cNvSpPr txBox="1"/>
            <p:nvPr/>
          </p:nvSpPr>
          <p:spPr>
            <a:xfrm>
              <a:off x="8824889" y="2272794"/>
              <a:ext cx="57419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i-FI" sz="1400" dirty="0" smtClean="0"/>
                <a:t>DAO</a:t>
              </a:r>
              <a:endParaRPr lang="fi-FI" sz="1400" dirty="0"/>
            </a:p>
          </p:txBody>
        </p:sp>
        <p:sp>
          <p:nvSpPr>
            <p:cNvPr id="5" name="Rounded Rectangle 4"/>
            <p:cNvSpPr/>
            <p:nvPr/>
          </p:nvSpPr>
          <p:spPr bwMode="auto">
            <a:xfrm>
              <a:off x="8735724" y="4766478"/>
              <a:ext cx="792088" cy="504056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fi-FI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3455113" y="1266761"/>
              <a:ext cx="6270728" cy="4610511"/>
              <a:chOff x="3455113" y="1266761"/>
              <a:chExt cx="6270728" cy="4610511"/>
            </a:xfrm>
          </p:grpSpPr>
          <p:grpSp>
            <p:nvGrpSpPr>
              <p:cNvPr id="16" name="Group 15"/>
              <p:cNvGrpSpPr/>
              <p:nvPr/>
            </p:nvGrpSpPr>
            <p:grpSpPr>
              <a:xfrm>
                <a:off x="3455113" y="1484784"/>
                <a:ext cx="6270728" cy="4392488"/>
                <a:chOff x="3455113" y="1484784"/>
                <a:chExt cx="6270728" cy="4392488"/>
              </a:xfrm>
            </p:grpSpPr>
            <p:grpSp>
              <p:nvGrpSpPr>
                <p:cNvPr id="18" name="Group 17"/>
                <p:cNvGrpSpPr/>
                <p:nvPr/>
              </p:nvGrpSpPr>
              <p:grpSpPr>
                <a:xfrm>
                  <a:off x="3455113" y="1484784"/>
                  <a:ext cx="6240328" cy="4392488"/>
                  <a:chOff x="3440832" y="1230848"/>
                  <a:chExt cx="6240328" cy="4392488"/>
                </a:xfrm>
              </p:grpSpPr>
              <p:grpSp>
                <p:nvGrpSpPr>
                  <p:cNvPr id="30" name="Group 29"/>
                  <p:cNvGrpSpPr/>
                  <p:nvPr/>
                </p:nvGrpSpPr>
                <p:grpSpPr>
                  <a:xfrm>
                    <a:off x="3440832" y="1412776"/>
                    <a:ext cx="6240328" cy="4210560"/>
                    <a:chOff x="3368824" y="1659009"/>
                    <a:chExt cx="6240328" cy="4210560"/>
                  </a:xfrm>
                </p:grpSpPr>
                <p:pic>
                  <p:nvPicPr>
                    <p:cNvPr id="33" name="Picture 2" descr="C:\Users\mtmarkust\Documentation\Images\Requesting process Servlet engine.png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3368824" y="1659009"/>
                      <a:ext cx="6240328" cy="4210560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sp>
                  <p:nvSpPr>
                    <p:cNvPr id="34" name="Rounded Rectangle 33"/>
                    <p:cNvSpPr/>
                    <p:nvPr/>
                  </p:nvSpPr>
                  <p:spPr bwMode="auto">
                    <a:xfrm>
                      <a:off x="8625408" y="2420888"/>
                      <a:ext cx="792088" cy="504056"/>
                    </a:xfrm>
                    <a:prstGeom prst="roundRect">
                      <a:avLst/>
                    </a:prstGeom>
                    <a:ln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5">
                        <a:shade val="50000"/>
                      </a:schemeClr>
                    </a:lnRef>
                    <a:fillRef idx="1">
                      <a:schemeClr val="accent5"/>
                    </a:fillRef>
                    <a:effectRef idx="0">
                      <a:schemeClr val="accent5"/>
                    </a:effectRef>
                    <a:fontRef idx="minor">
                      <a:schemeClr val="lt1"/>
                    </a:fontRef>
                  </p:style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i-FI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cxnSp>
                  <p:nvCxnSpPr>
                    <p:cNvPr id="35" name="Straight Arrow Connector 34"/>
                    <p:cNvCxnSpPr/>
                    <p:nvPr/>
                  </p:nvCxnSpPr>
                  <p:spPr bwMode="auto">
                    <a:xfrm>
                      <a:off x="8138672" y="2564904"/>
                      <a:ext cx="504056" cy="0"/>
                    </a:xfrm>
                    <a:prstGeom prst="straightConnector1">
                      <a:avLst/>
                    </a:prstGeom>
                    <a:ln>
                      <a:solidFill>
                        <a:srgbClr val="4C216D"/>
                      </a:solidFill>
                      <a:headEnd type="none" w="med" len="med"/>
                      <a:tailEnd type="arrow"/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6" name="Straight Arrow Connector 35"/>
                    <p:cNvCxnSpPr/>
                    <p:nvPr/>
                  </p:nvCxnSpPr>
                  <p:spPr bwMode="auto">
                    <a:xfrm flipH="1">
                      <a:off x="8121352" y="2852936"/>
                      <a:ext cx="457752" cy="0"/>
                    </a:xfrm>
                    <a:prstGeom prst="straightConnector1">
                      <a:avLst/>
                    </a:prstGeom>
                    <a:ln>
                      <a:solidFill>
                        <a:srgbClr val="4C216D"/>
                      </a:solidFill>
                      <a:headEnd type="none" w="med" len="med"/>
                      <a:tailEnd type="arrow"/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31" name="Flowchart: Delay 30"/>
                  <p:cNvSpPr/>
                  <p:nvPr/>
                </p:nvSpPr>
                <p:spPr bwMode="auto">
                  <a:xfrm rot="5400000">
                    <a:off x="4340932" y="1281592"/>
                    <a:ext cx="648071" cy="546583"/>
                  </a:xfrm>
                  <a:prstGeom prst="flowChartDelay">
                    <a:avLst/>
                  </a:prstGeom>
                  <a:ln>
                    <a:headEnd type="none" w="med" len="med"/>
                    <a:tailEnd type="none" w="med" len="me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fi-FI" sz="2400" b="0" i="0" u="none" strike="noStrike" cap="none" normalizeH="0" baseline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</a:endParaRPr>
                  </a:p>
                </p:txBody>
              </p:sp>
              <p:cxnSp>
                <p:nvCxnSpPr>
                  <p:cNvPr id="32" name="Straight Arrow Connector 31"/>
                  <p:cNvCxnSpPr/>
                  <p:nvPr/>
                </p:nvCxnSpPr>
                <p:spPr bwMode="auto">
                  <a:xfrm flipV="1">
                    <a:off x="4664968" y="1916832"/>
                    <a:ext cx="0" cy="473847"/>
                  </a:xfrm>
                  <a:prstGeom prst="straightConnector1">
                    <a:avLst/>
                  </a:prstGeom>
                  <a:ln>
                    <a:solidFill>
                      <a:srgbClr val="4C216D"/>
                    </a:solidFill>
                    <a:headEnd type="none" w="med" len="med"/>
                    <a:tailEnd type="arrow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9" name="Group 18"/>
                <p:cNvGrpSpPr/>
                <p:nvPr/>
              </p:nvGrpSpPr>
              <p:grpSpPr>
                <a:xfrm>
                  <a:off x="7790228" y="2511342"/>
                  <a:ext cx="1935613" cy="2834962"/>
                  <a:chOff x="7790228" y="2511342"/>
                  <a:chExt cx="1935613" cy="2834962"/>
                </a:xfrm>
              </p:grpSpPr>
              <p:cxnSp>
                <p:nvCxnSpPr>
                  <p:cNvPr id="20" name="Straight Arrow Connector 19"/>
                  <p:cNvCxnSpPr/>
                  <p:nvPr/>
                </p:nvCxnSpPr>
                <p:spPr bwMode="auto">
                  <a:xfrm>
                    <a:off x="8978596" y="4113175"/>
                    <a:ext cx="0" cy="576064"/>
                  </a:xfrm>
                  <a:prstGeom prst="straightConnector1">
                    <a:avLst/>
                  </a:prstGeom>
                  <a:ln>
                    <a:solidFill>
                      <a:srgbClr val="4C216D"/>
                    </a:solidFill>
                    <a:headEnd type="none" w="med" len="med"/>
                    <a:tailEnd type="arrow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Straight Arrow Connector 20"/>
                  <p:cNvCxnSpPr/>
                  <p:nvPr/>
                </p:nvCxnSpPr>
                <p:spPr bwMode="auto">
                  <a:xfrm flipV="1">
                    <a:off x="9273480" y="4088425"/>
                    <a:ext cx="0" cy="600814"/>
                  </a:xfrm>
                  <a:prstGeom prst="straightConnector1">
                    <a:avLst/>
                  </a:prstGeom>
                  <a:ln>
                    <a:solidFill>
                      <a:srgbClr val="4C216D"/>
                    </a:solidFill>
                    <a:headEnd type="none" w="med" len="med"/>
                    <a:tailEnd type="arrow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22" name="Group 21"/>
                  <p:cNvGrpSpPr/>
                  <p:nvPr/>
                </p:nvGrpSpPr>
                <p:grpSpPr>
                  <a:xfrm>
                    <a:off x="8537695" y="2511342"/>
                    <a:ext cx="1188146" cy="2834962"/>
                    <a:chOff x="8537695" y="2511342"/>
                    <a:chExt cx="1188146" cy="2834962"/>
                  </a:xfrm>
                </p:grpSpPr>
                <p:sp>
                  <p:nvSpPr>
                    <p:cNvPr id="26" name="TextBox 25"/>
                    <p:cNvSpPr txBox="1"/>
                    <p:nvPr/>
                  </p:nvSpPr>
                  <p:spPr>
                    <a:xfrm>
                      <a:off x="8639465" y="2511342"/>
                      <a:ext cx="922047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fi-FI" sz="1400" b="1" dirty="0" smtClean="0"/>
                        <a:t>Services</a:t>
                      </a:r>
                      <a:endParaRPr lang="fi-FI" sz="1400" b="1" dirty="0"/>
                    </a:p>
                  </p:txBody>
                </p:sp>
                <p:sp>
                  <p:nvSpPr>
                    <p:cNvPr id="27" name="Rounded Rectangle 26"/>
                    <p:cNvSpPr/>
                    <p:nvPr/>
                  </p:nvSpPr>
                  <p:spPr bwMode="auto">
                    <a:xfrm>
                      <a:off x="8735724" y="3584369"/>
                      <a:ext cx="792088" cy="504056"/>
                    </a:xfrm>
                    <a:prstGeom prst="roundRect">
                      <a:avLst/>
                    </a:prstGeom>
                    <a:ln>
                      <a:headEnd type="none" w="med" len="med"/>
                      <a:tailEnd type="none" w="med" len="med"/>
                    </a:ln>
                  </p:spPr>
                  <p:style>
                    <a:lnRef idx="2">
                      <a:schemeClr val="accent4">
                        <a:shade val="50000"/>
                      </a:schemeClr>
                    </a:lnRef>
                    <a:fillRef idx="1">
                      <a:schemeClr val="accent4"/>
                    </a:fillRef>
                    <a:effectRef idx="0">
                      <a:schemeClr val="accent4"/>
                    </a:effectRef>
                    <a:fontRef idx="minor">
                      <a:schemeClr val="lt1"/>
                    </a:fontRef>
                  </p:style>
                  <p:txBody>
                    <a:bodyPr vert="horz" wrap="square" lIns="91440" tIns="45720" rIns="91440" bIns="45720" numCol="1" rtlCol="0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i-FI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FFC000"/>
                        </a:solidFill>
                        <a:effectLst/>
                        <a:latin typeface="Arial" charset="0"/>
                      </a:endParaRPr>
                    </a:p>
                  </p:txBody>
                </p:sp>
                <p:sp>
                  <p:nvSpPr>
                    <p:cNvPr id="28" name="TextBox 27"/>
                    <p:cNvSpPr txBox="1"/>
                    <p:nvPr/>
                  </p:nvSpPr>
                  <p:spPr>
                    <a:xfrm>
                      <a:off x="8824889" y="3667120"/>
                      <a:ext cx="613758" cy="33855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fi-FI" sz="1600" b="1" dirty="0" smtClean="0">
                          <a:solidFill>
                            <a:srgbClr val="0E9084"/>
                          </a:solidFill>
                        </a:rPr>
                        <a:t>DTO</a:t>
                      </a:r>
                      <a:endParaRPr lang="fi-FI" sz="1600" b="1" dirty="0">
                        <a:solidFill>
                          <a:srgbClr val="0E9084"/>
                        </a:solidFill>
                      </a:endParaRPr>
                    </a:p>
                  </p:txBody>
                </p:sp>
                <p:sp>
                  <p:nvSpPr>
                    <p:cNvPr id="29" name="TextBox 28"/>
                    <p:cNvSpPr txBox="1"/>
                    <p:nvPr/>
                  </p:nvSpPr>
                  <p:spPr>
                    <a:xfrm>
                      <a:off x="8537695" y="4761529"/>
                      <a:ext cx="1188146" cy="584775"/>
                    </a:xfrm>
                    <a:prstGeom prst="rect">
                      <a:avLst/>
                    </a:prstGeom>
                  </p:spPr>
                  <p:style>
                    <a:lnRef idx="3">
                      <a:schemeClr val="lt1"/>
                    </a:lnRef>
                    <a:fillRef idx="1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none" rtlCol="0">
                      <a:spAutoFit/>
                    </a:bodyPr>
                    <a:lstStyle/>
                    <a:p>
                      <a:r>
                        <a:rPr lang="fi-FI" sz="1600" b="1" dirty="0" err="1" smtClean="0">
                          <a:solidFill>
                            <a:schemeClr val="tx1"/>
                          </a:solidFill>
                        </a:rPr>
                        <a:t>PG-Admin</a:t>
                      </a:r>
                      <a:endParaRPr lang="fi-FI" sz="1600" b="1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fi-FI" sz="1600" b="1" dirty="0" err="1" smtClean="0">
                          <a:solidFill>
                            <a:schemeClr val="tx1"/>
                          </a:solidFill>
                        </a:rPr>
                        <a:t>Database</a:t>
                      </a:r>
                      <a:endParaRPr lang="fi-FI" sz="1600" b="1" dirty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cxnSp>
                <p:nvCxnSpPr>
                  <p:cNvPr id="23" name="Straight Arrow Connector 22"/>
                  <p:cNvCxnSpPr/>
                  <p:nvPr/>
                </p:nvCxnSpPr>
                <p:spPr bwMode="auto">
                  <a:xfrm>
                    <a:off x="8978374" y="2957397"/>
                    <a:ext cx="0" cy="576064"/>
                  </a:xfrm>
                  <a:prstGeom prst="straightConnector1">
                    <a:avLst/>
                  </a:prstGeom>
                  <a:ln>
                    <a:solidFill>
                      <a:srgbClr val="4C216D"/>
                    </a:solidFill>
                    <a:headEnd type="none" w="med" len="med"/>
                    <a:tailEnd type="arrow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Straight Arrow Connector 23"/>
                  <p:cNvCxnSpPr/>
                  <p:nvPr/>
                </p:nvCxnSpPr>
                <p:spPr bwMode="auto">
                  <a:xfrm flipV="1">
                    <a:off x="9273258" y="2932647"/>
                    <a:ext cx="0" cy="600814"/>
                  </a:xfrm>
                  <a:prstGeom prst="straightConnector1">
                    <a:avLst/>
                  </a:prstGeom>
                  <a:ln>
                    <a:solidFill>
                      <a:srgbClr val="4C216D"/>
                    </a:solidFill>
                    <a:headEnd type="none" w="med" len="med"/>
                    <a:tailEnd type="arrow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5" name="TextBox 24"/>
                  <p:cNvSpPr txBox="1"/>
                  <p:nvPr/>
                </p:nvSpPr>
                <p:spPr>
                  <a:xfrm>
                    <a:off x="7790228" y="4216670"/>
                    <a:ext cx="1188146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fi-FI" sz="1600" b="1" dirty="0" err="1" smtClean="0">
                        <a:solidFill>
                          <a:srgbClr val="0E9084"/>
                        </a:solidFill>
                      </a:rPr>
                      <a:t>Hilbernate</a:t>
                    </a:r>
                    <a:endParaRPr lang="fi-FI" sz="1600" b="1" dirty="0">
                      <a:solidFill>
                        <a:srgbClr val="0E9084"/>
                      </a:solidFill>
                    </a:endParaRPr>
                  </a:p>
                </p:txBody>
              </p:sp>
            </p:grpSp>
          </p:grpSp>
          <p:sp>
            <p:nvSpPr>
              <p:cNvPr id="17" name="TextBox 16"/>
              <p:cNvSpPr txBox="1"/>
              <p:nvPr/>
            </p:nvSpPr>
            <p:spPr>
              <a:xfrm>
                <a:off x="4948581" y="1266761"/>
                <a:ext cx="131478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i-FI" sz="1600" b="1" dirty="0" smtClean="0">
                    <a:solidFill>
                      <a:srgbClr val="0E9084"/>
                    </a:solidFill>
                  </a:rPr>
                  <a:t>Security </a:t>
                </a:r>
              </a:p>
              <a:p>
                <a:r>
                  <a:rPr lang="fi-FI" sz="1600" b="1" dirty="0" err="1" smtClean="0">
                    <a:solidFill>
                      <a:srgbClr val="0E9084"/>
                    </a:solidFill>
                  </a:rPr>
                  <a:t>Filter</a:t>
                </a:r>
                <a:r>
                  <a:rPr lang="fi-FI" sz="1600" b="1" dirty="0" smtClean="0">
                    <a:solidFill>
                      <a:srgbClr val="0E9084"/>
                    </a:solidFill>
                  </a:rPr>
                  <a:t> Chain</a:t>
                </a:r>
                <a:endParaRPr lang="fi-FI" sz="1600" b="1" dirty="0">
                  <a:solidFill>
                    <a:srgbClr val="0E9084"/>
                  </a:solidFill>
                </a:endParaRPr>
              </a:p>
            </p:txBody>
          </p:sp>
        </p:grpSp>
        <p:sp>
          <p:nvSpPr>
            <p:cNvPr id="7" name="TextBox 6"/>
            <p:cNvSpPr txBox="1"/>
            <p:nvPr/>
          </p:nvSpPr>
          <p:spPr>
            <a:xfrm>
              <a:off x="6033120" y="4405607"/>
              <a:ext cx="1944216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i-FI" sz="1200" b="1" dirty="0" err="1" smtClean="0">
                  <a:solidFill>
                    <a:srgbClr val="0E9084"/>
                  </a:solidFill>
                </a:rPr>
                <a:t>Jsp.-pages</a:t>
              </a:r>
              <a:endParaRPr lang="fi-FI" sz="1200" b="1" dirty="0" smtClean="0">
                <a:solidFill>
                  <a:srgbClr val="0E9084"/>
                </a:solidFill>
              </a:endParaRPr>
            </a:p>
            <a:p>
              <a:r>
                <a:rPr lang="fi-FI" sz="1100" b="1" dirty="0" smtClean="0">
                  <a:solidFill>
                    <a:srgbClr val="0E9084"/>
                  </a:solidFill>
                </a:rPr>
                <a:t>HTML5,CSS, JavaScript,</a:t>
              </a:r>
            </a:p>
            <a:p>
              <a:r>
                <a:rPr lang="fi-FI" sz="1100" b="1" dirty="0" err="1" smtClean="0">
                  <a:solidFill>
                    <a:srgbClr val="0E9084"/>
                  </a:solidFill>
                </a:rPr>
                <a:t>Jquery</a:t>
              </a:r>
              <a:r>
                <a:rPr lang="fi-FI" sz="1100" b="1" dirty="0" smtClean="0">
                  <a:solidFill>
                    <a:srgbClr val="0E9084"/>
                  </a:solidFill>
                </a:rPr>
                <a:t>, </a:t>
              </a:r>
              <a:r>
                <a:rPr lang="fi-FI" sz="1100" b="1" dirty="0" err="1" smtClean="0">
                  <a:solidFill>
                    <a:srgbClr val="0E9084"/>
                  </a:solidFill>
                </a:rPr>
                <a:t>JSTL,SpringTags</a:t>
              </a:r>
              <a:endParaRPr lang="fi-FI" sz="1100" b="1" dirty="0" smtClean="0">
                <a:solidFill>
                  <a:srgbClr val="0E9084"/>
                </a:solidFill>
              </a:endParaRPr>
            </a:p>
            <a:p>
              <a:endParaRPr lang="fi-FI" sz="1600" b="1" dirty="0">
                <a:solidFill>
                  <a:srgbClr val="0E9084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304928" y="2649282"/>
              <a:ext cx="44275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i-FI" sz="1000" b="1" dirty="0" smtClean="0">
                  <a:solidFill>
                    <a:srgbClr val="0E9084"/>
                  </a:solidFill>
                </a:rPr>
                <a:t>Http</a:t>
              </a:r>
              <a:endParaRPr lang="fi-FI" sz="1000" b="1" dirty="0">
                <a:solidFill>
                  <a:srgbClr val="0E9084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222643" y="2583689"/>
              <a:ext cx="46679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i-FI" sz="1000" b="1" dirty="0" smtClean="0">
                  <a:solidFill>
                    <a:srgbClr val="0E9084"/>
                  </a:solidFill>
                </a:rPr>
                <a:t>Java</a:t>
              </a:r>
              <a:endParaRPr lang="fi-FI" sz="1000" b="1" dirty="0">
                <a:solidFill>
                  <a:srgbClr val="0E9084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9293224" y="4113175"/>
              <a:ext cx="712054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i-FI" sz="1000" b="1" dirty="0" smtClean="0">
                  <a:solidFill>
                    <a:srgbClr val="0E9084"/>
                  </a:solidFill>
                </a:rPr>
                <a:t>Object</a:t>
              </a:r>
            </a:p>
            <a:p>
              <a:r>
                <a:rPr lang="fi-FI" sz="1000" b="1" dirty="0" err="1" smtClean="0">
                  <a:solidFill>
                    <a:srgbClr val="0E9084"/>
                  </a:solidFill>
                </a:rPr>
                <a:t>Relation</a:t>
              </a:r>
              <a:endParaRPr lang="fi-FI" sz="1000" b="1" dirty="0">
                <a:solidFill>
                  <a:srgbClr val="0E9084"/>
                </a:solidFill>
              </a:endParaRPr>
            </a:p>
            <a:p>
              <a:r>
                <a:rPr lang="fi-FI" sz="1000" b="1" dirty="0" err="1" smtClean="0">
                  <a:solidFill>
                    <a:srgbClr val="0E9084"/>
                  </a:solidFill>
                </a:rPr>
                <a:t>Mapping</a:t>
              </a:r>
              <a:endParaRPr lang="fi-FI" sz="1000" b="1" dirty="0">
                <a:solidFill>
                  <a:srgbClr val="0E9084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743486" y="3215037"/>
              <a:ext cx="46198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i-FI" sz="1000" b="1" dirty="0" smtClean="0">
                  <a:solidFill>
                    <a:srgbClr val="0E9084"/>
                  </a:solidFill>
                </a:rPr>
                <a:t>Post</a:t>
              </a:r>
              <a:endParaRPr lang="fi-FI" sz="1000" b="1" dirty="0">
                <a:solidFill>
                  <a:srgbClr val="0E9084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762179" y="3233054"/>
              <a:ext cx="39786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i-FI" sz="1000" b="1" dirty="0" err="1" smtClean="0">
                  <a:solidFill>
                    <a:srgbClr val="0E9084"/>
                  </a:solidFill>
                </a:rPr>
                <a:t>Get</a:t>
              </a:r>
              <a:endParaRPr lang="fi-FI" sz="1000" b="1" dirty="0">
                <a:solidFill>
                  <a:srgbClr val="0E9084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249144" y="2302100"/>
              <a:ext cx="46198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i-FI" sz="1000" b="1" dirty="0" smtClean="0">
                  <a:solidFill>
                    <a:srgbClr val="0E9084"/>
                  </a:solidFill>
                </a:rPr>
                <a:t>Post</a:t>
              </a:r>
              <a:endParaRPr lang="fi-FI" sz="1000" b="1" dirty="0">
                <a:solidFill>
                  <a:srgbClr val="0E9084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243149" y="2572607"/>
              <a:ext cx="39786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i-FI" sz="1000" b="1" dirty="0" err="1" smtClean="0">
                  <a:solidFill>
                    <a:srgbClr val="0E9084"/>
                  </a:solidFill>
                </a:rPr>
                <a:t>Get</a:t>
              </a:r>
              <a:endParaRPr lang="fi-FI" sz="1000" b="1" dirty="0">
                <a:solidFill>
                  <a:srgbClr val="0E9084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831305" y="1970713"/>
              <a:ext cx="135806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i-FI" sz="1000" b="1" dirty="0" err="1" smtClean="0">
                  <a:solidFill>
                    <a:srgbClr val="0E9084"/>
                  </a:solidFill>
                </a:rPr>
                <a:t>Filter</a:t>
              </a:r>
              <a:r>
                <a:rPr lang="fi-FI" sz="1000" b="1" dirty="0" smtClean="0">
                  <a:solidFill>
                    <a:srgbClr val="0E9084"/>
                  </a:solidFill>
                </a:rPr>
                <a:t> </a:t>
              </a:r>
              <a:r>
                <a:rPr lang="fi-FI" sz="1000" b="1" dirty="0" err="1" smtClean="0">
                  <a:solidFill>
                    <a:srgbClr val="0E9084"/>
                  </a:solidFill>
                </a:rPr>
                <a:t>chain</a:t>
              </a:r>
              <a:r>
                <a:rPr lang="fi-FI" sz="1000" b="1" dirty="0">
                  <a:solidFill>
                    <a:srgbClr val="0E9084"/>
                  </a:solidFill>
                </a:rPr>
                <a:t> </a:t>
              </a:r>
              <a:r>
                <a:rPr lang="fi-FI" sz="1000" b="1" dirty="0" smtClean="0">
                  <a:solidFill>
                    <a:srgbClr val="0E9084"/>
                  </a:solidFill>
                </a:rPr>
                <a:t>Control</a:t>
              </a:r>
            </a:p>
            <a:p>
              <a:r>
                <a:rPr lang="fi-FI" sz="1000" b="1" dirty="0" smtClean="0">
                  <a:solidFill>
                    <a:srgbClr val="0E9084"/>
                  </a:solidFill>
                </a:rPr>
                <a:t> </a:t>
              </a:r>
              <a:r>
                <a:rPr lang="fi-FI" sz="1000" b="1" dirty="0" err="1" smtClean="0">
                  <a:solidFill>
                    <a:srgbClr val="0E9084"/>
                  </a:solidFill>
                </a:rPr>
                <a:t>interception</a:t>
              </a:r>
              <a:endParaRPr lang="fi-FI" sz="1000" b="1" dirty="0">
                <a:solidFill>
                  <a:srgbClr val="0E908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59842634"/>
      </p:ext>
    </p:extLst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Default Theme">
  <a:themeElements>
    <a:clrScheme name="VTT">
      <a:dk1>
        <a:srgbClr val="000000"/>
      </a:dk1>
      <a:lt1>
        <a:srgbClr val="FFFFFF"/>
      </a:lt1>
      <a:dk2>
        <a:srgbClr val="0B1662"/>
      </a:dk2>
      <a:lt2>
        <a:srgbClr val="8DDDFF"/>
      </a:lt2>
      <a:accent1>
        <a:srgbClr val="00B0F0"/>
      </a:accent1>
      <a:accent2>
        <a:srgbClr val="0066FF"/>
      </a:accent2>
      <a:accent3>
        <a:srgbClr val="CCFF99"/>
      </a:accent3>
      <a:accent4>
        <a:srgbClr val="92D050"/>
      </a:accent4>
      <a:accent5>
        <a:srgbClr val="59BB64"/>
      </a:accent5>
      <a:accent6>
        <a:srgbClr val="00B050"/>
      </a:accent6>
      <a:hlink>
        <a:srgbClr val="0B1662"/>
      </a:hlink>
      <a:folHlink>
        <a:srgbClr val="0070C0"/>
      </a:folHlink>
    </a:clrScheme>
    <a:fontScheme name="VTT_slid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VTT_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TT_slid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TT_slid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TT_slid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TT_slid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TT_slid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TT_slid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TT_slide 8">
        <a:dk1>
          <a:srgbClr val="000000"/>
        </a:dk1>
        <a:lt1>
          <a:srgbClr val="FFFFFF"/>
        </a:lt1>
        <a:dk2>
          <a:srgbClr val="0F1E83"/>
        </a:dk2>
        <a:lt2>
          <a:srgbClr val="808080"/>
        </a:lt2>
        <a:accent1>
          <a:srgbClr val="CCECFF"/>
        </a:accent1>
        <a:accent2>
          <a:srgbClr val="6666FF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5C5CE7"/>
        </a:accent6>
        <a:hlink>
          <a:srgbClr val="000099"/>
        </a:hlink>
        <a:folHlink>
          <a:srgbClr val="00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TT_slide 9">
        <a:dk1>
          <a:srgbClr val="000000"/>
        </a:dk1>
        <a:lt1>
          <a:srgbClr val="FFFFFF"/>
        </a:lt1>
        <a:dk2>
          <a:srgbClr val="0F1E83"/>
        </a:dk2>
        <a:lt2>
          <a:srgbClr val="B2B2B2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0000FF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lank templat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69</TotalTime>
  <Words>33</Words>
  <Application>Microsoft Office PowerPoint</Application>
  <PresentationFormat>A4 Paper (210x297 mm)</PresentationFormat>
  <Paragraphs>22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Default Theme</vt:lpstr>
      <vt:lpstr>Blank templates</vt:lpstr>
      <vt:lpstr>PowerPoint Presentation</vt:lpstr>
    </vt:vector>
  </TitlesOfParts>
  <Company>VTT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Markus Turunen</dc:creator>
  <cp:lastModifiedBy>Markus Turunen</cp:lastModifiedBy>
  <cp:revision>2</cp:revision>
  <dcterms:created xsi:type="dcterms:W3CDTF">2015-10-08T07:14:29Z</dcterms:created>
  <dcterms:modified xsi:type="dcterms:W3CDTF">2015-10-08T08:23:44Z</dcterms:modified>
</cp:coreProperties>
</file>