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384" r:id="rId2"/>
    <p:sldId id="432" r:id="rId3"/>
    <p:sldId id="385" r:id="rId4"/>
    <p:sldId id="428" r:id="rId5"/>
    <p:sldId id="429" r:id="rId6"/>
    <p:sldId id="434" r:id="rId7"/>
    <p:sldId id="435" r:id="rId8"/>
    <p:sldId id="436" r:id="rId9"/>
    <p:sldId id="437" r:id="rId10"/>
    <p:sldId id="421" r:id="rId11"/>
    <p:sldId id="423" r:id="rId12"/>
    <p:sldId id="424" r:id="rId13"/>
    <p:sldId id="425" r:id="rId14"/>
    <p:sldId id="426" r:id="rId15"/>
    <p:sldId id="427" r:id="rId16"/>
    <p:sldId id="433" r:id="rId17"/>
    <p:sldId id="438" r:id="rId18"/>
    <p:sldId id="439" r:id="rId19"/>
    <p:sldId id="440" r:id="rId20"/>
    <p:sldId id="442" r:id="rId21"/>
    <p:sldId id="431" r:id="rId22"/>
    <p:sldId id="44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60DF6-256A-451F-A4AC-70C6AED7E32F}" v="89" dt="2024-11-15T12:53:06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03e4abad46a4108d737f8110021258cc5d05f174ba4d5cbd6375a951d5da6073::" providerId="AD" clId="Web-{15D095FC-35AE-DFCC-F7BA-CCE18546351C}"/>
    <pc:docChg chg="modSld">
      <pc:chgData name="来宾用户" userId="S::urn:spo:anon#03e4abad46a4108d737f8110021258cc5d05f174ba4d5cbd6375a951d5da6073::" providerId="AD" clId="Web-{15D095FC-35AE-DFCC-F7BA-CCE18546351C}" dt="2024-11-11T08:33:44.315" v="8" actId="20577"/>
      <pc:docMkLst>
        <pc:docMk/>
      </pc:docMkLst>
      <pc:sldChg chg="modSp">
        <pc:chgData name="来宾用户" userId="S::urn:spo:anon#03e4abad46a4108d737f8110021258cc5d05f174ba4d5cbd6375a951d5da6073::" providerId="AD" clId="Web-{15D095FC-35AE-DFCC-F7BA-CCE18546351C}" dt="2024-11-11T08:33:44.315" v="8" actId="20577"/>
        <pc:sldMkLst>
          <pc:docMk/>
          <pc:sldMk cId="110155342" sldId="428"/>
        </pc:sldMkLst>
        <pc:spChg chg="mod">
          <ac:chgData name="来宾用户" userId="S::urn:spo:anon#03e4abad46a4108d737f8110021258cc5d05f174ba4d5cbd6375a951d5da6073::" providerId="AD" clId="Web-{15D095FC-35AE-DFCC-F7BA-CCE18546351C}" dt="2024-11-11T08:33:44.315" v="8" actId="20577"/>
          <ac:spMkLst>
            <pc:docMk/>
            <pc:sldMk cId="110155342" sldId="428"/>
            <ac:spMk id="7" creationId="{839DB5EF-FFC9-63EE-B5D1-315A148CBAA2}"/>
          </ac:spMkLst>
        </pc:spChg>
      </pc:sldChg>
    </pc:docChg>
  </pc:docChgLst>
  <pc:docChgLst>
    <pc:chgData name="来宾用户" userId="S::urn:spo:anon#03e4abad46a4108d737f8110021258cc5d05f174ba4d5cbd6375a951d5da6073::" providerId="AD" clId="Web-{17CEAC30-0738-A869-30AE-4ED3DE2660EB}"/>
    <pc:docChg chg="addSld modSld">
      <pc:chgData name="来宾用户" userId="S::urn:spo:anon#03e4abad46a4108d737f8110021258cc5d05f174ba4d5cbd6375a951d5da6073::" providerId="AD" clId="Web-{17CEAC30-0738-A869-30AE-4ED3DE2660EB}" dt="2024-11-11T11:45:11.558" v="316" actId="20577"/>
      <pc:docMkLst>
        <pc:docMk/>
      </pc:docMkLst>
      <pc:sldChg chg="modSp add replId">
        <pc:chgData name="来宾用户" userId="S::urn:spo:anon#03e4abad46a4108d737f8110021258cc5d05f174ba4d5cbd6375a951d5da6073::" providerId="AD" clId="Web-{17CEAC30-0738-A869-30AE-4ED3DE2660EB}" dt="2024-11-11T11:00:30.056" v="34" actId="20577"/>
        <pc:sldMkLst>
          <pc:docMk/>
          <pc:sldMk cId="465826279" sldId="433"/>
        </pc:sldMkLst>
        <pc:spChg chg="mod">
          <ac:chgData name="来宾用户" userId="S::urn:spo:anon#03e4abad46a4108d737f8110021258cc5d05f174ba4d5cbd6375a951d5da6073::" providerId="AD" clId="Web-{17CEAC30-0738-A869-30AE-4ED3DE2660EB}" dt="2024-11-11T10:58:47.040" v="14" actId="20577"/>
          <ac:spMkLst>
            <pc:docMk/>
            <pc:sldMk cId="465826279" sldId="433"/>
            <ac:spMk id="2" creationId="{098D0A2D-29DB-4F0F-82DB-B984572BA815}"/>
          </ac:spMkLst>
        </pc:spChg>
        <pc:spChg chg="mod">
          <ac:chgData name="来宾用户" userId="S::urn:spo:anon#03e4abad46a4108d737f8110021258cc5d05f174ba4d5cbd6375a951d5da6073::" providerId="AD" clId="Web-{17CEAC30-0738-A869-30AE-4ED3DE2660EB}" dt="2024-11-11T11:00:30.056" v="34" actId="20577"/>
          <ac:spMkLst>
            <pc:docMk/>
            <pc:sldMk cId="465826279" sldId="433"/>
            <ac:spMk id="3" creationId="{2CA3A035-33FC-4C76-A203-9CDED530E525}"/>
          </ac:spMkLst>
        </pc:spChg>
      </pc:sldChg>
      <pc:sldChg chg="modSp add replId">
        <pc:chgData name="来宾用户" userId="S::urn:spo:anon#03e4abad46a4108d737f8110021258cc5d05f174ba4d5cbd6375a951d5da6073::" providerId="AD" clId="Web-{17CEAC30-0738-A869-30AE-4ED3DE2660EB}" dt="2024-11-11T11:32:25.822" v="128" actId="20577"/>
        <pc:sldMkLst>
          <pc:docMk/>
          <pc:sldMk cId="3011830611" sldId="438"/>
        </pc:sldMkLst>
        <pc:spChg chg="mod">
          <ac:chgData name="来宾用户" userId="S::urn:spo:anon#03e4abad46a4108d737f8110021258cc5d05f174ba4d5cbd6375a951d5da6073::" providerId="AD" clId="Web-{17CEAC30-0738-A869-30AE-4ED3DE2660EB}" dt="2024-11-11T11:24:15.842" v="39" actId="20577"/>
          <ac:spMkLst>
            <pc:docMk/>
            <pc:sldMk cId="3011830611" sldId="438"/>
            <ac:spMk id="2" creationId="{098D0A2D-29DB-4F0F-82DB-B984572BA815}"/>
          </ac:spMkLst>
        </pc:spChg>
        <pc:spChg chg="mod">
          <ac:chgData name="来宾用户" userId="S::urn:spo:anon#03e4abad46a4108d737f8110021258cc5d05f174ba4d5cbd6375a951d5da6073::" providerId="AD" clId="Web-{17CEAC30-0738-A869-30AE-4ED3DE2660EB}" dt="2024-11-11T11:32:25.822" v="128" actId="20577"/>
          <ac:spMkLst>
            <pc:docMk/>
            <pc:sldMk cId="3011830611" sldId="438"/>
            <ac:spMk id="3" creationId="{2CA3A035-33FC-4C76-A203-9CDED530E525}"/>
          </ac:spMkLst>
        </pc:spChg>
      </pc:sldChg>
      <pc:sldChg chg="addSp delSp modSp add replId">
        <pc:chgData name="来宾用户" userId="S::urn:spo:anon#03e4abad46a4108d737f8110021258cc5d05f174ba4d5cbd6375a951d5da6073::" providerId="AD" clId="Web-{17CEAC30-0738-A869-30AE-4ED3DE2660EB}" dt="2024-11-11T11:36:07.843" v="172" actId="14100"/>
        <pc:sldMkLst>
          <pc:docMk/>
          <pc:sldMk cId="2607934742" sldId="439"/>
        </pc:sldMkLst>
        <pc:spChg chg="mod">
          <ac:chgData name="来宾用户" userId="S::urn:spo:anon#03e4abad46a4108d737f8110021258cc5d05f174ba4d5cbd6375a951d5da6073::" providerId="AD" clId="Web-{17CEAC30-0738-A869-30AE-4ED3DE2660EB}" dt="2024-11-11T11:32:55.838" v="133" actId="20577"/>
          <ac:spMkLst>
            <pc:docMk/>
            <pc:sldMk cId="2607934742" sldId="439"/>
            <ac:spMk id="2" creationId="{098D0A2D-29DB-4F0F-82DB-B984572BA815}"/>
          </ac:spMkLst>
        </pc:spChg>
        <pc:spChg chg="mod">
          <ac:chgData name="来宾用户" userId="S::urn:spo:anon#03e4abad46a4108d737f8110021258cc5d05f174ba4d5cbd6375a951d5da6073::" providerId="AD" clId="Web-{17CEAC30-0738-A869-30AE-4ED3DE2660EB}" dt="2024-11-11T11:36:07.843" v="172" actId="14100"/>
          <ac:spMkLst>
            <pc:docMk/>
            <pc:sldMk cId="2607934742" sldId="439"/>
            <ac:spMk id="3" creationId="{2CA3A035-33FC-4C76-A203-9CDED530E525}"/>
          </ac:spMkLst>
        </pc:spChg>
        <pc:spChg chg="add del mod">
          <ac:chgData name="来宾用户" userId="S::urn:spo:anon#03e4abad46a4108d737f8110021258cc5d05f174ba4d5cbd6375a951d5da6073::" providerId="AD" clId="Web-{17CEAC30-0738-A869-30AE-4ED3DE2660EB}" dt="2024-11-11T11:34:27.262" v="145"/>
          <ac:spMkLst>
            <pc:docMk/>
            <pc:sldMk cId="2607934742" sldId="439"/>
            <ac:spMk id="4" creationId="{A5071C64-7BB3-41EF-DFF7-2AE40A07A19C}"/>
          </ac:spMkLst>
        </pc:spChg>
      </pc:sldChg>
      <pc:sldChg chg="modSp add replId">
        <pc:chgData name="来宾用户" userId="S::urn:spo:anon#03e4abad46a4108d737f8110021258cc5d05f174ba4d5cbd6375a951d5da6073::" providerId="AD" clId="Web-{17CEAC30-0738-A869-30AE-4ED3DE2660EB}" dt="2024-11-11T11:45:11.558" v="316" actId="20577"/>
        <pc:sldMkLst>
          <pc:docMk/>
          <pc:sldMk cId="419536574" sldId="440"/>
        </pc:sldMkLst>
        <pc:spChg chg="mod">
          <ac:chgData name="来宾用户" userId="S::urn:spo:anon#03e4abad46a4108d737f8110021258cc5d05f174ba4d5cbd6375a951d5da6073::" providerId="AD" clId="Web-{17CEAC30-0738-A869-30AE-4ED3DE2660EB}" dt="2024-11-11T11:36:40.078" v="178" actId="20577"/>
          <ac:spMkLst>
            <pc:docMk/>
            <pc:sldMk cId="419536574" sldId="440"/>
            <ac:spMk id="2" creationId="{098D0A2D-29DB-4F0F-82DB-B984572BA815}"/>
          </ac:spMkLst>
        </pc:spChg>
        <pc:spChg chg="mod">
          <ac:chgData name="来宾用户" userId="S::urn:spo:anon#03e4abad46a4108d737f8110021258cc5d05f174ba4d5cbd6375a951d5da6073::" providerId="AD" clId="Web-{17CEAC30-0738-A869-30AE-4ED3DE2660EB}" dt="2024-11-11T11:45:11.558" v="316" actId="20577"/>
          <ac:spMkLst>
            <pc:docMk/>
            <pc:sldMk cId="419536574" sldId="440"/>
            <ac:spMk id="3" creationId="{2CA3A035-33FC-4C76-A203-9CDED530E525}"/>
          </ac:spMkLst>
        </pc:spChg>
      </pc:sldChg>
    </pc:docChg>
  </pc:docChgLst>
  <pc:docChgLst>
    <pc:chgData name="ZHOU Qilin" userId="51da496c-d82c-4696-ad32-55af74daf87f" providerId="ADAL" clId="{9C4CE9A4-6D2A-484F-931A-1D6B6113997E}"/>
    <pc:docChg chg="undo custSel addSld delSld modSld">
      <pc:chgData name="ZHOU Qilin" userId="51da496c-d82c-4696-ad32-55af74daf87f" providerId="ADAL" clId="{9C4CE9A4-6D2A-484F-931A-1D6B6113997E}" dt="2024-11-06T12:25:06.836" v="543" actId="20577"/>
      <pc:docMkLst>
        <pc:docMk/>
      </pc:docMkLst>
      <pc:sldChg chg="del">
        <pc:chgData name="ZHOU Qilin" userId="51da496c-d82c-4696-ad32-55af74daf87f" providerId="ADAL" clId="{9C4CE9A4-6D2A-484F-931A-1D6B6113997E}" dt="2024-11-04T13:01:48.278" v="468" actId="2696"/>
        <pc:sldMkLst>
          <pc:docMk/>
          <pc:sldMk cId="862273123" sldId="386"/>
        </pc:sldMkLst>
      </pc:sldChg>
      <pc:sldChg chg="del">
        <pc:chgData name="ZHOU Qilin" userId="51da496c-d82c-4696-ad32-55af74daf87f" providerId="ADAL" clId="{9C4CE9A4-6D2A-484F-931A-1D6B6113997E}" dt="2024-11-04T13:01:48.278" v="468" actId="2696"/>
        <pc:sldMkLst>
          <pc:docMk/>
          <pc:sldMk cId="662228435" sldId="420"/>
        </pc:sldMkLst>
      </pc:sldChg>
      <pc:sldChg chg="modSp mod">
        <pc:chgData name="ZHOU Qilin" userId="51da496c-d82c-4696-ad32-55af74daf87f" providerId="ADAL" clId="{9C4CE9A4-6D2A-484F-931A-1D6B6113997E}" dt="2024-11-06T12:25:06.836" v="543" actId="20577"/>
        <pc:sldMkLst>
          <pc:docMk/>
          <pc:sldMk cId="3310326654" sldId="421"/>
        </pc:sldMkLst>
        <pc:spChg chg="mod">
          <ac:chgData name="ZHOU Qilin" userId="51da496c-d82c-4696-ad32-55af74daf87f" providerId="ADAL" clId="{9C4CE9A4-6D2A-484F-931A-1D6B6113997E}" dt="2024-11-04T13:01:31.194" v="467" actId="20577"/>
          <ac:spMkLst>
            <pc:docMk/>
            <pc:sldMk cId="3310326654" sldId="421"/>
            <ac:spMk id="2" creationId="{098D0A2D-29DB-4F0F-82DB-B984572BA815}"/>
          </ac:spMkLst>
        </pc:spChg>
        <pc:spChg chg="mod">
          <ac:chgData name="ZHOU Qilin" userId="51da496c-d82c-4696-ad32-55af74daf87f" providerId="ADAL" clId="{9C4CE9A4-6D2A-484F-931A-1D6B6113997E}" dt="2024-11-06T12:25:06.836" v="543" actId="20577"/>
          <ac:spMkLst>
            <pc:docMk/>
            <pc:sldMk cId="3310326654" sldId="421"/>
            <ac:spMk id="3" creationId="{2CA3A035-33FC-4C76-A203-9CDED530E525}"/>
          </ac:spMkLst>
        </pc:spChg>
      </pc:sldChg>
      <pc:sldChg chg="del">
        <pc:chgData name="ZHOU Qilin" userId="51da496c-d82c-4696-ad32-55af74daf87f" providerId="ADAL" clId="{9C4CE9A4-6D2A-484F-931A-1D6B6113997E}" dt="2024-11-04T12:59:58.333" v="437" actId="2696"/>
        <pc:sldMkLst>
          <pc:docMk/>
          <pc:sldMk cId="2177325922" sldId="422"/>
        </pc:sldMkLst>
      </pc:sldChg>
      <pc:sldChg chg="modSp mod">
        <pc:chgData name="ZHOU Qilin" userId="51da496c-d82c-4696-ad32-55af74daf87f" providerId="ADAL" clId="{9C4CE9A4-6D2A-484F-931A-1D6B6113997E}" dt="2024-11-04T13:01:27.033" v="465" actId="20577"/>
        <pc:sldMkLst>
          <pc:docMk/>
          <pc:sldMk cId="714265033" sldId="423"/>
        </pc:sldMkLst>
        <pc:spChg chg="mod">
          <ac:chgData name="ZHOU Qilin" userId="51da496c-d82c-4696-ad32-55af74daf87f" providerId="ADAL" clId="{9C4CE9A4-6D2A-484F-931A-1D6B6113997E}" dt="2024-11-04T13:01:27.033" v="465" actId="20577"/>
          <ac:spMkLst>
            <pc:docMk/>
            <pc:sldMk cId="714265033" sldId="423"/>
            <ac:spMk id="2" creationId="{098D0A2D-29DB-4F0F-82DB-B984572BA815}"/>
          </ac:spMkLst>
        </pc:spChg>
        <pc:spChg chg="mod">
          <ac:chgData name="ZHOU Qilin" userId="51da496c-d82c-4696-ad32-55af74daf87f" providerId="ADAL" clId="{9C4CE9A4-6D2A-484F-931A-1D6B6113997E}" dt="2024-11-04T13:00:39.051" v="455" actId="2711"/>
          <ac:spMkLst>
            <pc:docMk/>
            <pc:sldMk cId="714265033" sldId="423"/>
            <ac:spMk id="3" creationId="{2CA3A035-33FC-4C76-A203-9CDED530E525}"/>
          </ac:spMkLst>
        </pc:spChg>
      </pc:sldChg>
      <pc:sldChg chg="modSp add mod">
        <pc:chgData name="ZHOU Qilin" userId="51da496c-d82c-4696-ad32-55af74daf87f" providerId="ADAL" clId="{9C4CE9A4-6D2A-484F-931A-1D6B6113997E}" dt="2024-11-04T13:01:23.289" v="461" actId="20577"/>
        <pc:sldMkLst>
          <pc:docMk/>
          <pc:sldMk cId="3401606719" sldId="424"/>
        </pc:sldMkLst>
        <pc:spChg chg="mod">
          <ac:chgData name="ZHOU Qilin" userId="51da496c-d82c-4696-ad32-55af74daf87f" providerId="ADAL" clId="{9C4CE9A4-6D2A-484F-931A-1D6B6113997E}" dt="2024-11-04T13:01:23.289" v="461" actId="20577"/>
          <ac:spMkLst>
            <pc:docMk/>
            <pc:sldMk cId="3401606719" sldId="424"/>
            <ac:spMk id="2" creationId="{098D0A2D-29DB-4F0F-82DB-B984572BA815}"/>
          </ac:spMkLst>
        </pc:spChg>
        <pc:spChg chg="mod">
          <ac:chgData name="ZHOU Qilin" userId="51da496c-d82c-4696-ad32-55af74daf87f" providerId="ADAL" clId="{9C4CE9A4-6D2A-484F-931A-1D6B6113997E}" dt="2024-11-04T12:02:49.477" v="118" actId="5793"/>
          <ac:spMkLst>
            <pc:docMk/>
            <pc:sldMk cId="3401606719" sldId="424"/>
            <ac:spMk id="3" creationId="{2CA3A035-33FC-4C76-A203-9CDED530E525}"/>
          </ac:spMkLst>
        </pc:spChg>
      </pc:sldChg>
      <pc:sldChg chg="modSp add mod">
        <pc:chgData name="ZHOU Qilin" userId="51da496c-d82c-4696-ad32-55af74daf87f" providerId="ADAL" clId="{9C4CE9A4-6D2A-484F-931A-1D6B6113997E}" dt="2024-11-04T13:10:38.666" v="535" actId="14100"/>
        <pc:sldMkLst>
          <pc:docMk/>
          <pc:sldMk cId="4140550414" sldId="425"/>
        </pc:sldMkLst>
        <pc:spChg chg="mod">
          <ac:chgData name="ZHOU Qilin" userId="51da496c-d82c-4696-ad32-55af74daf87f" providerId="ADAL" clId="{9C4CE9A4-6D2A-484F-931A-1D6B6113997E}" dt="2024-11-04T13:10:13.914" v="532" actId="1076"/>
          <ac:spMkLst>
            <pc:docMk/>
            <pc:sldMk cId="4140550414" sldId="425"/>
            <ac:spMk id="2" creationId="{098D0A2D-29DB-4F0F-82DB-B984572BA815}"/>
          </ac:spMkLst>
        </pc:spChg>
        <pc:spChg chg="mod">
          <ac:chgData name="ZHOU Qilin" userId="51da496c-d82c-4696-ad32-55af74daf87f" providerId="ADAL" clId="{9C4CE9A4-6D2A-484F-931A-1D6B6113997E}" dt="2024-11-04T13:10:38.666" v="535" actId="14100"/>
          <ac:spMkLst>
            <pc:docMk/>
            <pc:sldMk cId="4140550414" sldId="425"/>
            <ac:spMk id="3" creationId="{2CA3A035-33FC-4C76-A203-9CDED530E525}"/>
          </ac:spMkLst>
        </pc:spChg>
      </pc:sldChg>
      <pc:sldChg chg="modSp add mod">
        <pc:chgData name="ZHOU Qilin" userId="51da496c-d82c-4696-ad32-55af74daf87f" providerId="ADAL" clId="{9C4CE9A4-6D2A-484F-931A-1D6B6113997E}" dt="2024-11-04T13:08:04.658" v="510" actId="1076"/>
        <pc:sldMkLst>
          <pc:docMk/>
          <pc:sldMk cId="779962861" sldId="426"/>
        </pc:sldMkLst>
        <pc:spChg chg="mod">
          <ac:chgData name="ZHOU Qilin" userId="51da496c-d82c-4696-ad32-55af74daf87f" providerId="ADAL" clId="{9C4CE9A4-6D2A-484F-931A-1D6B6113997E}" dt="2024-11-04T13:08:04.658" v="510" actId="1076"/>
          <ac:spMkLst>
            <pc:docMk/>
            <pc:sldMk cId="779962861" sldId="426"/>
            <ac:spMk id="3" creationId="{2CA3A035-33FC-4C76-A203-9CDED530E525}"/>
          </ac:spMkLst>
        </pc:spChg>
      </pc:sldChg>
      <pc:sldChg chg="modSp add mod">
        <pc:chgData name="ZHOU Qilin" userId="51da496c-d82c-4696-ad32-55af74daf87f" providerId="ADAL" clId="{9C4CE9A4-6D2A-484F-931A-1D6B6113997E}" dt="2024-11-04T13:08:58.727" v="523" actId="404"/>
        <pc:sldMkLst>
          <pc:docMk/>
          <pc:sldMk cId="3494533893" sldId="427"/>
        </pc:sldMkLst>
        <pc:spChg chg="mod">
          <ac:chgData name="ZHOU Qilin" userId="51da496c-d82c-4696-ad32-55af74daf87f" providerId="ADAL" clId="{9C4CE9A4-6D2A-484F-931A-1D6B6113997E}" dt="2024-11-04T13:08:58.727" v="523" actId="404"/>
          <ac:spMkLst>
            <pc:docMk/>
            <pc:sldMk cId="3494533893" sldId="427"/>
            <ac:spMk id="3" creationId="{2CA3A035-33FC-4C76-A203-9CDED530E525}"/>
          </ac:spMkLst>
        </pc:spChg>
      </pc:sldChg>
      <pc:sldChg chg="addSp delSp modSp add mod">
        <pc:chgData name="ZHOU Qilin" userId="51da496c-d82c-4696-ad32-55af74daf87f" providerId="ADAL" clId="{9C4CE9A4-6D2A-484F-931A-1D6B6113997E}" dt="2024-11-06T11:58:12.382" v="540" actId="478"/>
        <pc:sldMkLst>
          <pc:docMk/>
          <pc:sldMk cId="110155342" sldId="428"/>
        </pc:sldMkLst>
      </pc:sldChg>
    </pc:docChg>
  </pc:docChgLst>
  <pc:docChgLst>
    <pc:chgData name="ZHOU Qilin" userId="51da496c-d82c-4696-ad32-55af74daf87f" providerId="ADAL" clId="{48860DF6-256A-451F-A4AC-70C6AED7E32F}"/>
    <pc:docChg chg="undo custSel modSld modMainMaster">
      <pc:chgData name="ZHOU Qilin" userId="51da496c-d82c-4696-ad32-55af74daf87f" providerId="ADAL" clId="{48860DF6-256A-451F-A4AC-70C6AED7E32F}" dt="2024-11-18T09:05:44.180" v="147" actId="20577"/>
      <pc:docMkLst>
        <pc:docMk/>
      </pc:docMkLst>
      <pc:sldChg chg="modSp mod">
        <pc:chgData name="ZHOU Qilin" userId="51da496c-d82c-4696-ad32-55af74daf87f" providerId="ADAL" clId="{48860DF6-256A-451F-A4AC-70C6AED7E32F}" dt="2024-11-12T08:43:18.511" v="2" actId="20577"/>
        <pc:sldMkLst>
          <pc:docMk/>
          <pc:sldMk cId="0" sldId="384"/>
        </pc:sldMkLst>
        <pc:spChg chg="mod">
          <ac:chgData name="ZHOU Qilin" userId="51da496c-d82c-4696-ad32-55af74daf87f" providerId="ADAL" clId="{48860DF6-256A-451F-A4AC-70C6AED7E32F}" dt="2024-11-12T08:43:18.511" v="2" actId="20577"/>
          <ac:spMkLst>
            <pc:docMk/>
            <pc:sldMk cId="0" sldId="384"/>
            <ac:spMk id="3075" creationId="{00000000-0000-0000-0000-000000000000}"/>
          </ac:spMkLst>
        </pc:spChg>
      </pc:sldChg>
      <pc:sldChg chg="modSp mod">
        <pc:chgData name="ZHOU Qilin" userId="51da496c-d82c-4696-ad32-55af74daf87f" providerId="ADAL" clId="{48860DF6-256A-451F-A4AC-70C6AED7E32F}" dt="2024-11-15T12:58:56.460" v="117"/>
        <pc:sldMkLst>
          <pc:docMk/>
          <pc:sldMk cId="3310326654" sldId="421"/>
        </pc:sldMkLst>
        <pc:spChg chg="mod">
          <ac:chgData name="ZHOU Qilin" userId="51da496c-d82c-4696-ad32-55af74daf87f" providerId="ADAL" clId="{48860DF6-256A-451F-A4AC-70C6AED7E32F}" dt="2024-11-15T12:58:56.460" v="117"/>
          <ac:spMkLst>
            <pc:docMk/>
            <pc:sldMk cId="3310326654" sldId="421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2T08:56:58.319" v="50" actId="2711"/>
        <pc:sldMkLst>
          <pc:docMk/>
          <pc:sldMk cId="714265033" sldId="423"/>
        </pc:sldMkLst>
        <pc:spChg chg="mod">
          <ac:chgData name="ZHOU Qilin" userId="51da496c-d82c-4696-ad32-55af74daf87f" providerId="ADAL" clId="{48860DF6-256A-451F-A4AC-70C6AED7E32F}" dt="2024-11-12T08:56:58.319" v="50" actId="2711"/>
          <ac:spMkLst>
            <pc:docMk/>
            <pc:sldMk cId="714265033" sldId="423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8T09:05:44.180" v="147" actId="20577"/>
        <pc:sldMkLst>
          <pc:docMk/>
          <pc:sldMk cId="3401606719" sldId="424"/>
        </pc:sldMkLst>
        <pc:spChg chg="mod">
          <ac:chgData name="ZHOU Qilin" userId="51da496c-d82c-4696-ad32-55af74daf87f" providerId="ADAL" clId="{48860DF6-256A-451F-A4AC-70C6AED7E32F}" dt="2024-11-18T09:05:44.180" v="147" actId="20577"/>
          <ac:spMkLst>
            <pc:docMk/>
            <pc:sldMk cId="3401606719" sldId="424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8T09:04:45.486" v="133" actId="20577"/>
        <pc:sldMkLst>
          <pc:docMk/>
          <pc:sldMk cId="4140550414" sldId="425"/>
        </pc:sldMkLst>
        <pc:spChg chg="mod">
          <ac:chgData name="ZHOU Qilin" userId="51da496c-d82c-4696-ad32-55af74daf87f" providerId="ADAL" clId="{48860DF6-256A-451F-A4AC-70C6AED7E32F}" dt="2024-11-18T09:04:45.486" v="133" actId="20577"/>
          <ac:spMkLst>
            <pc:docMk/>
            <pc:sldMk cId="4140550414" sldId="425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2T09:00:14.736" v="81" actId="255"/>
        <pc:sldMkLst>
          <pc:docMk/>
          <pc:sldMk cId="779962861" sldId="426"/>
        </pc:sldMkLst>
        <pc:spChg chg="mod">
          <ac:chgData name="ZHOU Qilin" userId="51da496c-d82c-4696-ad32-55af74daf87f" providerId="ADAL" clId="{48860DF6-256A-451F-A4AC-70C6AED7E32F}" dt="2024-11-12T09:00:14.736" v="81" actId="255"/>
          <ac:spMkLst>
            <pc:docMk/>
            <pc:sldMk cId="779962861" sldId="426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2T09:00:18.680" v="82" actId="255"/>
        <pc:sldMkLst>
          <pc:docMk/>
          <pc:sldMk cId="3494533893" sldId="427"/>
        </pc:sldMkLst>
        <pc:spChg chg="mod">
          <ac:chgData name="ZHOU Qilin" userId="51da496c-d82c-4696-ad32-55af74daf87f" providerId="ADAL" clId="{48860DF6-256A-451F-A4AC-70C6AED7E32F}" dt="2024-11-12T09:00:18.680" v="82" actId="255"/>
          <ac:spMkLst>
            <pc:docMk/>
            <pc:sldMk cId="3494533893" sldId="427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4T11:38:46.950" v="100" actId="2711"/>
        <pc:sldMkLst>
          <pc:docMk/>
          <pc:sldMk cId="110155342" sldId="428"/>
        </pc:sldMkLst>
        <pc:spChg chg="mod">
          <ac:chgData name="ZHOU Qilin" userId="51da496c-d82c-4696-ad32-55af74daf87f" providerId="ADAL" clId="{48860DF6-256A-451F-A4AC-70C6AED7E32F}" dt="2024-11-14T11:38:46.950" v="100" actId="2711"/>
          <ac:spMkLst>
            <pc:docMk/>
            <pc:sldMk cId="110155342" sldId="428"/>
            <ac:spMk id="7" creationId="{839DB5EF-FFC9-63EE-B5D1-315A148CBAA2}"/>
          </ac:spMkLst>
        </pc:spChg>
      </pc:sldChg>
      <pc:sldChg chg="modSp mod">
        <pc:chgData name="ZHOU Qilin" userId="51da496c-d82c-4696-ad32-55af74daf87f" providerId="ADAL" clId="{48860DF6-256A-451F-A4AC-70C6AED7E32F}" dt="2024-11-14T11:38:21.389" v="96" actId="20577"/>
        <pc:sldMkLst>
          <pc:docMk/>
          <pc:sldMk cId="712500834" sldId="431"/>
        </pc:sldMkLst>
        <pc:spChg chg="mod">
          <ac:chgData name="ZHOU Qilin" userId="51da496c-d82c-4696-ad32-55af74daf87f" providerId="ADAL" clId="{48860DF6-256A-451F-A4AC-70C6AED7E32F}" dt="2024-11-14T11:38:21.389" v="96" actId="20577"/>
          <ac:spMkLst>
            <pc:docMk/>
            <pc:sldMk cId="712500834" sldId="431"/>
            <ac:spMk id="3" creationId="{2CA3A035-33FC-4C76-A203-9CDED530E525}"/>
          </ac:spMkLst>
        </pc:spChg>
      </pc:sldChg>
      <pc:sldChg chg="modSp">
        <pc:chgData name="ZHOU Qilin" userId="51da496c-d82c-4696-ad32-55af74daf87f" providerId="ADAL" clId="{48860DF6-256A-451F-A4AC-70C6AED7E32F}" dt="2024-11-12T08:59:33.621" v="79" actId="207"/>
        <pc:sldMkLst>
          <pc:docMk/>
          <pc:sldMk cId="2815450671" sldId="432"/>
        </pc:sldMkLst>
        <pc:graphicFrameChg chg="mod">
          <ac:chgData name="ZHOU Qilin" userId="51da496c-d82c-4696-ad32-55af74daf87f" providerId="ADAL" clId="{48860DF6-256A-451F-A4AC-70C6AED7E32F}" dt="2024-11-12T08:59:33.621" v="79" actId="207"/>
          <ac:graphicFrameMkLst>
            <pc:docMk/>
            <pc:sldMk cId="2815450671" sldId="432"/>
            <ac:graphicFrameMk id="9" creationId="{4923D593-59AE-F4E4-0C25-31547E1E11A7}"/>
          </ac:graphicFrameMkLst>
        </pc:graphicFrameChg>
      </pc:sldChg>
      <pc:sldChg chg="modSp mod">
        <pc:chgData name="ZHOU Qilin" userId="51da496c-d82c-4696-ad32-55af74daf87f" providerId="ADAL" clId="{48860DF6-256A-451F-A4AC-70C6AED7E32F}" dt="2024-11-15T12:58:04.562" v="102"/>
        <pc:sldMkLst>
          <pc:docMk/>
          <pc:sldMk cId="465826279" sldId="433"/>
        </pc:sldMkLst>
        <pc:spChg chg="mod">
          <ac:chgData name="ZHOU Qilin" userId="51da496c-d82c-4696-ad32-55af74daf87f" providerId="ADAL" clId="{48860DF6-256A-451F-A4AC-70C6AED7E32F}" dt="2024-11-15T12:58:04.562" v="102"/>
          <ac:spMkLst>
            <pc:docMk/>
            <pc:sldMk cId="465826279" sldId="433"/>
            <ac:spMk id="3" creationId="{2CA3A035-33FC-4C76-A203-9CDED530E525}"/>
          </ac:spMkLst>
        </pc:spChg>
      </pc:sldChg>
      <pc:sldChg chg="modSp mod">
        <pc:chgData name="ZHOU Qilin" userId="51da496c-d82c-4696-ad32-55af74daf87f" providerId="ADAL" clId="{48860DF6-256A-451F-A4AC-70C6AED7E32F}" dt="2024-11-14T11:38:24.485" v="98" actId="20577"/>
        <pc:sldMkLst>
          <pc:docMk/>
          <pc:sldMk cId="3115832159" sldId="441"/>
        </pc:sldMkLst>
        <pc:spChg chg="mod">
          <ac:chgData name="ZHOU Qilin" userId="51da496c-d82c-4696-ad32-55af74daf87f" providerId="ADAL" clId="{48860DF6-256A-451F-A4AC-70C6AED7E32F}" dt="2024-11-14T11:38:24.485" v="98" actId="20577"/>
          <ac:spMkLst>
            <pc:docMk/>
            <pc:sldMk cId="3115832159" sldId="441"/>
            <ac:spMk id="3" creationId="{286BF10F-954B-C551-0252-0928C1733AB4}"/>
          </ac:spMkLst>
        </pc:spChg>
      </pc:sldChg>
      <pc:sldMasterChg chg="modAnim modSldLayout">
        <pc:chgData name="ZHOU Qilin" userId="51da496c-d82c-4696-ad32-55af74daf87f" providerId="ADAL" clId="{48860DF6-256A-451F-A4AC-70C6AED7E32F}" dt="2024-11-12T08:55:59.496" v="47" actId="2711"/>
        <pc:sldMasterMkLst>
          <pc:docMk/>
          <pc:sldMasterMk cId="3848167530" sldId="2147483684"/>
        </pc:sldMasterMkLst>
        <pc:sldLayoutChg chg="modSp">
          <pc:chgData name="ZHOU Qilin" userId="51da496c-d82c-4696-ad32-55af74daf87f" providerId="ADAL" clId="{48860DF6-256A-451F-A4AC-70C6AED7E32F}" dt="2024-11-12T08:55:59.496" v="47" actId="2711"/>
          <pc:sldLayoutMkLst>
            <pc:docMk/>
            <pc:sldMasterMk cId="3848167530" sldId="2147483684"/>
            <pc:sldLayoutMk cId="3793055373" sldId="2147483686"/>
          </pc:sldLayoutMkLst>
          <pc:spChg chg="mod">
            <ac:chgData name="ZHOU Qilin" userId="51da496c-d82c-4696-ad32-55af74daf87f" providerId="ADAL" clId="{48860DF6-256A-451F-A4AC-70C6AED7E32F}" dt="2024-11-12T08:55:59.496" v="47" actId="2711"/>
            <ac:spMkLst>
              <pc:docMk/>
              <pc:sldMasterMk cId="3848167530" sldId="2147483684"/>
              <pc:sldLayoutMk cId="3793055373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来宾用户" userId="S::urn:spo:anon#03e4abad46a4108d737f8110021258cc5d05f174ba4d5cbd6375a951d5da6073::" providerId="AD" clId="Web-{B0226576-5039-4C01-9938-05352CBAB89E}"/>
    <pc:docChg chg="modSld">
      <pc:chgData name="来宾用户" userId="S::urn:spo:anon#03e4abad46a4108d737f8110021258cc5d05f174ba4d5cbd6375a951d5da6073::" providerId="AD" clId="Web-{B0226576-5039-4C01-9938-05352CBAB89E}" dt="2024-11-11T12:52:32.604" v="2"/>
      <pc:docMkLst>
        <pc:docMk/>
      </pc:docMkLst>
      <pc:sldChg chg="addSp delSp modSp">
        <pc:chgData name="来宾用户" userId="S::urn:spo:anon#03e4abad46a4108d737f8110021258cc5d05f174ba4d5cbd6375a951d5da6073::" providerId="AD" clId="Web-{B0226576-5039-4C01-9938-05352CBAB89E}" dt="2024-11-11T12:52:32.604" v="2"/>
        <pc:sldMkLst>
          <pc:docMk/>
          <pc:sldMk cId="733027769" sldId="429"/>
        </pc:sldMkLst>
        <pc:spChg chg="add del mod">
          <ac:chgData name="来宾用户" userId="S::urn:spo:anon#03e4abad46a4108d737f8110021258cc5d05f174ba4d5cbd6375a951d5da6073::" providerId="AD" clId="Web-{B0226576-5039-4C01-9938-05352CBAB89E}" dt="2024-11-11T12:52:32.604" v="2"/>
          <ac:spMkLst>
            <pc:docMk/>
            <pc:sldMk cId="733027769" sldId="429"/>
            <ac:spMk id="4" creationId="{D0A57A7E-5F77-6662-6AB7-1636CE63D93E}"/>
          </ac:spMkLst>
        </pc:spChg>
      </pc:sldChg>
    </pc:docChg>
  </pc:docChgLst>
  <pc:docChgLst>
    <pc:chgData name="来宾用户" userId="S::urn:spo:anon#03e4abad46a4108d737f8110021258cc5d05f174ba4d5cbd6375a951d5da6073::" providerId="AD" clId="Web-{3CD5FA79-BB13-7913-7801-B039240A37D7}"/>
    <pc:docChg chg="modSld">
      <pc:chgData name="来宾用户" userId="S::urn:spo:anon#03e4abad46a4108d737f8110021258cc5d05f174ba4d5cbd6375a951d5da6073::" providerId="AD" clId="Web-{3CD5FA79-BB13-7913-7801-B039240A37D7}" dt="2024-11-12T09:59:35.296" v="82" actId="20577"/>
      <pc:docMkLst>
        <pc:docMk/>
      </pc:docMkLst>
      <pc:sldChg chg="modSp">
        <pc:chgData name="来宾用户" userId="S::urn:spo:anon#03e4abad46a4108d737f8110021258cc5d05f174ba4d5cbd6375a951d5da6073::" providerId="AD" clId="Web-{3CD5FA79-BB13-7913-7801-B039240A37D7}" dt="2024-11-12T09:50:50.446" v="22" actId="20577"/>
        <pc:sldMkLst>
          <pc:docMk/>
          <pc:sldMk cId="465826279" sldId="433"/>
        </pc:sldMkLst>
        <pc:spChg chg="mod">
          <ac:chgData name="来宾用户" userId="S::urn:spo:anon#03e4abad46a4108d737f8110021258cc5d05f174ba4d5cbd6375a951d5da6073::" providerId="AD" clId="Web-{3CD5FA79-BB13-7913-7801-B039240A37D7}" dt="2024-11-12T09:50:50.446" v="22" actId="20577"/>
          <ac:spMkLst>
            <pc:docMk/>
            <pc:sldMk cId="465826279" sldId="433"/>
            <ac:spMk id="3" creationId="{2CA3A035-33FC-4C76-A203-9CDED530E525}"/>
          </ac:spMkLst>
        </pc:spChg>
      </pc:sldChg>
      <pc:sldChg chg="modSp">
        <pc:chgData name="来宾用户" userId="S::urn:spo:anon#03e4abad46a4108d737f8110021258cc5d05f174ba4d5cbd6375a951d5da6073::" providerId="AD" clId="Web-{3CD5FA79-BB13-7913-7801-B039240A37D7}" dt="2024-11-12T09:54:09.470" v="38" actId="20577"/>
        <pc:sldMkLst>
          <pc:docMk/>
          <pc:sldMk cId="3011830611" sldId="438"/>
        </pc:sldMkLst>
        <pc:spChg chg="mod">
          <ac:chgData name="来宾用户" userId="S::urn:spo:anon#03e4abad46a4108d737f8110021258cc5d05f174ba4d5cbd6375a951d5da6073::" providerId="AD" clId="Web-{3CD5FA79-BB13-7913-7801-B039240A37D7}" dt="2024-11-12T09:54:09.470" v="38" actId="20577"/>
          <ac:spMkLst>
            <pc:docMk/>
            <pc:sldMk cId="3011830611" sldId="438"/>
            <ac:spMk id="3" creationId="{2CA3A035-33FC-4C76-A203-9CDED530E525}"/>
          </ac:spMkLst>
        </pc:spChg>
      </pc:sldChg>
      <pc:sldChg chg="modSp">
        <pc:chgData name="来宾用户" userId="S::urn:spo:anon#03e4abad46a4108d737f8110021258cc5d05f174ba4d5cbd6375a951d5da6073::" providerId="AD" clId="Web-{3CD5FA79-BB13-7913-7801-B039240A37D7}" dt="2024-11-12T09:52:42.482" v="36" actId="20577"/>
        <pc:sldMkLst>
          <pc:docMk/>
          <pc:sldMk cId="2607934742" sldId="439"/>
        </pc:sldMkLst>
        <pc:spChg chg="mod">
          <ac:chgData name="来宾用户" userId="S::urn:spo:anon#03e4abad46a4108d737f8110021258cc5d05f174ba4d5cbd6375a951d5da6073::" providerId="AD" clId="Web-{3CD5FA79-BB13-7913-7801-B039240A37D7}" dt="2024-11-12T09:52:42.482" v="36" actId="20577"/>
          <ac:spMkLst>
            <pc:docMk/>
            <pc:sldMk cId="2607934742" sldId="439"/>
            <ac:spMk id="3" creationId="{2CA3A035-33FC-4C76-A203-9CDED530E525}"/>
          </ac:spMkLst>
        </pc:spChg>
      </pc:sldChg>
      <pc:sldChg chg="addSp delSp modSp">
        <pc:chgData name="来宾用户" userId="S::urn:spo:anon#03e4abad46a4108d737f8110021258cc5d05f174ba4d5cbd6375a951d5da6073::" providerId="AD" clId="Web-{3CD5FA79-BB13-7913-7801-B039240A37D7}" dt="2024-11-12T09:59:35.296" v="82" actId="20577"/>
        <pc:sldMkLst>
          <pc:docMk/>
          <pc:sldMk cId="419536574" sldId="440"/>
        </pc:sldMkLst>
        <pc:spChg chg="mod">
          <ac:chgData name="来宾用户" userId="S::urn:spo:anon#03e4abad46a4108d737f8110021258cc5d05f174ba4d5cbd6375a951d5da6073::" providerId="AD" clId="Web-{3CD5FA79-BB13-7913-7801-B039240A37D7}" dt="2024-11-12T09:59:35.296" v="82" actId="20577"/>
          <ac:spMkLst>
            <pc:docMk/>
            <pc:sldMk cId="419536574" sldId="440"/>
            <ac:spMk id="3" creationId="{2CA3A035-33FC-4C76-A203-9CDED530E525}"/>
          </ac:spMkLst>
        </pc:spChg>
        <pc:spChg chg="add del mod">
          <ac:chgData name="来宾用户" userId="S::urn:spo:anon#03e4abad46a4108d737f8110021258cc5d05f174ba4d5cbd6375a951d5da6073::" providerId="AD" clId="Web-{3CD5FA79-BB13-7913-7801-B039240A37D7}" dt="2024-11-12T09:58:15.824" v="71"/>
          <ac:spMkLst>
            <pc:docMk/>
            <pc:sldMk cId="419536574" sldId="440"/>
            <ac:spMk id="4" creationId="{08F348B6-1862-8F64-F275-AFE57CCBEF1F}"/>
          </ac:spMkLst>
        </pc:spChg>
        <pc:spChg chg="add mod">
          <ac:chgData name="来宾用户" userId="S::urn:spo:anon#03e4abad46a4108d737f8110021258cc5d05f174ba4d5cbd6375a951d5da6073::" providerId="AD" clId="Web-{3CD5FA79-BB13-7913-7801-B039240A37D7}" dt="2024-11-12T09:59:12.873" v="79" actId="14100"/>
          <ac:spMkLst>
            <pc:docMk/>
            <pc:sldMk cId="419536574" sldId="440"/>
            <ac:spMk id="6" creationId="{2F834368-22A6-8293-D4F6-6FCA29B59C1A}"/>
          </ac:spMkLst>
        </pc:spChg>
      </pc:sldChg>
    </pc:docChg>
  </pc:docChgLst>
  <pc:docChgLst>
    <pc:chgData name="來賓使用者" userId="S::urn:spo:anon#03e4abad46a4108d737f8110021258cc5d05f174ba4d5cbd6375a951d5da6073::" providerId="AD" clId="Web-{C4B3EA3B-E847-8415-2E79-5842C2B62F6B}"/>
    <pc:docChg chg="modSld">
      <pc:chgData name="來賓使用者" userId="S::urn:spo:anon#03e4abad46a4108d737f8110021258cc5d05f174ba4d5cbd6375a951d5da6073::" providerId="AD" clId="Web-{C4B3EA3B-E847-8415-2E79-5842C2B62F6B}" dt="2024-11-12T08:39:22.764" v="1" actId="20577"/>
      <pc:docMkLst>
        <pc:docMk/>
      </pc:docMkLst>
      <pc:sldChg chg="modSp">
        <pc:chgData name="來賓使用者" userId="S::urn:spo:anon#03e4abad46a4108d737f8110021258cc5d05f174ba4d5cbd6375a951d5da6073::" providerId="AD" clId="Web-{C4B3EA3B-E847-8415-2E79-5842C2B62F6B}" dt="2024-11-12T08:39:22.764" v="1" actId="20577"/>
        <pc:sldMkLst>
          <pc:docMk/>
          <pc:sldMk cId="779962861" sldId="426"/>
        </pc:sldMkLst>
        <pc:spChg chg="mod">
          <ac:chgData name="來賓使用者" userId="S::urn:spo:anon#03e4abad46a4108d737f8110021258cc5d05f174ba4d5cbd6375a951d5da6073::" providerId="AD" clId="Web-{C4B3EA3B-E847-8415-2E79-5842C2B62F6B}" dt="2024-11-12T08:39:22.764" v="1" actId="20577"/>
          <ac:spMkLst>
            <pc:docMk/>
            <pc:sldMk cId="779962861" sldId="426"/>
            <ac:spMk id="3" creationId="{2CA3A035-33FC-4C76-A203-9CDED530E525}"/>
          </ac:spMkLst>
        </pc:spChg>
      </pc:sldChg>
    </pc:docChg>
  </pc:docChgLst>
  <pc:docChgLst>
    <pc:chgData name="來賓使用者" userId="S::urn:spo:anon#03e4abad46a4108d737f8110021258cc5d05f174ba4d5cbd6375a951d5da6073::" providerId="AD" clId="Web-{C8EFCF6B-0497-32F5-529E-A604F0282C2E}"/>
    <pc:docChg chg="modSld">
      <pc:chgData name="來賓使用者" userId="S::urn:spo:anon#03e4abad46a4108d737f8110021258cc5d05f174ba4d5cbd6375a951d5da6073::" providerId="AD" clId="Web-{C8EFCF6B-0497-32F5-529E-A604F0282C2E}" dt="2024-11-12T08:10:35.083" v="14" actId="20577"/>
      <pc:docMkLst>
        <pc:docMk/>
      </pc:docMkLst>
      <pc:sldChg chg="modSp">
        <pc:chgData name="來賓使用者" userId="S::urn:spo:anon#03e4abad46a4108d737f8110021258cc5d05f174ba4d5cbd6375a951d5da6073::" providerId="AD" clId="Web-{C8EFCF6B-0497-32F5-529E-A604F0282C2E}" dt="2024-11-12T08:10:35.083" v="14" actId="20577"/>
        <pc:sldMkLst>
          <pc:docMk/>
          <pc:sldMk cId="3494533893" sldId="427"/>
        </pc:sldMkLst>
        <pc:spChg chg="mod">
          <ac:chgData name="來賓使用者" userId="S::urn:spo:anon#03e4abad46a4108d737f8110021258cc5d05f174ba4d5cbd6375a951d5da6073::" providerId="AD" clId="Web-{C8EFCF6B-0497-32F5-529E-A604F0282C2E}" dt="2024-11-12T08:10:35.083" v="14" actId="20577"/>
          <ac:spMkLst>
            <pc:docMk/>
            <pc:sldMk cId="3494533893" sldId="427"/>
            <ac:spMk id="3" creationId="{2CA3A035-33FC-4C76-A203-9CDED530E525}"/>
          </ac:spMkLst>
        </pc:spChg>
      </pc:sldChg>
      <pc:sldChg chg="modSp">
        <pc:chgData name="來賓使用者" userId="S::urn:spo:anon#03e4abad46a4108d737f8110021258cc5d05f174ba4d5cbd6375a951d5da6073::" providerId="AD" clId="Web-{C8EFCF6B-0497-32F5-529E-A604F0282C2E}" dt="2024-11-12T08:05:25.576" v="1" actId="20577"/>
        <pc:sldMkLst>
          <pc:docMk/>
          <pc:sldMk cId="110155342" sldId="428"/>
        </pc:sldMkLst>
        <pc:spChg chg="mod">
          <ac:chgData name="來賓使用者" userId="S::urn:spo:anon#03e4abad46a4108d737f8110021258cc5d05f174ba4d5cbd6375a951d5da6073::" providerId="AD" clId="Web-{C8EFCF6B-0497-32F5-529E-A604F0282C2E}" dt="2024-11-12T08:05:25.576" v="1" actId="20577"/>
          <ac:spMkLst>
            <pc:docMk/>
            <pc:sldMk cId="110155342" sldId="428"/>
            <ac:spMk id="7" creationId="{839DB5EF-FFC9-63EE-B5D1-315A148CBAA2}"/>
          </ac:spMkLst>
        </pc:spChg>
      </pc:sldChg>
    </pc:docChg>
  </pc:docChgLst>
  <pc:docChgLst>
    <pc:chgData name="Guest User" userId="S::urn:spo:anon#03e4abad46a4108d737f8110021258cc5d05f174ba4d5cbd6375a951d5da6073::" providerId="AD" clId="Web-{C1EB8A32-17CE-9743-9297-AF2028FCF53B}"/>
    <pc:docChg chg="modSld">
      <pc:chgData name="Guest User" userId="S::urn:spo:anon#03e4abad46a4108d737f8110021258cc5d05f174ba4d5cbd6375a951d5da6073::" providerId="AD" clId="Web-{C1EB8A32-17CE-9743-9297-AF2028FCF53B}" dt="2024-11-12T09:22:08.988" v="659" actId="1076"/>
      <pc:docMkLst>
        <pc:docMk/>
      </pc:docMkLst>
      <pc:sldChg chg="modSp">
        <pc:chgData name="Guest User" userId="S::urn:spo:anon#03e4abad46a4108d737f8110021258cc5d05f174ba4d5cbd6375a951d5da6073::" providerId="AD" clId="Web-{C1EB8A32-17CE-9743-9297-AF2028FCF53B}" dt="2024-11-12T09:22:08.988" v="659" actId="1076"/>
        <pc:sldMkLst>
          <pc:docMk/>
          <pc:sldMk cId="712500834" sldId="431"/>
        </pc:sldMkLst>
        <pc:spChg chg="mod">
          <ac:chgData name="Guest User" userId="S::urn:spo:anon#03e4abad46a4108d737f8110021258cc5d05f174ba4d5cbd6375a951d5da6073::" providerId="AD" clId="Web-{C1EB8A32-17CE-9743-9297-AF2028FCF53B}" dt="2024-11-12T09:05:06.869" v="84" actId="20577"/>
          <ac:spMkLst>
            <pc:docMk/>
            <pc:sldMk cId="712500834" sldId="431"/>
            <ac:spMk id="2" creationId="{098D0A2D-29DB-4F0F-82DB-B984572BA815}"/>
          </ac:spMkLst>
        </pc:spChg>
        <pc:spChg chg="mod">
          <ac:chgData name="Guest User" userId="S::urn:spo:anon#03e4abad46a4108d737f8110021258cc5d05f174ba4d5cbd6375a951d5da6073::" providerId="AD" clId="Web-{C1EB8A32-17CE-9743-9297-AF2028FCF53B}" dt="2024-11-12T09:22:08.988" v="659" actId="1076"/>
          <ac:spMkLst>
            <pc:docMk/>
            <pc:sldMk cId="712500834" sldId="431"/>
            <ac:spMk id="3" creationId="{2CA3A035-33FC-4C76-A203-9CDED530E525}"/>
          </ac:spMkLst>
        </pc:spChg>
      </pc:sldChg>
      <pc:sldChg chg="modSp">
        <pc:chgData name="Guest User" userId="S::urn:spo:anon#03e4abad46a4108d737f8110021258cc5d05f174ba4d5cbd6375a951d5da6073::" providerId="AD" clId="Web-{C1EB8A32-17CE-9743-9297-AF2028FCF53B}" dt="2024-11-12T09:05:37.635" v="90" actId="1076"/>
        <pc:sldMkLst>
          <pc:docMk/>
          <pc:sldMk cId="3115832159" sldId="441"/>
        </pc:sldMkLst>
        <pc:spChg chg="mod">
          <ac:chgData name="Guest User" userId="S::urn:spo:anon#03e4abad46a4108d737f8110021258cc5d05f174ba4d5cbd6375a951d5da6073::" providerId="AD" clId="Web-{C1EB8A32-17CE-9743-9297-AF2028FCF53B}" dt="2024-11-12T09:05:37.635" v="90" actId="1076"/>
          <ac:spMkLst>
            <pc:docMk/>
            <pc:sldMk cId="3115832159" sldId="441"/>
            <ac:spMk id="2" creationId="{B6C2B2E6-12B3-3DBF-B11D-37AEBC41FDBD}"/>
          </ac:spMkLst>
        </pc:spChg>
        <pc:spChg chg="mod">
          <ac:chgData name="Guest User" userId="S::urn:spo:anon#03e4abad46a4108d737f8110021258cc5d05f174ba4d5cbd6375a951d5da6073::" providerId="AD" clId="Web-{C1EB8A32-17CE-9743-9297-AF2028FCF53B}" dt="2024-11-12T09:03:39.195" v="66" actId="20577"/>
          <ac:spMkLst>
            <pc:docMk/>
            <pc:sldMk cId="3115832159" sldId="441"/>
            <ac:spMk id="3" creationId="{286BF10F-954B-C551-0252-0928C1733AB4}"/>
          </ac:spMkLst>
        </pc:spChg>
      </pc:sldChg>
      <pc:sldChg chg="addSp delSp modSp">
        <pc:chgData name="Guest User" userId="S::urn:spo:anon#03e4abad46a4108d737f8110021258cc5d05f174ba4d5cbd6375a951d5da6073::" providerId="AD" clId="Web-{C1EB8A32-17CE-9743-9297-AF2028FCF53B}" dt="2024-11-12T09:21:27.112" v="655"/>
        <pc:sldMkLst>
          <pc:docMk/>
          <pc:sldMk cId="2981193817" sldId="442"/>
        </pc:sldMkLst>
        <pc:spChg chg="mod">
          <ac:chgData name="Guest User" userId="S::urn:spo:anon#03e4abad46a4108d737f8110021258cc5d05f174ba4d5cbd6375a951d5da6073::" providerId="AD" clId="Web-{C1EB8A32-17CE-9743-9297-AF2028FCF53B}" dt="2024-11-12T09:05:42.057" v="91" actId="1076"/>
          <ac:spMkLst>
            <pc:docMk/>
            <pc:sldMk cId="2981193817" sldId="442"/>
            <ac:spMk id="2" creationId="{75CC82EE-0BE3-060C-92BD-875FE674012D}"/>
          </ac:spMkLst>
        </pc:spChg>
        <pc:spChg chg="add del mod">
          <ac:chgData name="Guest User" userId="S::urn:spo:anon#03e4abad46a4108d737f8110021258cc5d05f174ba4d5cbd6375a951d5da6073::" providerId="AD" clId="Web-{C1EB8A32-17CE-9743-9297-AF2028FCF53B}" dt="2024-11-12T09:15:31.775" v="93"/>
          <ac:spMkLst>
            <pc:docMk/>
            <pc:sldMk cId="2981193817" sldId="442"/>
            <ac:spMk id="5" creationId="{E3BBCA87-1786-BE1B-369D-3569694779F3}"/>
          </ac:spMkLst>
        </pc:spChg>
        <pc:spChg chg="mod">
          <ac:chgData name="Guest User" userId="S::urn:spo:anon#03e4abad46a4108d737f8110021258cc5d05f174ba4d5cbd6375a951d5da6073::" providerId="AD" clId="Web-{C1EB8A32-17CE-9743-9297-AF2028FCF53B}" dt="2024-11-12T09:04:30.462" v="74" actId="20577"/>
          <ac:spMkLst>
            <pc:docMk/>
            <pc:sldMk cId="2981193817" sldId="442"/>
            <ac:spMk id="7" creationId="{57499E93-4747-9860-03E8-1EA8D4F2F0B5}"/>
          </ac:spMkLst>
        </pc:spChg>
        <pc:spChg chg="add del mod">
          <ac:chgData name="Guest User" userId="S::urn:spo:anon#03e4abad46a4108d737f8110021258cc5d05f174ba4d5cbd6375a951d5da6073::" providerId="AD" clId="Web-{C1EB8A32-17CE-9743-9297-AF2028FCF53B}" dt="2024-11-12T09:17:34.731" v="307"/>
          <ac:spMkLst>
            <pc:docMk/>
            <pc:sldMk cId="2981193817" sldId="442"/>
            <ac:spMk id="11" creationId="{9E397296-B209-8965-2CD2-B84075CEC349}"/>
          </ac:spMkLst>
        </pc:spChg>
        <pc:spChg chg="add del mod">
          <ac:chgData name="Guest User" userId="S::urn:spo:anon#03e4abad46a4108d737f8110021258cc5d05f174ba4d5cbd6375a951d5da6073::" providerId="AD" clId="Web-{C1EB8A32-17CE-9743-9297-AF2028FCF53B}" dt="2024-11-12T09:18:34.483" v="338"/>
          <ac:spMkLst>
            <pc:docMk/>
            <pc:sldMk cId="2981193817" sldId="442"/>
            <ac:spMk id="13" creationId="{D39E37E1-0E13-FFA5-6E6D-7589F62B7109}"/>
          </ac:spMkLst>
        </pc:spChg>
        <pc:spChg chg="add del mod">
          <ac:chgData name="Guest User" userId="S::urn:spo:anon#03e4abad46a4108d737f8110021258cc5d05f174ba4d5cbd6375a951d5da6073::" providerId="AD" clId="Web-{C1EB8A32-17CE-9743-9297-AF2028FCF53B}" dt="2024-11-12T09:18:25.217" v="335"/>
          <ac:spMkLst>
            <pc:docMk/>
            <pc:sldMk cId="2981193817" sldId="442"/>
            <ac:spMk id="14" creationId="{8768F893-E74F-40B4-F0AC-718C4ADD3CE6}"/>
          </ac:spMkLst>
        </pc:spChg>
        <pc:spChg chg="add del mod">
          <ac:chgData name="Guest User" userId="S::urn:spo:anon#03e4abad46a4108d737f8110021258cc5d05f174ba4d5cbd6375a951d5da6073::" providerId="AD" clId="Web-{C1EB8A32-17CE-9743-9297-AF2028FCF53B}" dt="2024-11-12T09:18:38.608" v="340"/>
          <ac:spMkLst>
            <pc:docMk/>
            <pc:sldMk cId="2981193817" sldId="442"/>
            <ac:spMk id="15" creationId="{1BF0C1F8-35FC-010E-7102-D5A279B20E8B}"/>
          </ac:spMkLst>
        </pc:spChg>
        <pc:graphicFrameChg chg="add del mod modGraphic">
          <ac:chgData name="Guest User" userId="S::urn:spo:anon#03e4abad46a4108d737f8110021258cc5d05f174ba4d5cbd6375a951d5da6073::" providerId="AD" clId="Web-{C1EB8A32-17CE-9743-9297-AF2028FCF53B}" dt="2024-11-12T09:18:16.154" v="329"/>
          <ac:graphicFrameMkLst>
            <pc:docMk/>
            <pc:sldMk cId="2981193817" sldId="442"/>
            <ac:graphicFrameMk id="6" creationId="{CAC7FB0E-96BD-B31C-129B-47367BFBD41A}"/>
          </ac:graphicFrameMkLst>
        </pc:graphicFrameChg>
        <pc:graphicFrameChg chg="add del mod modGraphic">
          <ac:chgData name="Guest User" userId="S::urn:spo:anon#03e4abad46a4108d737f8110021258cc5d05f174ba4d5cbd6375a951d5da6073::" providerId="AD" clId="Web-{C1EB8A32-17CE-9743-9297-AF2028FCF53B}" dt="2024-11-12T09:17:36.575" v="308"/>
          <ac:graphicFrameMkLst>
            <pc:docMk/>
            <pc:sldMk cId="2981193817" sldId="442"/>
            <ac:graphicFrameMk id="9" creationId="{82B47523-2BC2-6ED0-E681-6045F3D5A050}"/>
          </ac:graphicFrameMkLst>
        </pc:graphicFrameChg>
        <pc:graphicFrameChg chg="add mod ord modGraphic">
          <ac:chgData name="Guest User" userId="S::urn:spo:anon#03e4abad46a4108d737f8110021258cc5d05f174ba4d5cbd6375a951d5da6073::" providerId="AD" clId="Web-{C1EB8A32-17CE-9743-9297-AF2028FCF53B}" dt="2024-11-12T09:21:27.112" v="655"/>
          <ac:graphicFrameMkLst>
            <pc:docMk/>
            <pc:sldMk cId="2981193817" sldId="442"/>
            <ac:graphicFrameMk id="17" creationId="{265B143D-22B0-A33F-3E64-EBB5236ADECA}"/>
          </ac:graphicFrameMkLst>
        </pc:graphicFrameChg>
      </pc:sldChg>
    </pc:docChg>
  </pc:docChgLst>
  <pc:docChgLst>
    <pc:chgData name="来宾用户" userId="S::urn:spo:anon#03e4abad46a4108d737f8110021258cc5d05f174ba4d5cbd6375a951d5da6073::" providerId="AD" clId="Web-{9F0BDF8B-444C-23BA-559A-358B115B9FD8}"/>
    <pc:docChg chg="addSld modSld">
      <pc:chgData name="来宾用户" userId="S::urn:spo:anon#03e4abad46a4108d737f8110021258cc5d05f174ba4d5cbd6375a951d5da6073::" providerId="AD" clId="Web-{9F0BDF8B-444C-23BA-559A-358B115B9FD8}" dt="2024-11-11T11:00:23.036" v="36" actId="20577"/>
      <pc:docMkLst>
        <pc:docMk/>
      </pc:docMkLst>
      <pc:sldChg chg="modSp">
        <pc:chgData name="来宾用户" userId="S::urn:spo:anon#03e4abad46a4108d737f8110021258cc5d05f174ba4d5cbd6375a951d5da6073::" providerId="AD" clId="Web-{9F0BDF8B-444C-23BA-559A-358B115B9FD8}" dt="2024-11-11T10:57:57.159" v="12" actId="20577"/>
        <pc:sldMkLst>
          <pc:docMk/>
          <pc:sldMk cId="733027769" sldId="429"/>
        </pc:sldMkLst>
        <pc:spChg chg="mod">
          <ac:chgData name="来宾用户" userId="S::urn:spo:anon#03e4abad46a4108d737f8110021258cc5d05f174ba4d5cbd6375a951d5da6073::" providerId="AD" clId="Web-{9F0BDF8B-444C-23BA-559A-358B115B9FD8}" dt="2024-11-11T10:57:09.502" v="8" actId="20577"/>
          <ac:spMkLst>
            <pc:docMk/>
            <pc:sldMk cId="733027769" sldId="429"/>
            <ac:spMk id="2" creationId="{098D0A2D-29DB-4F0F-82DB-B984572BA815}"/>
          </ac:spMkLst>
        </pc:spChg>
        <pc:spChg chg="mod">
          <ac:chgData name="来宾用户" userId="S::urn:spo:anon#03e4abad46a4108d737f8110021258cc5d05f174ba4d5cbd6375a951d5da6073::" providerId="AD" clId="Web-{9F0BDF8B-444C-23BA-559A-358B115B9FD8}" dt="2024-11-11T10:57:57.159" v="12" actId="20577"/>
          <ac:spMkLst>
            <pc:docMk/>
            <pc:sldMk cId="733027769" sldId="429"/>
            <ac:spMk id="3" creationId="{2CA3A035-33FC-4C76-A203-9CDED530E525}"/>
          </ac:spMkLst>
        </pc:spChg>
      </pc:sldChg>
      <pc:sldChg chg="modSp new">
        <pc:chgData name="来宾用户" userId="S::urn:spo:anon#03e4abad46a4108d737f8110021258cc5d05f174ba4d5cbd6375a951d5da6073::" providerId="AD" clId="Web-{9F0BDF8B-444C-23BA-559A-358B115B9FD8}" dt="2024-11-11T10:58:35.410" v="18" actId="20577"/>
        <pc:sldMkLst>
          <pc:docMk/>
          <pc:sldMk cId="3938298294" sldId="434"/>
        </pc:sldMkLst>
        <pc:spChg chg="mod">
          <ac:chgData name="来宾用户" userId="S::urn:spo:anon#03e4abad46a4108d737f8110021258cc5d05f174ba4d5cbd6375a951d5da6073::" providerId="AD" clId="Web-{9F0BDF8B-444C-23BA-559A-358B115B9FD8}" dt="2024-11-11T10:58:27.519" v="16" actId="20577"/>
          <ac:spMkLst>
            <pc:docMk/>
            <pc:sldMk cId="3938298294" sldId="434"/>
            <ac:spMk id="2" creationId="{B604BFD7-2697-BAB3-FBE5-A3E5372B98CD}"/>
          </ac:spMkLst>
        </pc:spChg>
        <pc:spChg chg="mod">
          <ac:chgData name="来宾用户" userId="S::urn:spo:anon#03e4abad46a4108d737f8110021258cc5d05f174ba4d5cbd6375a951d5da6073::" providerId="AD" clId="Web-{9F0BDF8B-444C-23BA-559A-358B115B9FD8}" dt="2024-11-11T10:58:35.410" v="18" actId="20577"/>
          <ac:spMkLst>
            <pc:docMk/>
            <pc:sldMk cId="3938298294" sldId="434"/>
            <ac:spMk id="3" creationId="{7AEF23F3-F91F-77CD-42E8-0CB74944B6D6}"/>
          </ac:spMkLst>
        </pc:spChg>
      </pc:sldChg>
      <pc:sldChg chg="modSp new">
        <pc:chgData name="来宾用户" userId="S::urn:spo:anon#03e4abad46a4108d737f8110021258cc5d05f174ba4d5cbd6375a951d5da6073::" providerId="AD" clId="Web-{9F0BDF8B-444C-23BA-559A-358B115B9FD8}" dt="2024-11-11T10:59:16.098" v="25" actId="20577"/>
        <pc:sldMkLst>
          <pc:docMk/>
          <pc:sldMk cId="3788979541" sldId="435"/>
        </pc:sldMkLst>
        <pc:spChg chg="mod">
          <ac:chgData name="来宾用户" userId="S::urn:spo:anon#03e4abad46a4108d737f8110021258cc5d05f174ba4d5cbd6375a951d5da6073::" providerId="AD" clId="Web-{9F0BDF8B-444C-23BA-559A-358B115B9FD8}" dt="2024-11-11T10:58:54.519" v="22" actId="20577"/>
          <ac:spMkLst>
            <pc:docMk/>
            <pc:sldMk cId="3788979541" sldId="435"/>
            <ac:spMk id="2" creationId="{F96C74B8-2DFA-F98E-8583-5FED8CCD6DE4}"/>
          </ac:spMkLst>
        </pc:spChg>
        <pc:spChg chg="mod">
          <ac:chgData name="来宾用户" userId="S::urn:spo:anon#03e4abad46a4108d737f8110021258cc5d05f174ba4d5cbd6375a951d5da6073::" providerId="AD" clId="Web-{9F0BDF8B-444C-23BA-559A-358B115B9FD8}" dt="2024-11-11T10:59:16.098" v="25" actId="20577"/>
          <ac:spMkLst>
            <pc:docMk/>
            <pc:sldMk cId="3788979541" sldId="435"/>
            <ac:spMk id="3" creationId="{A747FF12-C1B4-8404-F9DE-D58E520D70BF}"/>
          </ac:spMkLst>
        </pc:spChg>
      </pc:sldChg>
      <pc:sldChg chg="modSp new">
        <pc:chgData name="来宾用户" userId="S::urn:spo:anon#03e4abad46a4108d737f8110021258cc5d05f174ba4d5cbd6375a951d5da6073::" providerId="AD" clId="Web-{9F0BDF8B-444C-23BA-559A-358B115B9FD8}" dt="2024-11-11T10:59:53.879" v="30" actId="20577"/>
        <pc:sldMkLst>
          <pc:docMk/>
          <pc:sldMk cId="3080002331" sldId="436"/>
        </pc:sldMkLst>
        <pc:spChg chg="mod">
          <ac:chgData name="来宾用户" userId="S::urn:spo:anon#03e4abad46a4108d737f8110021258cc5d05f174ba4d5cbd6375a951d5da6073::" providerId="AD" clId="Web-{9F0BDF8B-444C-23BA-559A-358B115B9FD8}" dt="2024-11-11T10:59:34.926" v="27" actId="20577"/>
          <ac:spMkLst>
            <pc:docMk/>
            <pc:sldMk cId="3080002331" sldId="436"/>
            <ac:spMk id="2" creationId="{060E6150-77F1-B90C-2264-65222A5A90CF}"/>
          </ac:spMkLst>
        </pc:spChg>
        <pc:spChg chg="mod">
          <ac:chgData name="来宾用户" userId="S::urn:spo:anon#03e4abad46a4108d737f8110021258cc5d05f174ba4d5cbd6375a951d5da6073::" providerId="AD" clId="Web-{9F0BDF8B-444C-23BA-559A-358B115B9FD8}" dt="2024-11-11T10:59:53.879" v="30" actId="20577"/>
          <ac:spMkLst>
            <pc:docMk/>
            <pc:sldMk cId="3080002331" sldId="436"/>
            <ac:spMk id="3" creationId="{25EFCB30-225B-76E3-FD0C-49923CB8F96B}"/>
          </ac:spMkLst>
        </pc:spChg>
      </pc:sldChg>
      <pc:sldChg chg="modSp new">
        <pc:chgData name="来宾用户" userId="S::urn:spo:anon#03e4abad46a4108d737f8110021258cc5d05f174ba4d5cbd6375a951d5da6073::" providerId="AD" clId="Web-{9F0BDF8B-444C-23BA-559A-358B115B9FD8}" dt="2024-11-11T11:00:23.036" v="36" actId="20577"/>
        <pc:sldMkLst>
          <pc:docMk/>
          <pc:sldMk cId="38242016" sldId="437"/>
        </pc:sldMkLst>
        <pc:spChg chg="mod">
          <ac:chgData name="来宾用户" userId="S::urn:spo:anon#03e4abad46a4108d737f8110021258cc5d05f174ba4d5cbd6375a951d5da6073::" providerId="AD" clId="Web-{9F0BDF8B-444C-23BA-559A-358B115B9FD8}" dt="2024-11-11T11:00:06.255" v="33" actId="20577"/>
          <ac:spMkLst>
            <pc:docMk/>
            <pc:sldMk cId="38242016" sldId="437"/>
            <ac:spMk id="2" creationId="{FD762AE1-C352-B196-D406-E8D520AEF639}"/>
          </ac:spMkLst>
        </pc:spChg>
        <pc:spChg chg="mod">
          <ac:chgData name="来宾用户" userId="S::urn:spo:anon#03e4abad46a4108d737f8110021258cc5d05f174ba4d5cbd6375a951d5da6073::" providerId="AD" clId="Web-{9F0BDF8B-444C-23BA-559A-358B115B9FD8}" dt="2024-11-11T11:00:23.036" v="36" actId="20577"/>
          <ac:spMkLst>
            <pc:docMk/>
            <pc:sldMk cId="38242016" sldId="437"/>
            <ac:spMk id="3" creationId="{21618C4A-5625-C8BB-A5F7-65A3892278E8}"/>
          </ac:spMkLst>
        </pc:spChg>
      </pc:sldChg>
    </pc:docChg>
  </pc:docChgLst>
  <pc:docChgLst>
    <pc:chgData name="来宾用户" userId="S::urn:spo:anon#fe9aa1433645de06bd987670e38c60ef98b80ee25d7f76347739904a6aa46f00::" providerId="AD" clId="Web-{6FC4E770-9F1C-BD32-48E5-3338EAF35653}"/>
    <pc:docChg chg="modSld">
      <pc:chgData name="来宾用户" userId="S::urn:spo:anon#fe9aa1433645de06bd987670e38c60ef98b80ee25d7f76347739904a6aa46f00::" providerId="AD" clId="Web-{6FC4E770-9F1C-BD32-48E5-3338EAF35653}" dt="2024-11-11T11:25:54.322" v="5" actId="20577"/>
      <pc:docMkLst>
        <pc:docMk/>
      </pc:docMkLst>
      <pc:sldChg chg="modSp">
        <pc:chgData name="来宾用户" userId="S::urn:spo:anon#fe9aa1433645de06bd987670e38c60ef98b80ee25d7f76347739904a6aa46f00::" providerId="AD" clId="Web-{6FC4E770-9F1C-BD32-48E5-3338EAF35653}" dt="2024-11-11T11:25:54.322" v="5" actId="20577"/>
        <pc:sldMkLst>
          <pc:docMk/>
          <pc:sldMk cId="714265033" sldId="423"/>
        </pc:sldMkLst>
        <pc:spChg chg="mod">
          <ac:chgData name="来宾用户" userId="S::urn:spo:anon#fe9aa1433645de06bd987670e38c60ef98b80ee25d7f76347739904a6aa46f00::" providerId="AD" clId="Web-{6FC4E770-9F1C-BD32-48E5-3338EAF35653}" dt="2024-11-11T11:25:54.322" v="5" actId="20577"/>
          <ac:spMkLst>
            <pc:docMk/>
            <pc:sldMk cId="714265033" sldId="423"/>
            <ac:spMk id="3" creationId="{2CA3A035-33FC-4C76-A203-9CDED530E525}"/>
          </ac:spMkLst>
        </pc:spChg>
      </pc:sldChg>
    </pc:docChg>
  </pc:docChgLst>
  <pc:docChgLst>
    <pc:chgData name="来宾用户" userId="S::urn:spo:anon#03e4abad46a4108d737f8110021258cc5d05f174ba4d5cbd6375a951d5da6073::" providerId="AD" clId="Web-{1DFC25FF-4014-AB1B-8884-86CC475FCB0E}"/>
    <pc:docChg chg="modSld">
      <pc:chgData name="来宾用户" userId="S::urn:spo:anon#03e4abad46a4108d737f8110021258cc5d05f174ba4d5cbd6375a951d5da6073::" providerId="AD" clId="Web-{1DFC25FF-4014-AB1B-8884-86CC475FCB0E}" dt="2024-11-11T08:29:33.399" v="2" actId="20577"/>
      <pc:docMkLst>
        <pc:docMk/>
      </pc:docMkLst>
      <pc:sldChg chg="modSp">
        <pc:chgData name="来宾用户" userId="S::urn:spo:anon#03e4abad46a4108d737f8110021258cc5d05f174ba4d5cbd6375a951d5da6073::" providerId="AD" clId="Web-{1DFC25FF-4014-AB1B-8884-86CC475FCB0E}" dt="2024-11-11T08:29:33.399" v="2" actId="20577"/>
        <pc:sldMkLst>
          <pc:docMk/>
          <pc:sldMk cId="110155342" sldId="428"/>
        </pc:sldMkLst>
        <pc:spChg chg="mod">
          <ac:chgData name="来宾用户" userId="S::urn:spo:anon#03e4abad46a4108d737f8110021258cc5d05f174ba4d5cbd6375a951d5da6073::" providerId="AD" clId="Web-{1DFC25FF-4014-AB1B-8884-86CC475FCB0E}" dt="2024-11-11T08:29:33.399" v="2" actId="20577"/>
          <ac:spMkLst>
            <pc:docMk/>
            <pc:sldMk cId="110155342" sldId="428"/>
            <ac:spMk id="7" creationId="{839DB5EF-FFC9-63EE-B5D1-315A148CBAA2}"/>
          </ac:spMkLst>
        </pc:spChg>
      </pc:sldChg>
    </pc:docChg>
  </pc:docChgLst>
  <pc:docChgLst>
    <pc:chgData name="來賓使用者" userId="S::urn:spo:anon#143de1316f66e662b54c26de4168d5dfc0099fdf428f02f1be7b9b5e00e6d82f::" providerId="AD" clId="Web-{321F36C0-0FA2-5768-3B6B-5C57844F7605}"/>
    <pc:docChg chg="addSld delSld modSld sldOrd">
      <pc:chgData name="來賓使用者" userId="S::urn:spo:anon#143de1316f66e662b54c26de4168d5dfc0099fdf428f02f1be7b9b5e00e6d82f::" providerId="AD" clId="Web-{321F36C0-0FA2-5768-3B6B-5C57844F7605}" dt="2024-11-08T13:29:47.145" v="927" actId="20577"/>
      <pc:docMkLst>
        <pc:docMk/>
      </pc:docMkLst>
      <pc:sldChg chg="modSp">
        <pc:chgData name="來賓使用者" userId="S::urn:spo:anon#143de1316f66e662b54c26de4168d5dfc0099fdf428f02f1be7b9b5e00e6d82f::" providerId="AD" clId="Web-{321F36C0-0FA2-5768-3B6B-5C57844F7605}" dt="2024-11-08T13:19:51.451" v="889" actId="20577"/>
        <pc:sldMkLst>
          <pc:docMk/>
          <pc:sldMk cId="0" sldId="384"/>
        </pc:sldMkLst>
        <pc:spChg chg="mod">
          <ac:chgData name="來賓使用者" userId="S::urn:spo:anon#143de1316f66e662b54c26de4168d5dfc0099fdf428f02f1be7b9b5e00e6d82f::" providerId="AD" clId="Web-{321F36C0-0FA2-5768-3B6B-5C57844F7605}" dt="2024-11-08T13:19:51.451" v="889" actId="20577"/>
          <ac:spMkLst>
            <pc:docMk/>
            <pc:sldMk cId="0" sldId="384"/>
            <ac:spMk id="3075" creationId="{00000000-0000-0000-0000-000000000000}"/>
          </ac:spMkLst>
        </pc:spChg>
      </pc:sldChg>
      <pc:sldChg chg="addSp delSp modSp">
        <pc:chgData name="來賓使用者" userId="S::urn:spo:anon#143de1316f66e662b54c26de4168d5dfc0099fdf428f02f1be7b9b5e00e6d82f::" providerId="AD" clId="Web-{321F36C0-0FA2-5768-3B6B-5C57844F7605}" dt="2024-11-08T13:24:09.304" v="923"/>
        <pc:sldMkLst>
          <pc:docMk/>
          <pc:sldMk cId="1457745523" sldId="385"/>
        </pc:sldMkLst>
        <pc:graphicFrameChg chg="add del mod modGraphic">
          <ac:chgData name="來賓使用者" userId="S::urn:spo:anon#143de1316f66e662b54c26de4168d5dfc0099fdf428f02f1be7b9b5e00e6d82f::" providerId="AD" clId="Web-{321F36C0-0FA2-5768-3B6B-5C57844F7605}" dt="2024-11-08T13:24:09.304" v="923"/>
          <ac:graphicFrameMkLst>
            <pc:docMk/>
            <pc:sldMk cId="1457745523" sldId="385"/>
            <ac:graphicFrameMk id="14" creationId="{3236BC10-C8B5-43CA-4CF3-979C4344DBDC}"/>
          </ac:graphicFrameMkLst>
        </pc:graphicFrameChg>
      </pc:sldChg>
      <pc:sldChg chg="modSp">
        <pc:chgData name="來賓使用者" userId="S::urn:spo:anon#143de1316f66e662b54c26de4168d5dfc0099fdf428f02f1be7b9b5e00e6d82f::" providerId="AD" clId="Web-{321F36C0-0FA2-5768-3B6B-5C57844F7605}" dt="2024-11-08T13:29:47.145" v="927" actId="20577"/>
        <pc:sldMkLst>
          <pc:docMk/>
          <pc:sldMk cId="3310326654" sldId="421"/>
        </pc:sldMkLst>
        <pc:spChg chg="mod">
          <ac:chgData name="來賓使用者" userId="S::urn:spo:anon#143de1316f66e662b54c26de4168d5dfc0099fdf428f02f1be7b9b5e00e6d82f::" providerId="AD" clId="Web-{321F36C0-0FA2-5768-3B6B-5C57844F7605}" dt="2024-11-08T13:29:47.145" v="927" actId="20577"/>
          <ac:spMkLst>
            <pc:docMk/>
            <pc:sldMk cId="3310326654" sldId="421"/>
            <ac:spMk id="3" creationId="{2CA3A035-33FC-4C76-A203-9CDED530E525}"/>
          </ac:spMkLst>
        </pc:spChg>
      </pc:sldChg>
      <pc:sldChg chg="modSp">
        <pc:chgData name="來賓使用者" userId="S::urn:spo:anon#143de1316f66e662b54c26de4168d5dfc0099fdf428f02f1be7b9b5e00e6d82f::" providerId="AD" clId="Web-{321F36C0-0FA2-5768-3B6B-5C57844F7605}" dt="2024-11-08T13:29:42.535" v="926" actId="20577"/>
        <pc:sldMkLst>
          <pc:docMk/>
          <pc:sldMk cId="714265033" sldId="423"/>
        </pc:sldMkLst>
        <pc:spChg chg="mod">
          <ac:chgData name="來賓使用者" userId="S::urn:spo:anon#143de1316f66e662b54c26de4168d5dfc0099fdf428f02f1be7b9b5e00e6d82f::" providerId="AD" clId="Web-{321F36C0-0FA2-5768-3B6B-5C57844F7605}" dt="2024-11-08T13:29:42.535" v="926" actId="20577"/>
          <ac:spMkLst>
            <pc:docMk/>
            <pc:sldMk cId="714265033" sldId="423"/>
            <ac:spMk id="3" creationId="{2CA3A035-33FC-4C76-A203-9CDED530E525}"/>
          </ac:spMkLst>
        </pc:spChg>
      </pc:sldChg>
      <pc:sldChg chg="modSp">
        <pc:chgData name="來賓使用者" userId="S::urn:spo:anon#143de1316f66e662b54c26de4168d5dfc0099fdf428f02f1be7b9b5e00e6d82f::" providerId="AD" clId="Web-{321F36C0-0FA2-5768-3B6B-5C57844F7605}" dt="2024-11-08T13:29:38.301" v="925" actId="20577"/>
        <pc:sldMkLst>
          <pc:docMk/>
          <pc:sldMk cId="3401606719" sldId="424"/>
        </pc:sldMkLst>
        <pc:spChg chg="mod">
          <ac:chgData name="來賓使用者" userId="S::urn:spo:anon#143de1316f66e662b54c26de4168d5dfc0099fdf428f02f1be7b9b5e00e6d82f::" providerId="AD" clId="Web-{321F36C0-0FA2-5768-3B6B-5C57844F7605}" dt="2024-11-08T13:29:38.301" v="925" actId="20577"/>
          <ac:spMkLst>
            <pc:docMk/>
            <pc:sldMk cId="3401606719" sldId="424"/>
            <ac:spMk id="3" creationId="{2CA3A035-33FC-4C76-A203-9CDED530E525}"/>
          </ac:spMkLst>
        </pc:spChg>
      </pc:sldChg>
      <pc:sldChg chg="addSp delSp modSp">
        <pc:chgData name="來賓使用者" userId="S::urn:spo:anon#143de1316f66e662b54c26de4168d5dfc0099fdf428f02f1be7b9b5e00e6d82f::" providerId="AD" clId="Web-{321F36C0-0FA2-5768-3B6B-5C57844F7605}" dt="2024-11-08T13:19:36.497" v="888" actId="20577"/>
        <pc:sldMkLst>
          <pc:docMk/>
          <pc:sldMk cId="110155342" sldId="428"/>
        </pc:sldMkLst>
        <pc:spChg chg="add mod">
          <ac:chgData name="來賓使用者" userId="S::urn:spo:anon#143de1316f66e662b54c26de4168d5dfc0099fdf428f02f1be7b9b5e00e6d82f::" providerId="AD" clId="Web-{321F36C0-0FA2-5768-3B6B-5C57844F7605}" dt="2024-11-08T13:19:36.497" v="888" actId="20577"/>
          <ac:spMkLst>
            <pc:docMk/>
            <pc:sldMk cId="110155342" sldId="428"/>
            <ac:spMk id="7" creationId="{839DB5EF-FFC9-63EE-B5D1-315A148CBAA2}"/>
          </ac:spMkLst>
        </pc:spChg>
        <pc:graphicFrameChg chg="add mod modGraphic">
          <ac:chgData name="來賓使用者" userId="S::urn:spo:anon#143de1316f66e662b54c26de4168d5dfc0099fdf428f02f1be7b9b5e00e6d82f::" providerId="AD" clId="Web-{321F36C0-0FA2-5768-3B6B-5C57844F7605}" dt="2024-11-08T13:14:21.516" v="833" actId="1076"/>
          <ac:graphicFrameMkLst>
            <pc:docMk/>
            <pc:sldMk cId="110155342" sldId="428"/>
            <ac:graphicFrameMk id="6" creationId="{D970E762-BCC1-A10E-974B-875E04FB5987}"/>
          </ac:graphicFrameMkLst>
        </pc:graphicFrameChg>
      </pc:sldChg>
      <pc:sldChg chg="modSp add replId">
        <pc:chgData name="來賓使用者" userId="S::urn:spo:anon#143de1316f66e662b54c26de4168d5dfc0099fdf428f02f1be7b9b5e00e6d82f::" providerId="AD" clId="Web-{321F36C0-0FA2-5768-3B6B-5C57844F7605}" dt="2024-11-08T12:42:53.476" v="3" actId="20577"/>
        <pc:sldMkLst>
          <pc:docMk/>
          <pc:sldMk cId="733027769" sldId="429"/>
        </pc:sldMkLst>
        <pc:spChg chg="mod">
          <ac:chgData name="來賓使用者" userId="S::urn:spo:anon#143de1316f66e662b54c26de4168d5dfc0099fdf428f02f1be7b9b5e00e6d82f::" providerId="AD" clId="Web-{321F36C0-0FA2-5768-3B6B-5C57844F7605}" dt="2024-11-08T12:42:51.445" v="2" actId="20577"/>
          <ac:spMkLst>
            <pc:docMk/>
            <pc:sldMk cId="733027769" sldId="429"/>
            <ac:spMk id="2" creationId="{098D0A2D-29DB-4F0F-82DB-B984572BA815}"/>
          </ac:spMkLst>
        </pc:spChg>
        <pc:spChg chg="mod">
          <ac:chgData name="來賓使用者" userId="S::urn:spo:anon#143de1316f66e662b54c26de4168d5dfc0099fdf428f02f1be7b9b5e00e6d82f::" providerId="AD" clId="Web-{321F36C0-0FA2-5768-3B6B-5C57844F7605}" dt="2024-11-08T12:42:53.476" v="3" actId="20577"/>
          <ac:spMkLst>
            <pc:docMk/>
            <pc:sldMk cId="733027769" sldId="429"/>
            <ac:spMk id="3" creationId="{2CA3A035-33FC-4C76-A203-9CDED530E525}"/>
          </ac:spMkLst>
        </pc:spChg>
      </pc:sldChg>
      <pc:sldChg chg="modSp add replId">
        <pc:chgData name="來賓使用者" userId="S::urn:spo:anon#143de1316f66e662b54c26de4168d5dfc0099fdf428f02f1be7b9b5e00e6d82f::" providerId="AD" clId="Web-{321F36C0-0FA2-5768-3B6B-5C57844F7605}" dt="2024-11-08T12:43:03.258" v="6" actId="20577"/>
        <pc:sldMkLst>
          <pc:docMk/>
          <pc:sldMk cId="2517384180" sldId="430"/>
        </pc:sldMkLst>
      </pc:sldChg>
      <pc:sldChg chg="modSp add replId">
        <pc:chgData name="來賓使用者" userId="S::urn:spo:anon#143de1316f66e662b54c26de4168d5dfc0099fdf428f02f1be7b9b5e00e6d82f::" providerId="AD" clId="Web-{321F36C0-0FA2-5768-3B6B-5C57844F7605}" dt="2024-11-08T12:43:07.320" v="7" actId="20577"/>
        <pc:sldMkLst>
          <pc:docMk/>
          <pc:sldMk cId="712500834" sldId="431"/>
        </pc:sldMkLst>
        <pc:spChg chg="mod">
          <ac:chgData name="來賓使用者" userId="S::urn:spo:anon#143de1316f66e662b54c26de4168d5dfc0099fdf428f02f1be7b9b5e00e6d82f::" providerId="AD" clId="Web-{321F36C0-0FA2-5768-3B6B-5C57844F7605}" dt="2024-11-08T12:43:07.320" v="7" actId="20577"/>
          <ac:spMkLst>
            <pc:docMk/>
            <pc:sldMk cId="712500834" sldId="431"/>
            <ac:spMk id="2" creationId="{098D0A2D-29DB-4F0F-82DB-B984572BA815}"/>
          </ac:spMkLst>
        </pc:spChg>
      </pc:sldChg>
      <pc:sldChg chg="addSp delSp modSp add ord replId">
        <pc:chgData name="來賓使用者" userId="S::urn:spo:anon#143de1316f66e662b54c26de4168d5dfc0099fdf428f02f1be7b9b5e00e6d82f::" providerId="AD" clId="Web-{321F36C0-0FA2-5768-3B6B-5C57844F7605}" dt="2024-11-08T13:22:25.914" v="897" actId="1076"/>
        <pc:sldMkLst>
          <pc:docMk/>
          <pc:sldMk cId="2815450671" sldId="432"/>
        </pc:sldMkLst>
        <pc:graphicFrameChg chg="add mod modGraphic">
          <ac:chgData name="來賓使用者" userId="S::urn:spo:anon#143de1316f66e662b54c26de4168d5dfc0099fdf428f02f1be7b9b5e00e6d82f::" providerId="AD" clId="Web-{321F36C0-0FA2-5768-3B6B-5C57844F7605}" dt="2024-11-08T13:07:33.657" v="705" actId="1076"/>
          <ac:graphicFrameMkLst>
            <pc:docMk/>
            <pc:sldMk cId="2815450671" sldId="432"/>
            <ac:graphicFrameMk id="6" creationId="{BC2404AB-19AA-B2BC-B853-CDC0537A20EB}"/>
          </ac:graphicFrameMkLst>
        </pc:graphicFrameChg>
        <pc:graphicFrameChg chg="add mod">
          <ac:chgData name="來賓使用者" userId="S::urn:spo:anon#143de1316f66e662b54c26de4168d5dfc0099fdf428f02f1be7b9b5e00e6d82f::" providerId="AD" clId="Web-{321F36C0-0FA2-5768-3B6B-5C57844F7605}" dt="2024-11-08T13:22:25.914" v="897" actId="1076"/>
          <ac:graphicFrameMkLst>
            <pc:docMk/>
            <pc:sldMk cId="2815450671" sldId="432"/>
            <ac:graphicFrameMk id="9" creationId="{4923D593-59AE-F4E4-0C25-31547E1E11A7}"/>
          </ac:graphicFrameMkLst>
        </pc:graphicFrameChg>
      </pc:sldChg>
      <pc:sldChg chg="delSp add del replId">
        <pc:chgData name="來賓使用者" userId="S::urn:spo:anon#143de1316f66e662b54c26de4168d5dfc0099fdf428f02f1be7b9b5e00e6d82f::" providerId="AD" clId="Web-{321F36C0-0FA2-5768-3B6B-5C57844F7605}" dt="2024-11-08T13:00:31.047" v="493"/>
        <pc:sldMkLst>
          <pc:docMk/>
          <pc:sldMk cId="2698657874" sldId="433"/>
        </pc:sldMkLst>
      </pc:sldChg>
    </pc:docChg>
  </pc:docChgLst>
  <pc:docChgLst>
    <pc:chgData name="来宾用户" userId="S::urn:spo:anon#fe9aa1433645de06bd987670e38c60ef98b80ee25d7f76347739904a6aa46f00::" providerId="AD" clId="Web-{18E9117E-E761-1659-A479-19C01A593210}"/>
    <pc:docChg chg="delSld modSld">
      <pc:chgData name="来宾用户" userId="S::urn:spo:anon#fe9aa1433645de06bd987670e38c60ef98b80ee25d7f76347739904a6aa46f00::" providerId="AD" clId="Web-{18E9117E-E761-1659-A479-19C01A593210}" dt="2024-11-11T11:47:42.024" v="4" actId="20577"/>
      <pc:docMkLst>
        <pc:docMk/>
      </pc:docMkLst>
      <pc:sldChg chg="modSp">
        <pc:chgData name="来宾用户" userId="S::urn:spo:anon#fe9aa1433645de06bd987670e38c60ef98b80ee25d7f76347739904a6aa46f00::" providerId="AD" clId="Web-{18E9117E-E761-1659-A479-19C01A593210}" dt="2024-11-11T11:47:42.024" v="4" actId="20577"/>
        <pc:sldMkLst>
          <pc:docMk/>
          <pc:sldMk cId="714265033" sldId="423"/>
        </pc:sldMkLst>
        <pc:spChg chg="mod">
          <ac:chgData name="来宾用户" userId="S::urn:spo:anon#fe9aa1433645de06bd987670e38c60ef98b80ee25d7f76347739904a6aa46f00::" providerId="AD" clId="Web-{18E9117E-E761-1659-A479-19C01A593210}" dt="2024-11-11T11:47:42.024" v="4" actId="20577"/>
          <ac:spMkLst>
            <pc:docMk/>
            <pc:sldMk cId="714265033" sldId="423"/>
            <ac:spMk id="3" creationId="{2CA3A035-33FC-4C76-A203-9CDED530E525}"/>
          </ac:spMkLst>
        </pc:spChg>
      </pc:sldChg>
      <pc:sldChg chg="del">
        <pc:chgData name="来宾用户" userId="S::urn:spo:anon#fe9aa1433645de06bd987670e38c60ef98b80ee25d7f76347739904a6aa46f00::" providerId="AD" clId="Web-{18E9117E-E761-1659-A479-19C01A593210}" dt="2024-11-11T11:46:07.709" v="0"/>
        <pc:sldMkLst>
          <pc:docMk/>
          <pc:sldMk cId="2517384180" sldId="430"/>
        </pc:sldMkLst>
      </pc:sldChg>
    </pc:docChg>
  </pc:docChgLst>
  <pc:docChgLst>
    <pc:chgData name="Guest User" userId="S::urn:spo:anon#03e4abad46a4108d737f8110021258cc5d05f174ba4d5cbd6375a951d5da6073::" providerId="AD" clId="Web-{A5942850-E905-D5B7-61FE-F1B8CC5A0D49}"/>
    <pc:docChg chg="addSld modSld">
      <pc:chgData name="Guest User" userId="S::urn:spo:anon#03e4abad46a4108d737f8110021258cc5d05f174ba4d5cbd6375a951d5da6073::" providerId="AD" clId="Web-{A5942850-E905-D5B7-61FE-F1B8CC5A0D49}" dt="2024-11-11T15:00:40.499" v="127"/>
      <pc:docMkLst>
        <pc:docMk/>
      </pc:docMkLst>
      <pc:sldChg chg="addSp delSp modSp">
        <pc:chgData name="Guest User" userId="S::urn:spo:anon#03e4abad46a4108d737f8110021258cc5d05f174ba4d5cbd6375a951d5da6073::" providerId="AD" clId="Web-{A5942850-E905-D5B7-61FE-F1B8CC5A0D49}" dt="2024-11-11T15:00:40.499" v="127"/>
        <pc:sldMkLst>
          <pc:docMk/>
          <pc:sldMk cId="712500834" sldId="431"/>
        </pc:sldMkLst>
        <pc:spChg chg="mod">
          <ac:chgData name="Guest User" userId="S::urn:spo:anon#03e4abad46a4108d737f8110021258cc5d05f174ba4d5cbd6375a951d5da6073::" providerId="AD" clId="Web-{A5942850-E905-D5B7-61FE-F1B8CC5A0D49}" dt="2024-11-11T14:49:46.820" v="5" actId="20577"/>
          <ac:spMkLst>
            <pc:docMk/>
            <pc:sldMk cId="712500834" sldId="431"/>
            <ac:spMk id="3" creationId="{2CA3A035-33FC-4C76-A203-9CDED530E525}"/>
          </ac:spMkLst>
        </pc:spChg>
        <pc:spChg chg="add del mod">
          <ac:chgData name="Guest User" userId="S::urn:spo:anon#03e4abad46a4108d737f8110021258cc5d05f174ba4d5cbd6375a951d5da6073::" providerId="AD" clId="Web-{A5942850-E905-D5B7-61FE-F1B8CC5A0D49}" dt="2024-11-11T15:00:40.499" v="127"/>
          <ac:spMkLst>
            <pc:docMk/>
            <pc:sldMk cId="712500834" sldId="431"/>
            <ac:spMk id="4" creationId="{A3ED72A3-92F8-F835-7311-63198C4FB47D}"/>
          </ac:spMkLst>
        </pc:spChg>
      </pc:sldChg>
      <pc:sldChg chg="modSp new">
        <pc:chgData name="Guest User" userId="S::urn:spo:anon#03e4abad46a4108d737f8110021258cc5d05f174ba4d5cbd6375a951d5da6073::" providerId="AD" clId="Web-{A5942850-E905-D5B7-61FE-F1B8CC5A0D49}" dt="2024-11-11T14:58:16.588" v="103" actId="1076"/>
        <pc:sldMkLst>
          <pc:docMk/>
          <pc:sldMk cId="3115832159" sldId="441"/>
        </pc:sldMkLst>
        <pc:spChg chg="mod">
          <ac:chgData name="Guest User" userId="S::urn:spo:anon#03e4abad46a4108d737f8110021258cc5d05f174ba4d5cbd6375a951d5da6073::" providerId="AD" clId="Web-{A5942850-E905-D5B7-61FE-F1B8CC5A0D49}" dt="2024-11-11T14:58:16.588" v="103" actId="1076"/>
          <ac:spMkLst>
            <pc:docMk/>
            <pc:sldMk cId="3115832159" sldId="441"/>
            <ac:spMk id="2" creationId="{B6C2B2E6-12B3-3DBF-B11D-37AEBC41FDBD}"/>
          </ac:spMkLst>
        </pc:spChg>
        <pc:spChg chg="mod">
          <ac:chgData name="Guest User" userId="S::urn:spo:anon#03e4abad46a4108d737f8110021258cc5d05f174ba4d5cbd6375a951d5da6073::" providerId="AD" clId="Web-{A5942850-E905-D5B7-61FE-F1B8CC5A0D49}" dt="2024-11-11T14:51:36.309" v="18" actId="20577"/>
          <ac:spMkLst>
            <pc:docMk/>
            <pc:sldMk cId="3115832159" sldId="441"/>
            <ac:spMk id="3" creationId="{286BF10F-954B-C551-0252-0928C1733AB4}"/>
          </ac:spMkLst>
        </pc:spChg>
      </pc:sldChg>
      <pc:sldChg chg="addSp delSp modSp new">
        <pc:chgData name="Guest User" userId="S::urn:spo:anon#03e4abad46a4108d737f8110021258cc5d05f174ba4d5cbd6375a951d5da6073::" providerId="AD" clId="Web-{A5942850-E905-D5B7-61FE-F1B8CC5A0D49}" dt="2024-11-11T14:57:53.556" v="101" actId="20577"/>
        <pc:sldMkLst>
          <pc:docMk/>
          <pc:sldMk cId="2981193817" sldId="442"/>
        </pc:sldMkLst>
        <pc:spChg chg="mod">
          <ac:chgData name="Guest User" userId="S::urn:spo:anon#03e4abad46a4108d737f8110021258cc5d05f174ba4d5cbd6375a951d5da6073::" providerId="AD" clId="Web-{A5942850-E905-D5B7-61FE-F1B8CC5A0D49}" dt="2024-11-11T14:57:16.711" v="86" actId="1076"/>
          <ac:spMkLst>
            <pc:docMk/>
            <pc:sldMk cId="2981193817" sldId="442"/>
            <ac:spMk id="2" creationId="{75CC82EE-0BE3-060C-92BD-875FE674012D}"/>
          </ac:spMkLst>
        </pc:spChg>
        <pc:spChg chg="del mod">
          <ac:chgData name="Guest User" userId="S::urn:spo:anon#03e4abad46a4108d737f8110021258cc5d05f174ba4d5cbd6375a951d5da6073::" providerId="AD" clId="Web-{A5942850-E905-D5B7-61FE-F1B8CC5A0D49}" dt="2024-11-11T14:56:38.460" v="24"/>
          <ac:spMkLst>
            <pc:docMk/>
            <pc:sldMk cId="2981193817" sldId="442"/>
            <ac:spMk id="3" creationId="{D811F929-D930-8867-4F21-EB73091F9DF0}"/>
          </ac:spMkLst>
        </pc:spChg>
        <pc:spChg chg="add mod">
          <ac:chgData name="Guest User" userId="S::urn:spo:anon#03e4abad46a4108d737f8110021258cc5d05f174ba4d5cbd6375a951d5da6073::" providerId="AD" clId="Web-{A5942850-E905-D5B7-61FE-F1B8CC5A0D49}" dt="2024-11-11T14:57:53.556" v="101" actId="20577"/>
          <ac:spMkLst>
            <pc:docMk/>
            <pc:sldMk cId="2981193817" sldId="442"/>
            <ac:spMk id="7" creationId="{57499E93-4747-9860-03E8-1EA8D4F2F0B5}"/>
          </ac:spMkLst>
        </pc:spChg>
        <pc:graphicFrameChg chg="add mod ord modGraphic">
          <ac:chgData name="Guest User" userId="S::urn:spo:anon#03e4abad46a4108d737f8110021258cc5d05f174ba4d5cbd6375a951d5da6073::" providerId="AD" clId="Web-{A5942850-E905-D5B7-61FE-F1B8CC5A0D49}" dt="2024-11-11T14:57:04.304" v="84"/>
          <ac:graphicFrameMkLst>
            <pc:docMk/>
            <pc:sldMk cId="2981193817" sldId="442"/>
            <ac:graphicFrameMk id="6" creationId="{CAC7FB0E-96BD-B31C-129B-47367BFBD41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s5351_202425_quiz_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[cs5351_202425_quiz_scores.xlsx]Distribution!$B$3:$B$11</c:f>
              <c:strCache>
                <c:ptCount val="9"/>
                <c:pt idx="0">
                  <c:v>A+</c:v>
                </c:pt>
                <c:pt idx="1">
                  <c:v>A</c:v>
                </c:pt>
                <c:pt idx="2">
                  <c:v>A-</c:v>
                </c:pt>
                <c:pt idx="3">
                  <c:v>B+</c:v>
                </c:pt>
                <c:pt idx="4">
                  <c:v>B</c:v>
                </c:pt>
                <c:pt idx="5">
                  <c:v>B-</c:v>
                </c:pt>
                <c:pt idx="6">
                  <c:v>C+</c:v>
                </c:pt>
                <c:pt idx="7">
                  <c:v>C</c:v>
                </c:pt>
                <c:pt idx="8">
                  <c:v>F</c:v>
                </c:pt>
              </c:strCache>
            </c:strRef>
          </c:cat>
          <c:val>
            <c:numRef>
              <c:f>[cs5351_202425_quiz_scores.xlsx]Distribution!$D$3:$D$11</c:f>
              <c:numCache>
                <c:formatCode>General</c:formatCode>
                <c:ptCount val="9"/>
                <c:pt idx="0">
                  <c:v>7</c:v>
                </c:pt>
                <c:pt idx="1">
                  <c:v>3</c:v>
                </c:pt>
                <c:pt idx="2">
                  <c:v>16</c:v>
                </c:pt>
                <c:pt idx="3">
                  <c:v>40</c:v>
                </c:pt>
                <c:pt idx="4">
                  <c:v>26</c:v>
                </c:pt>
                <c:pt idx="5">
                  <c:v>21</c:v>
                </c:pt>
                <c:pt idx="6">
                  <c:v>27</c:v>
                </c:pt>
                <c:pt idx="7">
                  <c:v>11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4-4461-8D2A-5B90B26C5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913711"/>
        <c:axId val="1197903311"/>
      </c:barChart>
      <c:catAx>
        <c:axId val="119791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7903311"/>
        <c:crosses val="autoZero"/>
        <c:auto val="1"/>
        <c:lblAlgn val="ctr"/>
        <c:lblOffset val="100"/>
        <c:noMultiLvlLbl val="0"/>
      </c:catAx>
      <c:valAx>
        <c:axId val="11979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791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BB7C6-06CC-4210-8F09-19ACEBF2B0CA}" type="datetimeFigureOut">
              <a:rPr lang="en-HK" smtClean="0"/>
              <a:t>18/11/2024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7B1C-60C7-45D1-AA95-42ECB37D1A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947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Software Design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0C636-ECB8-47BE-92DE-F91BE5C0FACE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1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114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025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63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718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763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7B1C-60C7-45D1-AA95-42ECB37D1A11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181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6"/>
          <p:cNvSpPr>
            <a:spLocks noChangeShapeType="1"/>
          </p:cNvSpPr>
          <p:nvPr/>
        </p:nvSpPr>
        <p:spPr bwMode="auto">
          <a:xfrm>
            <a:off x="0" y="3429000"/>
            <a:ext cx="1070269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ctrTitle" sz="quarter"/>
          </p:nvPr>
        </p:nvSpPr>
        <p:spPr>
          <a:xfrm>
            <a:off x="469074" y="381000"/>
            <a:ext cx="11163947" cy="304800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94482" y="3886200"/>
            <a:ext cx="11163947" cy="2819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quarter" idx="10"/>
          </p:nvPr>
        </p:nvSpPr>
        <p:spPr>
          <a:xfrm>
            <a:off x="494482" y="6248400"/>
            <a:ext cx="253885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45437" y="6248400"/>
            <a:ext cx="38620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19569" y="6248400"/>
            <a:ext cx="253886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E309-C4F3-40C3-813B-7A36DC967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E836C-C506-41B6-AE73-6EC51D540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16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807" y="266700"/>
            <a:ext cx="2781214" cy="636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163" y="266700"/>
            <a:ext cx="8156015" cy="636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7D62A-A25F-4874-AB67-6CF4C9C47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898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63" y="266700"/>
            <a:ext cx="11124858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163" y="1676400"/>
            <a:ext cx="11124858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DDC3-EFA3-4647-8A6E-E8039DA1A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53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56" y="4406901"/>
            <a:ext cx="103626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56" y="2906713"/>
            <a:ext cx="1036261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115F-8D68-417D-BE51-0997C5530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7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164" y="1676400"/>
            <a:ext cx="5468614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4407" y="1676400"/>
            <a:ext cx="5468614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972CB-25A0-49CA-A04F-81E0CCB9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6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6" y="274638"/>
            <a:ext cx="109724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96" y="1535113"/>
            <a:ext cx="5386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96" y="2174875"/>
            <a:ext cx="53865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725" y="1535113"/>
            <a:ext cx="53884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725" y="2174875"/>
            <a:ext cx="53884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675B-1F56-4A1F-B974-9460B94FF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37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98A2-17A2-444F-952B-9804449BE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21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18685-0001-4CA4-BB9B-682137D85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53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5" y="273050"/>
            <a:ext cx="401057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59" y="273051"/>
            <a:ext cx="681524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95" y="1435101"/>
            <a:ext cx="401057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572DE-3297-44C9-8095-AE1A459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25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21" y="4800600"/>
            <a:ext cx="73136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21" y="612775"/>
            <a:ext cx="731363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21" y="5367338"/>
            <a:ext cx="73136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5FA2-5579-48D2-AAEA-0395A968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6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1070269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163" y="266700"/>
            <a:ext cx="1112485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63" y="1676400"/>
            <a:ext cx="1112485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163" y="6172200"/>
            <a:ext cx="25388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982" y="6172200"/>
            <a:ext cx="386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978" y="6172200"/>
            <a:ext cx="25388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D8E331F-9D83-4245-9A62-97CA84DE2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98463" indent="-3984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92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262063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60525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89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61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33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305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77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0465E2E4-7374-46A0-BB59-F56978D5F671}" type="slidenum">
              <a:rPr lang="en-US" sz="1400">
                <a:solidFill>
                  <a:srgbClr val="80808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424" y="497305"/>
            <a:ext cx="10221577" cy="2743200"/>
          </a:xfrm>
          <a:noFill/>
        </p:spPr>
        <p:txBody>
          <a:bodyPr/>
          <a:lstStyle/>
          <a:p>
            <a:r>
              <a:rPr lang="en-US" sz="4400" i="1"/>
              <a:t>CS5351 Software Engineering</a:t>
            </a:r>
            <a:br>
              <a:rPr lang="en-US" sz="4400" i="1"/>
            </a:br>
            <a:r>
              <a:rPr lang="en-US" sz="4400" i="1"/>
              <a:t>202</a:t>
            </a:r>
            <a:r>
              <a:rPr lang="en-US" altLang="zh-CN" sz="4400" i="1"/>
              <a:t>4</a:t>
            </a:r>
            <a:r>
              <a:rPr lang="en-US" sz="4400" i="1"/>
              <a:t>/2</a:t>
            </a:r>
            <a:r>
              <a:rPr lang="en-US" altLang="zh-CN" sz="4400" i="1"/>
              <a:t>5</a:t>
            </a:r>
            <a:r>
              <a:rPr lang="en-US" sz="4400" i="1"/>
              <a:t> Semester A</a:t>
            </a:r>
            <a:br>
              <a:rPr lang="en-US" sz="7200"/>
            </a:br>
            <a:r>
              <a:rPr lang="en-US" sz="6000"/>
              <a:t>Quiz: Summary &amp; Reference</a:t>
            </a:r>
            <a:endParaRPr lang="en-US" sz="4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2(a)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HK" altLang="zh-CN"/>
              <a:t>Mark</a:t>
            </a:r>
            <a:r>
              <a:rPr lang="en-US" altLang="zh-CN"/>
              <a:t>.</a:t>
            </a:r>
            <a:r>
              <a:rPr lang="en-HK" altLang="zh-CN"/>
              <a:t> Scheme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Example of measurable non-functional requirements. The marking scheme is given as follows: </a:t>
            </a:r>
          </a:p>
          <a:p>
            <a:pPr marL="920750" lvl="1" indent="-457200" algn="just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the example is a non-functional requirement. (1</a:t>
            </a:r>
            <a:r>
              <a:rPr lang="en-US" altLang="zh-CN" sz="2800" dirty="0">
                <a:latin typeface="Calibri"/>
                <a:ea typeface="+mn-lt"/>
                <a:cs typeface="Calibri"/>
              </a:rPr>
              <a:t>’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) </a:t>
            </a:r>
          </a:p>
          <a:p>
            <a:pPr marL="920750" lvl="1" indent="-457200" algn="just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the example is measurable. (2</a:t>
            </a:r>
            <a:r>
              <a:rPr lang="en-US" altLang="zh-CN" sz="2800" dirty="0">
                <a:latin typeface="Calibri"/>
                <a:ea typeface="+mn-lt"/>
                <a:cs typeface="Calibri"/>
              </a:rPr>
              <a:t>’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) </a:t>
            </a:r>
          </a:p>
          <a:p>
            <a:pPr algn="just" rtl="0" fontAlgn="base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Change made and explanation </a:t>
            </a:r>
          </a:p>
          <a:p>
            <a:pPr marL="920750" lvl="1" indent="-457200" algn="just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the example becomes non-measurable. (1</a:t>
            </a:r>
            <a:r>
              <a:rPr lang="en-US" altLang="zh-CN" sz="2800" dirty="0">
                <a:latin typeface="Calibri"/>
                <a:ea typeface="+mn-lt"/>
                <a:cs typeface="Calibri"/>
              </a:rPr>
              <a:t>’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) </a:t>
            </a:r>
          </a:p>
          <a:p>
            <a:pPr marL="920750" lvl="1" indent="-457200" algn="just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ea typeface="Calibri"/>
                <a:cs typeface="Calibri"/>
              </a:rPr>
              <a:t>e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xplanation (keyword: quantitative). (1</a:t>
            </a:r>
            <a:r>
              <a:rPr lang="en-US" altLang="zh-CN" sz="2800" dirty="0">
                <a:latin typeface="Calibri"/>
                <a:ea typeface="+mn-lt"/>
                <a:cs typeface="Calibri"/>
              </a:rPr>
              <a:t>’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3103266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2(a)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US" altLang="zh-CN"/>
              <a:t>Ref.</a:t>
            </a:r>
            <a:r>
              <a:rPr lang="en-HK" altLang="zh-CN"/>
              <a:t>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The system</a:t>
            </a:r>
            <a:r>
              <a:rPr lang="en" altLang="zh-CN" sz="2800">
                <a:solidFill>
                  <a:srgbClr val="000000"/>
                </a:solidFill>
                <a:ea typeface="Calibri"/>
                <a:cs typeface="Times New Roman"/>
              </a:rPr>
              <a:t> ...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should be </a:t>
            </a:r>
            <a:r>
              <a:rPr lang="en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scalable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(non-functional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requirement)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to serve </a:t>
            </a:r>
            <a:r>
              <a:rPr lang="en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1000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(measurable)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</a:t>
            </a:r>
            <a:r>
              <a:rPr lang="en" altLang="zh-CN" sz="2800">
                <a:solidFill>
                  <a:srgbClr val="000000"/>
                </a:solidFill>
                <a:ea typeface="Calibri"/>
                <a:cs typeface="Times New Roman"/>
              </a:rPr>
              <a:t>...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sessions concurrently so that each session can complete its purchase within </a:t>
            </a:r>
            <a:r>
              <a:rPr lang="en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1 minute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(measurable)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.</a:t>
            </a:r>
          </a:p>
          <a:p>
            <a:pPr marL="398145" indent="-398145" algn="just"/>
            <a:r>
              <a:rPr lang="en-US" altLang="zh-CN" sz="2800">
                <a:solidFill>
                  <a:srgbClr val="000000"/>
                </a:solidFill>
                <a:ea typeface="Calibri"/>
                <a:cs typeface="Times New Roman"/>
              </a:rPr>
              <a:t>Change:</a:t>
            </a:r>
            <a:r>
              <a:rPr lang="zh-CN" altLang="en-US" sz="2800">
                <a:solidFill>
                  <a:srgbClr val="000000"/>
                </a:solidFill>
                <a:cs typeface="Times New Roman"/>
              </a:rPr>
              <a:t> 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The system </a:t>
            </a:r>
            <a:r>
              <a:rPr lang="en-US" altLang="zh-CN" sz="2800">
                <a:solidFill>
                  <a:srgbClr val="000000"/>
                </a:solidFill>
                <a:ea typeface="Calibri"/>
                <a:cs typeface="Times New Roman"/>
              </a:rPr>
              <a:t>...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should be </a:t>
            </a:r>
            <a:r>
              <a:rPr lang="en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scalable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(non-functional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requirement)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to serve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many</a:t>
            </a:r>
            <a:r>
              <a:rPr lang="zh-CN" altLang="en-US" sz="2800" b="1" i="0">
                <a:solidFill>
                  <a:srgbClr val="FF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(non-measurable)</a:t>
            </a:r>
            <a:r>
              <a:rPr lang="zh-CN" altLang="en-US" sz="2800" b="0" i="0">
                <a:solidFill>
                  <a:srgbClr val="000000"/>
                </a:solidFill>
                <a:effectLst/>
                <a:cs typeface="Times New Roman"/>
              </a:rPr>
              <a:t> </a:t>
            </a:r>
            <a:r>
              <a:rPr lang="en" altLang="zh-CN" sz="2800">
                <a:solidFill>
                  <a:srgbClr val="000000"/>
                </a:solidFill>
                <a:ea typeface="Calibri"/>
                <a:cs typeface="Times New Roman"/>
              </a:rPr>
              <a:t>…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sessions concurrently so that each session can complete its purchase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quickly</a:t>
            </a:r>
            <a:r>
              <a:rPr lang="zh-CN" altLang="en-US" sz="2800" b="0" i="0">
                <a:solidFill>
                  <a:srgbClr val="000000"/>
                </a:solidFill>
                <a:effectLst/>
                <a:cs typeface="Times New Roman"/>
              </a:rPr>
              <a:t> </a:t>
            </a:r>
            <a:r>
              <a:rPr lang="en-US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(non-measurable)</a:t>
            </a:r>
            <a:r>
              <a:rPr lang="en-US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.</a:t>
            </a:r>
            <a:endParaRPr lang="en" altLang="zh-CN" sz="2800" b="0" i="0">
              <a:solidFill>
                <a:srgbClr val="000000"/>
              </a:solidFill>
              <a:effectLst/>
              <a:ea typeface="Calibri"/>
              <a:cs typeface="Times New Roman"/>
            </a:endParaRPr>
          </a:p>
          <a:p>
            <a:pPr marL="398145" indent="-398145" algn="l"/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Explanation: The </a:t>
            </a:r>
            <a:r>
              <a:rPr lang="en" altLang="zh-CN" sz="2800" b="1" i="0">
                <a:solidFill>
                  <a:srgbClr val="FF0000"/>
                </a:solidFill>
                <a:effectLst/>
                <a:ea typeface="Calibri"/>
                <a:cs typeface="Times New Roman"/>
              </a:rPr>
              <a:t>quantitative</a:t>
            </a:r>
            <a:r>
              <a:rPr lang="en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 description is eliminated</a:t>
            </a:r>
            <a:r>
              <a:rPr lang="en-US" altLang="zh-CN" sz="2800" b="0" i="0">
                <a:solidFill>
                  <a:srgbClr val="000000"/>
                </a:solidFill>
                <a:effectLst/>
                <a:ea typeface="Calibri"/>
                <a:cs typeface="Times New Roman"/>
              </a:rPr>
              <a:t>.</a:t>
            </a:r>
            <a:endParaRPr lang="en-US" altLang="zh-CN" sz="4400" b="0" i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650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2(b)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HK" altLang="zh-CN"/>
              <a:t>Mark</a:t>
            </a:r>
            <a:r>
              <a:rPr lang="en-US" altLang="zh-CN"/>
              <a:t>.</a:t>
            </a:r>
            <a:r>
              <a:rPr lang="en-HK" altLang="zh-CN"/>
              <a:t> Scheme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Improve the requirement elicitation activities: (4</a:t>
            </a:r>
            <a:r>
              <a:rPr lang="en-US" altLang="zh-CN" sz="2800" dirty="0">
                <a:latin typeface="Calibri"/>
                <a:ea typeface="+mn-lt"/>
                <a:cs typeface="Calibri"/>
              </a:rPr>
              <a:t>’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for each, not related to the scenario can at most get half) 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Understanding the application domain 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Identifying the sources of requirements 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Analyzing the stakeholders 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Selecting the techniques, approaches, and tools to use 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ea typeface="Calibri"/>
                <a:cs typeface="Calibri"/>
              </a:rPr>
              <a:t>Eliciting the requirements from stakeholders and other sources </a:t>
            </a:r>
          </a:p>
        </p:txBody>
      </p:sp>
    </p:spTree>
    <p:extLst>
      <p:ext uri="{BB962C8B-B14F-4D97-AF65-F5344CB8AC3E}">
        <p14:creationId xmlns:p14="http://schemas.microsoft.com/office/powerpoint/2010/main" val="34016067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2(b)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HK" altLang="zh-CN"/>
              <a:t>Ref.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6028"/>
            <a:ext cx="11930063" cy="5411972"/>
          </a:xfrm>
        </p:spPr>
        <p:txBody>
          <a:bodyPr/>
          <a:lstStyle/>
          <a:p>
            <a:pPr algn="just"/>
            <a:r>
              <a:rPr lang="en" altLang="zh-CN" sz="2800" b="1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Understanding the application domain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:</a:t>
            </a:r>
            <a:endParaRPr lang="en" altLang="zh-CN" sz="2800" b="1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just"/>
            <a:r>
              <a:rPr lang="en" altLang="zh-CN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Before the series of meetings with the client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: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endParaRPr lang="en-US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T</a:t>
            </a:r>
            <a:r>
              <a:rPr lang="en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he project manager should seek the project background information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then;</a:t>
            </a:r>
            <a:endParaRPr lang="en" altLang="zh-CN" b="0" i="0" dirty="0">
              <a:solidFill>
                <a:srgbClr val="0000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The project manager and system analyst should first study and understand the application domain.</a:t>
            </a:r>
            <a:endParaRPr lang="en-US" altLang="zh-CN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pPr algn="just"/>
            <a:r>
              <a:rPr lang="en-US" altLang="zh-CN" sz="2800" b="1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Identifying the sources of requirements :</a:t>
            </a:r>
          </a:p>
          <a:p>
            <a:pPr algn="just"/>
            <a:r>
              <a:rPr lang="en-US" altLang="zh-CN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During the meeting series, if there are any existing documents/materials about the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project, the team should: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Identify the source of these requirements,</a:t>
            </a:r>
            <a:r>
              <a:rPr lang="zh-CN" altLang="en-US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and; 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Collect their related</a:t>
            </a:r>
            <a:r>
              <a:rPr lang="zh-CN" altLang="en-US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ea typeface="+mn-ea"/>
                <a:cs typeface="Calibri" panose="020F0502020204030204" pitchFamily="34" charset="0"/>
              </a:rPr>
              <a:t>requirements.</a:t>
            </a:r>
            <a:endParaRPr lang="en-US" altLang="zh-CN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" altLang="zh-CN" sz="280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504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2(b)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HK" altLang="zh-CN"/>
              <a:t>Ref.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81" y="1638300"/>
            <a:ext cx="11683837" cy="4953000"/>
          </a:xfrm>
        </p:spPr>
        <p:txBody>
          <a:bodyPr/>
          <a:lstStyle/>
          <a:p>
            <a:pPr algn="just"/>
            <a:r>
              <a:rPr lang="en-US" altLang="zh-CN" sz="2800" b="1">
                <a:solidFill>
                  <a:srgbClr val="000000"/>
                </a:solidFill>
                <a:cs typeface="Calibri" panose="020F0502020204030204" pitchFamily="34" charset="0"/>
              </a:rPr>
              <a:t>Analyzing the stakeholders:</a:t>
            </a:r>
          </a:p>
          <a:p>
            <a:pPr algn="just"/>
            <a:r>
              <a:rPr lang="en-US" altLang="zh-CN" sz="2800">
                <a:solidFill>
                  <a:srgbClr val="000000"/>
                </a:solidFill>
                <a:cs typeface="Calibri" panose="020F0502020204030204" pitchFamily="34" charset="0"/>
              </a:rPr>
              <a:t>I</a:t>
            </a:r>
            <a:r>
              <a:rPr lang="en" altLang="zh-CN" sz="2800">
                <a:solidFill>
                  <a:srgbClr val="000000"/>
                </a:solidFill>
                <a:cs typeface="Calibri" panose="020F0502020204030204" pitchFamily="34" charset="0"/>
              </a:rPr>
              <a:t>f new sources of requirements are identified</a:t>
            </a:r>
            <a:r>
              <a:rPr lang="en-US" altLang="zh-CN" sz="280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  <a:r>
              <a:rPr lang="en" altLang="zh-CN" sz="280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" altLang="zh-CN">
                <a:solidFill>
                  <a:srgbClr val="000000"/>
                </a:solidFill>
                <a:cs typeface="Calibri" panose="020F0502020204030204" pitchFamily="34" charset="0"/>
              </a:rPr>
              <a:t>The team should identify stakeholders</a:t>
            </a:r>
            <a:r>
              <a:rPr lang="en-US" altLang="zh-CN">
                <a:solidFill>
                  <a:srgbClr val="000000"/>
                </a:solidFill>
                <a:cs typeface="Calibri" panose="020F0502020204030204" pitchFamily="34" charset="0"/>
              </a:rPr>
              <a:t>, and;</a:t>
            </a:r>
            <a:endParaRPr lang="en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000000"/>
                </a:solidFill>
                <a:cs typeface="Calibri" panose="020F0502020204030204" pitchFamily="34" charset="0"/>
              </a:rPr>
              <a:t>M</a:t>
            </a:r>
            <a:r>
              <a:rPr lang="en" altLang="zh-CN">
                <a:solidFill>
                  <a:srgbClr val="000000"/>
                </a:solidFill>
                <a:cs typeface="Calibri" panose="020F0502020204030204" pitchFamily="34" charset="0"/>
              </a:rPr>
              <a:t>eet with these newly identified stakeholders, if possible, in the meeting series.</a:t>
            </a:r>
            <a:endParaRPr lang="en-US" altLang="zh-CN" b="1" i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US" altLang="zh-CN" sz="2800" b="1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Selecting the techniques, approaches, and tools to use:</a:t>
            </a:r>
            <a:r>
              <a:rPr lang="zh-CN" altLang="en-US" sz="2800" b="1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endParaRPr lang="en-US" altLang="zh-CN" sz="2800" b="1" i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" altLang="zh-CN" sz="2800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Apart from listening the requirements from the client, the team should use multiple</a:t>
            </a:r>
            <a:r>
              <a:rPr lang="zh-CN" altLang="en-US" sz="2800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" altLang="zh-CN" sz="2800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elicitation techniques</a:t>
            </a:r>
            <a:r>
              <a:rPr lang="en-US" altLang="zh-CN" sz="2800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For</a:t>
            </a:r>
            <a:r>
              <a:rPr lang="zh-CN" altLang="en-US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example:</a:t>
            </a:r>
            <a:r>
              <a:rPr lang="zh-CN" altLang="en-US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" altLang="zh-CN" b="0" i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prototyping, storytelling, form analysis, focused group</a:t>
            </a:r>
          </a:p>
        </p:txBody>
      </p:sp>
    </p:spTree>
    <p:extLst>
      <p:ext uri="{BB962C8B-B14F-4D97-AF65-F5344CB8AC3E}">
        <p14:creationId xmlns:p14="http://schemas.microsoft.com/office/powerpoint/2010/main" val="7799628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2(b)</a:t>
            </a:r>
            <a:r>
              <a:rPr lang="en-HK"/>
              <a:t>: Software Requirements</a:t>
            </a:r>
            <a:r>
              <a:rPr lang="zh-CN" altLang="en-US"/>
              <a:t> </a:t>
            </a:r>
            <a:r>
              <a:rPr lang="en-HK"/>
              <a:t>(</a:t>
            </a:r>
            <a:r>
              <a:rPr lang="en-HK" altLang="zh-CN"/>
              <a:t>Ref.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b="1" i="0">
                <a:solidFill>
                  <a:srgbClr val="000000"/>
                </a:solidFill>
                <a:effectLst/>
              </a:rPr>
              <a:t>Eliciting the requirements from stakeholders and other sources:</a:t>
            </a:r>
            <a:endParaRPr lang="en-US" sz="2800"/>
          </a:p>
          <a:p>
            <a:pPr algn="just"/>
            <a:r>
              <a:rPr lang="en-US" altLang="zh-CN" sz="2800">
                <a:solidFill>
                  <a:srgbClr val="000000"/>
                </a:solidFill>
              </a:rPr>
              <a:t>T</a:t>
            </a:r>
            <a:r>
              <a:rPr lang="en-US" altLang="zh-CN" sz="2800" b="0" i="0">
                <a:solidFill>
                  <a:srgbClr val="000000"/>
                </a:solidFill>
                <a:effectLst/>
              </a:rPr>
              <a:t>o increase the</a:t>
            </a:r>
            <a:r>
              <a:rPr lang="zh-CN" altLang="en-US" sz="2800" b="0" i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>
                <a:solidFill>
                  <a:srgbClr val="000000"/>
                </a:solidFill>
                <a:effectLst/>
              </a:rPr>
              <a:t>reliability that a correct requirement and its related</a:t>
            </a:r>
            <a:r>
              <a:rPr lang="zh-CN" altLang="en-US" sz="2800" b="0" i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>
                <a:solidFill>
                  <a:srgbClr val="000000"/>
                </a:solidFill>
                <a:effectLst/>
              </a:rPr>
              <a:t>requirements are elicited</a:t>
            </a:r>
            <a:r>
              <a:rPr lang="en-US" altLang="zh-CN" sz="2800">
                <a:solidFill>
                  <a:srgbClr val="000000"/>
                </a:solidFill>
              </a:rPr>
              <a:t>:</a:t>
            </a:r>
            <a:endParaRPr lang="en-US" altLang="zh-CN" sz="2800" b="0" i="0">
              <a:solidFill>
                <a:srgbClr val="000000"/>
              </a:solidFill>
              <a:effectLst/>
            </a:endParaRPr>
          </a:p>
          <a:p>
            <a:pPr marL="969645" lvl="1" indent="-457200" algn="just">
              <a:buFont typeface="Wingdings" panose="05000000000000000000" pitchFamily="2" charset="2"/>
              <a:buChar char="u"/>
            </a:pPr>
            <a:r>
              <a:rPr lang="en-US" altLang="zh-CN" b="0" i="0">
                <a:solidFill>
                  <a:srgbClr val="000000"/>
                </a:solidFill>
                <a:effectLst/>
              </a:rPr>
              <a:t>The team should aim to have the same requirements supported by multiple, preferably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direct, sources/links.</a:t>
            </a:r>
          </a:p>
          <a:p>
            <a:pPr marL="969645" indent="-457200" algn="just">
              <a:spcBef>
                <a:spcPts val="20"/>
              </a:spcBef>
            </a:pPr>
            <a:r>
              <a:rPr lang="en-US" altLang="zh-CN" sz="2800">
                <a:solidFill>
                  <a:srgbClr val="000000"/>
                </a:solidFill>
                <a:cs typeface="Calibri"/>
              </a:rPr>
              <a:t>A confirmation of the requirement such as through paraphrasing the </a:t>
            </a:r>
            <a:r>
              <a:rPr lang="en-US" sz="2800">
                <a:solidFill>
                  <a:srgbClr val="000000"/>
                </a:solidFill>
                <a:cs typeface="Calibri"/>
              </a:rPr>
              <a:t>requirements heard, should be included in the meeting.</a:t>
            </a:r>
            <a:endParaRPr lang="en-US" sz="2800">
              <a:cs typeface="Calibri"/>
            </a:endParaRPr>
          </a:p>
          <a:p>
            <a:pPr marL="861695" lvl="1" algn="just">
              <a:buFont typeface="Wingdings" pitchFamily="2" charset="2"/>
              <a:buChar char="Ø"/>
            </a:pPr>
            <a:endParaRPr lang="en-US" altLang="zh-CN">
              <a:solidFill>
                <a:srgbClr val="000000"/>
              </a:solidFill>
            </a:endParaRPr>
          </a:p>
          <a:p>
            <a:pPr marL="861695" lvl="1" algn="just">
              <a:buFont typeface="Wingdings" pitchFamily="2" charset="2"/>
              <a:buChar char="Ø"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338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3(a)</a:t>
            </a:r>
            <a:r>
              <a:rPr lang="en-HK"/>
              <a:t>: Software Architecture</a:t>
            </a:r>
            <a:br>
              <a:rPr lang="en-HK">
                <a:cs typeface="Times New Roman"/>
              </a:rPr>
            </a:br>
            <a:r>
              <a:rPr lang="en-HK"/>
              <a:t>(</a:t>
            </a:r>
            <a:r>
              <a:rPr lang="en-HK" altLang="zh-CN"/>
              <a:t>Mark</a:t>
            </a:r>
            <a:r>
              <a:rPr lang="en-US" altLang="zh-CN"/>
              <a:t>.</a:t>
            </a:r>
            <a:r>
              <a:rPr lang="en-HK" altLang="zh-CN"/>
              <a:t> Scheme</a:t>
            </a:r>
            <a:r>
              <a:rPr lang="en-HK"/>
              <a:t>)</a:t>
            </a:r>
            <a:endParaRPr lang="en-US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>
              <a:spcBef>
                <a:spcPts val="2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Extracting Quality Attributes and MVC Applicability (5 points for each example)：</a:t>
            </a:r>
          </a:p>
          <a:p>
            <a:pPr marL="861695" lvl="1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Identify a quality attribute that is relevant to the application requirements. (1</a:t>
            </a:r>
            <a:r>
              <a:rPr lang="en-US" sz="3200" dirty="0">
                <a:latin typeface="Calibri"/>
                <a:ea typeface="+mn-lt"/>
                <a:cs typeface="Calibri"/>
              </a:rPr>
              <a:t>’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861695" lvl="1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Precisely paraphrase the quality attribute, demonstrating understanding of its meaning. (2</a:t>
            </a:r>
            <a:r>
              <a:rPr lang="en-US" sz="3200" dirty="0">
                <a:latin typeface="Calibri"/>
                <a:ea typeface="Calibri"/>
                <a:cs typeface="Calibri"/>
              </a:rPr>
              <a:t>’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</a:t>
            </a:r>
          </a:p>
          <a:p>
            <a:pPr marL="861695" lvl="1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Provide an explanation of the applicability of the quality attribute in the MVC architecture, demonstrating understanding of the architecture. (2</a:t>
            </a:r>
            <a:r>
              <a:rPr lang="en-US" sz="3200" dirty="0">
                <a:latin typeface="Calibri"/>
                <a:ea typeface="Calibri"/>
                <a:cs typeface="Calibri"/>
              </a:rPr>
              <a:t>’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</a:t>
            </a:r>
            <a:endParaRPr lang="en-US" altLang="zh-CN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8262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3(a)</a:t>
            </a:r>
            <a:r>
              <a:rPr lang="en-HK"/>
              <a:t>: Software Architecture</a:t>
            </a:r>
            <a:r>
              <a:rPr lang="zh-CN" altLang="en-US"/>
              <a:t> </a:t>
            </a:r>
            <a:r>
              <a:rPr lang="en-HK"/>
              <a:t>(</a:t>
            </a:r>
            <a:r>
              <a:rPr lang="en-US" altLang="zh-CN"/>
              <a:t>Ref.</a:t>
            </a:r>
            <a:r>
              <a:rPr lang="en-HK" altLang="zh-CN"/>
              <a:t>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63" y="1698171"/>
            <a:ext cx="11560286" cy="4931229"/>
          </a:xfrm>
        </p:spPr>
        <p:txBody>
          <a:bodyPr/>
          <a:lstStyle/>
          <a:p>
            <a:pPr marL="398145" indent="-398145" algn="just"/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Quality Attribute: 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In requirement (d), 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the app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" altLang="zh-C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should 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hear a beep sequence from a speaker with an accuracy of 95%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or higher 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Microsoft YaHei"/>
                <a:cs typeface="Times New Roman"/>
              </a:rPr>
              <a:t>Identification of quality attribute of the app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, where the “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accuracy of 95% or higher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” is a quality </a:t>
            </a:r>
            <a:r>
              <a:rPr lang="en" altLang="zh-CN" sz="280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requirement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for the app </a:t>
            </a:r>
            <a:r>
              <a:rPr lang="en" altLang="zh-C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to 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collect data from 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speaker 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en" sz="2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Description of quality attribute</a:t>
            </a:r>
            <a:r>
              <a:rPr lang="en" altLang="zh-CN" sz="2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98145" indent="-398145" algn="just">
              <a:spcBef>
                <a:spcPts val="20"/>
              </a:spcBef>
            </a:pP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Suitability of MVC architecture: The</a:t>
            </a:r>
            <a:r>
              <a:rPr lang="e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beep sequence </a:t>
            </a:r>
            <a:r>
              <a:rPr lang="e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should be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received by a microphone, which is a </a:t>
            </a:r>
            <a:r>
              <a:rPr lang="en" sz="2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user interface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to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collect data </a:t>
            </a:r>
            <a:r>
              <a:rPr lang="en" sz="2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(Description)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, and it </a:t>
            </a:r>
            <a:r>
              <a:rPr lang="en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is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suitable for </a:t>
            </a:r>
            <a:r>
              <a:rPr lang="en" sz="2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View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in the MVC architecture </a:t>
            </a:r>
            <a:r>
              <a:rPr lang="en" sz="2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(Suitability of the detailed part of the MVC architecture)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.</a:t>
            </a:r>
            <a:endParaRPr lang="e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18306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3(b)</a:t>
            </a:r>
            <a:r>
              <a:rPr lang="en-HK"/>
              <a:t>: Software Architecture</a:t>
            </a:r>
            <a:br>
              <a:rPr lang="en-HK" altLang="zh-CN"/>
            </a:br>
            <a:r>
              <a:rPr lang="zh-CN" altLang="en-US"/>
              <a:t> </a:t>
            </a:r>
            <a:r>
              <a:rPr lang="en-HK"/>
              <a:t>(</a:t>
            </a:r>
            <a:r>
              <a:rPr lang="en-HK" altLang="zh-CN"/>
              <a:t>Mark</a:t>
            </a:r>
            <a:r>
              <a:rPr lang="en-US" altLang="zh-CN"/>
              <a:t>.</a:t>
            </a:r>
            <a:r>
              <a:rPr lang="en-HK" altLang="zh-CN"/>
              <a:t> Scheme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63" y="1531257"/>
            <a:ext cx="11683657" cy="5359400"/>
          </a:xfrm>
        </p:spPr>
        <p:txBody>
          <a:bodyPr/>
          <a:lstStyle/>
          <a:p>
            <a:pPr marL="457200" indent="-457200" algn="just">
              <a:spcBef>
                <a:spcPts val="2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Clearly identify the target user group (visually impaired) and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specific problems they face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(not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knowing if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application is responsive or crashed). (1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)</a:t>
            </a:r>
            <a:endParaRPr lang="en-US" dirty="0">
              <a:latin typeface="Times New Roman"/>
            </a:endParaRPr>
          </a:p>
          <a:p>
            <a:pPr marL="457200" indent="-457200" algn="just">
              <a:spcBef>
                <a:spcPts val="2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Provide a clear solution to explain how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application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can help users monitor and detect failures. (1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)</a:t>
            </a:r>
            <a:endParaRPr lang="en-US" sz="2800" dirty="0">
              <a:latin typeface="Times New Roman"/>
              <a:cs typeface="Calibri"/>
            </a:endParaRPr>
          </a:p>
          <a:p>
            <a:pPr marL="457200" indent="-457200" algn="just">
              <a:spcBef>
                <a:spcPts val="2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Detailed description of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design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of the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selected components, including:</a:t>
            </a:r>
          </a:p>
          <a:p>
            <a:pPr marL="1028700" lvl="1" indent="-457200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The  mechanism of message exchange. (1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)</a:t>
            </a:r>
          </a:p>
          <a:p>
            <a:pPr marL="1028700" lvl="1" indent="-457200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How to detect when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application is not responding or crashed. (1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)</a:t>
            </a:r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1028700" lvl="1" indent="-457200" algn="just">
              <a:spcBef>
                <a:spcPts val="20"/>
              </a:spcBef>
              <a:buFont typeface="Arial" pitchFamily="2" charset="2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How to communicate failure information to users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to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ensure that users can understand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status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and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problems of the application in a timely manner. (1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altLang="zh-CN" sz="2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9347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</a:t>
            </a:r>
            <a:r>
              <a:rPr lang="en-US" altLang="zh-CN"/>
              <a:t>3(b)</a:t>
            </a:r>
            <a:r>
              <a:rPr lang="en-HK"/>
              <a:t>: Software Architecture (</a:t>
            </a:r>
            <a:r>
              <a:rPr lang="en-HK" altLang="zh-CN"/>
              <a:t>Ref. Answer</a:t>
            </a:r>
            <a:r>
              <a:rPr lang="en-HK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03870"/>
            <a:ext cx="11352213" cy="2339480"/>
          </a:xfrm>
        </p:spPr>
        <p:txBody>
          <a:bodyPr/>
          <a:lstStyle/>
          <a:p>
            <a:pPr marL="398145" indent="-398145" algn="just"/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 and Solution: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 Because the target user is 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visually impaired 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and difficult to know if the enhanced app is not responding or crashed 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(specific problems)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, the app should help them to monitor and detect such faults once they occur, and then we could inform them accordingly 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(Design purpose )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. I select “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heartbeat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” for fault detection 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(General Solution)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" altLang="zh-C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98145" indent="-398145" algn="just"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altLang="zh-CN" sz="2400" i="0" dirty="0">
              <a:solidFill>
                <a:srgbClr val="000000"/>
              </a:solidFill>
              <a:effectLst/>
              <a:cs typeface="Times New Roman"/>
            </a:endParaRPr>
          </a:p>
          <a:p>
            <a:pPr marL="0" indent="0" algn="just">
              <a:buNone/>
            </a:pPr>
            <a:endParaRPr lang="en" altLang="zh-CN" sz="24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834368-22A6-8293-D4F6-6FCA29B59C1A}"/>
              </a:ext>
            </a:extLst>
          </p:cNvPr>
          <p:cNvSpPr txBox="1">
            <a:spLocks/>
          </p:cNvSpPr>
          <p:nvPr/>
        </p:nvSpPr>
        <p:spPr bwMode="auto">
          <a:xfrm>
            <a:off x="127000" y="4048620"/>
            <a:ext cx="11498263" cy="267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98463" indent="-398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2620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60525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8988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6188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3388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30588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7788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8145" indent="-398145" algn="just" defTabSz="914400"/>
            <a:r>
              <a:rPr lang="en-US" sz="28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Solution Design: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Times New Roman"/>
              </a:rPr>
              <a:t>We could involve a “heartbeat” component in the app to exchange messages periodically between the system monitor and the app </a:t>
            </a: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(Message Exchange Mechanism)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Times New Roman"/>
              </a:rPr>
              <a:t>. It will stop exchanging messages once it does not respond or a crashed fault occurs in the enhanced app </a:t>
            </a: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(Detection and Information Communication)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Times New Roman"/>
              </a:rPr>
              <a:t>. Therefore, the system monitor could detect such faults and try to inform the problem to the user .</a:t>
            </a:r>
            <a:endParaRPr lang="en" altLang="zh-CN" sz="2800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98145" indent="-398145" algn="just" defTabSz="914400">
              <a:buFont typeface="Wingdings" pitchFamily="2" charset="2"/>
              <a:buChar char="Ø"/>
            </a:pPr>
            <a:endParaRPr lang="en-US" altLang="zh-CN" sz="2400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 defTabSz="914400">
              <a:buFont typeface="Wingdings" pitchFamily="2" charset="2"/>
              <a:buNone/>
            </a:pPr>
            <a:endParaRPr lang="en-US" altLang="zh-CN" sz="2400" kern="0" dirty="0">
              <a:solidFill>
                <a:srgbClr val="000000"/>
              </a:solidFill>
              <a:cs typeface="Times New Roman"/>
            </a:endParaRPr>
          </a:p>
          <a:p>
            <a:pPr marL="0" indent="0" algn="just" defTabSz="914400">
              <a:buFont typeface="Wingdings" pitchFamily="2" charset="2"/>
              <a:buNone/>
            </a:pPr>
            <a:endParaRPr lang="en" altLang="zh-CN" sz="24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365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EC9-025B-4C70-98E9-EC54DF6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63" y="266700"/>
            <a:ext cx="11124858" cy="1104900"/>
          </a:xfrm>
        </p:spPr>
        <p:txBody>
          <a:bodyPr wrap="square" anchor="b">
            <a:normAutofit/>
          </a:bodyPr>
          <a:lstStyle/>
          <a:p>
            <a:r>
              <a:rPr lang="en-HK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2404AB-19AA-B2BC-B853-CDC0537A2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9504"/>
              </p:ext>
            </p:extLst>
          </p:nvPr>
        </p:nvGraphicFramePr>
        <p:xfrm>
          <a:off x="874751" y="1612048"/>
          <a:ext cx="3351458" cy="486349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058355">
                  <a:extLst>
                    <a:ext uri="{9D8B030D-6E8A-4147-A177-3AD203B41FA5}">
                      <a16:colId xmlns:a16="http://schemas.microsoft.com/office/drawing/2014/main" val="2947370025"/>
                    </a:ext>
                  </a:extLst>
                </a:gridCol>
                <a:gridCol w="1234748">
                  <a:extLst>
                    <a:ext uri="{9D8B030D-6E8A-4147-A177-3AD203B41FA5}">
                      <a16:colId xmlns:a16="http://schemas.microsoft.com/office/drawing/2014/main" val="2808482295"/>
                    </a:ext>
                  </a:extLst>
                </a:gridCol>
                <a:gridCol w="1058355">
                  <a:extLst>
                    <a:ext uri="{9D8B030D-6E8A-4147-A177-3AD203B41FA5}">
                      <a16:colId xmlns:a16="http://schemas.microsoft.com/office/drawing/2014/main" val="1800337744"/>
                    </a:ext>
                  </a:extLst>
                </a:gridCol>
              </a:tblGrid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Mark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Bins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Num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07004938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A+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100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05990066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A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85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29761555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A-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80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16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97401478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B+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75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40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52977060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B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70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26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85117688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B-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65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21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84626627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C+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60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27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23949683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C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47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11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61320841"/>
                  </a:ext>
                </a:extLst>
              </a:tr>
              <a:tr h="486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F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32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</a:rPr>
                        <a:t>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3776637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923D593-59AE-F4E4-0C25-31547E1E1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79883"/>
              </p:ext>
            </p:extLst>
          </p:nvPr>
        </p:nvGraphicFramePr>
        <p:xfrm>
          <a:off x="4540250" y="1487902"/>
          <a:ext cx="5981078" cy="5106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4506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82EE-0BE3-060C-92BD-875FE67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2" y="869829"/>
            <a:ext cx="11124858" cy="1104900"/>
          </a:xfrm>
        </p:spPr>
        <p:txBody>
          <a:bodyPr/>
          <a:lstStyle/>
          <a:p>
            <a:r>
              <a:rPr lang="en-HK">
                <a:cs typeface="Times New Roman"/>
              </a:rPr>
              <a:t>Question 4(a)</a:t>
            </a:r>
            <a:endParaRPr lang="en-US" b="0">
              <a:solidFill>
                <a:srgbClr val="000000"/>
              </a:solidFill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43A2-52E4-75BF-0A97-7B6CDA3D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99E93-4747-9860-03E8-1EA8D4F2F0B5}"/>
              </a:ext>
            </a:extLst>
          </p:cNvPr>
          <p:cNvSpPr txBox="1"/>
          <p:nvPr/>
        </p:nvSpPr>
        <p:spPr>
          <a:xfrm>
            <a:off x="877824" y="1758508"/>
            <a:ext cx="50494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Times New Roman"/>
              </a:rPr>
              <a:t>(a) Each worth 0.5 point</a:t>
            </a:r>
          </a:p>
          <a:p>
            <a:endParaRPr lang="en-US" sz="2400">
              <a:cs typeface="Times New Roman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265B143D-22B0-A33F-3E64-EBB5236AD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48989"/>
              </p:ext>
            </p:extLst>
          </p:nvPr>
        </p:nvGraphicFramePr>
        <p:xfrm>
          <a:off x="447310" y="2418170"/>
          <a:ext cx="11489335" cy="408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3079">
                  <a:extLst>
                    <a:ext uri="{9D8B030D-6E8A-4147-A177-3AD203B41FA5}">
                      <a16:colId xmlns:a16="http://schemas.microsoft.com/office/drawing/2014/main" val="3223014830"/>
                    </a:ext>
                  </a:extLst>
                </a:gridCol>
                <a:gridCol w="2616423">
                  <a:extLst>
                    <a:ext uri="{9D8B030D-6E8A-4147-A177-3AD203B41FA5}">
                      <a16:colId xmlns:a16="http://schemas.microsoft.com/office/drawing/2014/main" val="3954102932"/>
                    </a:ext>
                  </a:extLst>
                </a:gridCol>
                <a:gridCol w="2400637">
                  <a:extLst>
                    <a:ext uri="{9D8B030D-6E8A-4147-A177-3AD203B41FA5}">
                      <a16:colId xmlns:a16="http://schemas.microsoft.com/office/drawing/2014/main" val="1747115040"/>
                    </a:ext>
                  </a:extLst>
                </a:gridCol>
                <a:gridCol w="2575958">
                  <a:extLst>
                    <a:ext uri="{9D8B030D-6E8A-4147-A177-3AD203B41FA5}">
                      <a16:colId xmlns:a16="http://schemas.microsoft.com/office/drawing/2014/main" val="218507251"/>
                    </a:ext>
                  </a:extLst>
                </a:gridCol>
                <a:gridCol w="2453238">
                  <a:extLst>
                    <a:ext uri="{9D8B030D-6E8A-4147-A177-3AD203B41FA5}">
                      <a16:colId xmlns:a16="http://schemas.microsoft.com/office/drawing/2014/main" val="3053681960"/>
                    </a:ext>
                  </a:extLst>
                </a:gridCol>
              </a:tblGrid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Type (D/C/T/O)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Intentionality(I/U)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Time Horizon(S/L)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Degree of Focus(F/U)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598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D/C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L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F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44069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T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17794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C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145616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C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L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F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38543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O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108192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D/C/O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L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594629"/>
                  </a:ext>
                </a:extLst>
              </a:tr>
              <a:tr h="510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C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U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54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938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4(b)</a:t>
            </a:r>
            <a:endParaRPr lang="en-HK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63" y="1689887"/>
            <a:ext cx="11124858" cy="4953000"/>
          </a:xfrm>
        </p:spPr>
        <p:txBody>
          <a:bodyPr/>
          <a:lstStyle/>
          <a:p>
            <a:pPr marL="398145" indent="-398145" algn="just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(b)</a:t>
            </a:r>
          </a:p>
          <a:p>
            <a:pPr marL="398145" indent="-398145" algn="just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Mention that using hybrid approach or cost-effective strategy to deal with technical debts (2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398145" indent="-398145" algn="just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Talk about reasonable and flexible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project schedule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(2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398145" indent="-398145" algn="just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Track the technical debts in 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project backlog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(2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398145" indent="-398145" algn="just"/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Refactoring the project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based on backlog from time to time (2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398145" indent="-398145" algn="just"/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25008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B2E6-12B3-3DBF-B11D-37AEBC41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79" y="842855"/>
            <a:ext cx="11124858" cy="1104900"/>
          </a:xfrm>
        </p:spPr>
        <p:txBody>
          <a:bodyPr/>
          <a:lstStyle/>
          <a:p>
            <a:r>
              <a:rPr lang="en-HK">
                <a:cs typeface="Times New Roman"/>
              </a:rPr>
              <a:t>Question 4(c)</a:t>
            </a:r>
            <a:endParaRPr lang="en-US" b="0">
              <a:solidFill>
                <a:srgbClr val="000000"/>
              </a:solidFill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F10F-954B-C551-0252-0928C173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r>
              <a:rPr lang="en-US" sz="2400" dirty="0">
                <a:cs typeface="Times New Roman"/>
              </a:rPr>
              <a:t>(c)</a:t>
            </a:r>
          </a:p>
          <a:p>
            <a:pPr marL="398145" indent="-398145" algn="just"/>
            <a:r>
              <a:rPr lang="en-US" sz="2400" dirty="0">
                <a:cs typeface="Times New Roman"/>
              </a:rPr>
              <a:t>In the example provided by the student, they should relate the issue with Documentation, Intentionally, Short Term, and Unfocused. (3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</a:t>
            </a:r>
            <a:r>
              <a:rPr lang="en-US" sz="2400" dirty="0">
                <a:cs typeface="Times New Roman"/>
              </a:rPr>
              <a:t>)</a:t>
            </a:r>
          </a:p>
          <a:p>
            <a:pPr marL="398145" indent="-398145"/>
            <a:r>
              <a:rPr lang="en-US" sz="2400" dirty="0">
                <a:solidFill>
                  <a:srgbClr val="FF0000"/>
                </a:solidFill>
                <a:latin typeface="Times"/>
                <a:cs typeface="Times"/>
              </a:rPr>
              <a:t>Reference answer: we only have enough time to focus on code implementations but don’t have enough time to write any documentation or annotations for our code.</a:t>
            </a:r>
            <a:endParaRPr lang="en-US" sz="24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7999-5BCB-2713-BD7E-134855A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21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EC9-025B-4C70-98E9-EC54DF6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63" y="266700"/>
            <a:ext cx="11124858" cy="1104900"/>
          </a:xfrm>
        </p:spPr>
        <p:txBody>
          <a:bodyPr wrap="square" anchor="b">
            <a:normAutofit/>
          </a:bodyPr>
          <a:lstStyle/>
          <a:p>
            <a:r>
              <a:rPr lang="en-HK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334DE-3289-4B86-8AAC-E5CC8F7E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978" y="6172200"/>
            <a:ext cx="2538859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B8F44C-0EDE-4D7D-9086-BD1CF3CE7AF7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36BC10-C8B5-43CA-4CF3-979C434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02202"/>
              </p:ext>
            </p:extLst>
          </p:nvPr>
        </p:nvGraphicFramePr>
        <p:xfrm>
          <a:off x="887896" y="1653912"/>
          <a:ext cx="10021962" cy="4969048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670327">
                  <a:extLst>
                    <a:ext uri="{9D8B030D-6E8A-4147-A177-3AD203B41FA5}">
                      <a16:colId xmlns:a16="http://schemas.microsoft.com/office/drawing/2014/main" val="754159309"/>
                    </a:ext>
                  </a:extLst>
                </a:gridCol>
                <a:gridCol w="1670327">
                  <a:extLst>
                    <a:ext uri="{9D8B030D-6E8A-4147-A177-3AD203B41FA5}">
                      <a16:colId xmlns:a16="http://schemas.microsoft.com/office/drawing/2014/main" val="3668399417"/>
                    </a:ext>
                  </a:extLst>
                </a:gridCol>
                <a:gridCol w="1670327">
                  <a:extLst>
                    <a:ext uri="{9D8B030D-6E8A-4147-A177-3AD203B41FA5}">
                      <a16:colId xmlns:a16="http://schemas.microsoft.com/office/drawing/2014/main" val="1962079121"/>
                    </a:ext>
                  </a:extLst>
                </a:gridCol>
                <a:gridCol w="1670327">
                  <a:extLst>
                    <a:ext uri="{9D8B030D-6E8A-4147-A177-3AD203B41FA5}">
                      <a16:colId xmlns:a16="http://schemas.microsoft.com/office/drawing/2014/main" val="3899606736"/>
                    </a:ext>
                  </a:extLst>
                </a:gridCol>
                <a:gridCol w="1670327">
                  <a:extLst>
                    <a:ext uri="{9D8B030D-6E8A-4147-A177-3AD203B41FA5}">
                      <a16:colId xmlns:a16="http://schemas.microsoft.com/office/drawing/2014/main" val="3660791605"/>
                    </a:ext>
                  </a:extLst>
                </a:gridCol>
                <a:gridCol w="1670327">
                  <a:extLst>
                    <a:ext uri="{9D8B030D-6E8A-4147-A177-3AD203B41FA5}">
                      <a16:colId xmlns:a16="http://schemas.microsoft.com/office/drawing/2014/main" val="2024199002"/>
                    </a:ext>
                  </a:extLst>
                </a:gridCol>
              </a:tblGrid>
              <a:tr h="861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Questions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Q1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Q2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Q3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Q4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5563364"/>
                  </a:ext>
                </a:extLst>
              </a:tr>
              <a:tr h="1484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Mean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16.3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21.9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10.5</a:t>
                      </a:r>
                      <a:endParaRPr lang="en-US" sz="280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18.3</a:t>
                      </a:r>
                      <a:endParaRPr lang="en-US" sz="280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67.0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91092708"/>
                  </a:ext>
                </a:extLst>
              </a:tr>
              <a:tr h="861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Median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16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11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68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27062668"/>
                  </a:ext>
                </a:extLst>
              </a:tr>
              <a:tr h="861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Max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23.5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98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63260562"/>
                  </a:ext>
                </a:extLst>
              </a:tr>
              <a:tr h="901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Min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7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33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5894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455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EC9-025B-4C70-98E9-EC54DF6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63" y="266700"/>
            <a:ext cx="11124858" cy="1104900"/>
          </a:xfrm>
        </p:spPr>
        <p:txBody>
          <a:bodyPr wrap="square" anchor="b">
            <a:normAutofit/>
          </a:bodyPr>
          <a:lstStyle/>
          <a:p>
            <a:r>
              <a:rPr lang="en-HK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334DE-3289-4B86-8AAC-E5CC8F7E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978" y="6172200"/>
            <a:ext cx="2538859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B8F44C-0EDE-4D7D-9086-BD1CF3CE7AF7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70E762-BCC1-A10E-974B-875E04FB5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18192"/>
              </p:ext>
            </p:extLst>
          </p:nvPr>
        </p:nvGraphicFramePr>
        <p:xfrm>
          <a:off x="652949" y="2667568"/>
          <a:ext cx="9759430" cy="3838347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431545">
                  <a:extLst>
                    <a:ext uri="{9D8B030D-6E8A-4147-A177-3AD203B41FA5}">
                      <a16:colId xmlns:a16="http://schemas.microsoft.com/office/drawing/2014/main" val="2478923416"/>
                    </a:ext>
                  </a:extLst>
                </a:gridCol>
                <a:gridCol w="2449534">
                  <a:extLst>
                    <a:ext uri="{9D8B030D-6E8A-4147-A177-3AD203B41FA5}">
                      <a16:colId xmlns:a16="http://schemas.microsoft.com/office/drawing/2014/main" val="896591903"/>
                    </a:ext>
                  </a:extLst>
                </a:gridCol>
                <a:gridCol w="5878351">
                  <a:extLst>
                    <a:ext uri="{9D8B030D-6E8A-4147-A177-3AD203B41FA5}">
                      <a16:colId xmlns:a16="http://schemas.microsoft.com/office/drawing/2014/main" val="1965083422"/>
                    </a:ext>
                  </a:extLst>
                </a:gridCol>
              </a:tblGrid>
              <a:tr h="71166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Questions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TA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Email</a:t>
                      </a:r>
                    </a:p>
                  </a:txBody>
                  <a:tcPr marL="7468" marR="7468" marT="7468" marB="35843" anchor="ctr"/>
                </a:tc>
                <a:extLst>
                  <a:ext uri="{0D108BD9-81ED-4DB2-BD59-A6C34878D82A}">
                    <a16:rowId xmlns:a16="http://schemas.microsoft.com/office/drawing/2014/main" val="2056267349"/>
                  </a:ext>
                </a:extLst>
              </a:tr>
              <a:tr h="96833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 dirty="0">
                          <a:effectLst/>
                        </a:rPr>
                        <a:t>Q1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Yunhe Li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625"/>
                        </a:lnSpc>
                        <a:buNone/>
                      </a:pPr>
                      <a:r>
                        <a:rPr lang="en-US" sz="2500" u="none" strike="noStrike" baseline="0" noProof="0">
                          <a:solidFill>
                            <a:srgbClr val="000000"/>
                          </a:solidFill>
                          <a:effectLst/>
                        </a:rPr>
                        <a:t>yunheli4-c@my.cityu.edu.hk</a:t>
                      </a:r>
                      <a:endParaRPr lang="en-US" sz="2500"/>
                    </a:p>
                  </a:txBody>
                  <a:tcPr marL="7468" marR="7468" marT="7468" marB="35843" anchor="ctr"/>
                </a:tc>
                <a:extLst>
                  <a:ext uri="{0D108BD9-81ED-4DB2-BD59-A6C34878D82A}">
                    <a16:rowId xmlns:a16="http://schemas.microsoft.com/office/drawing/2014/main" val="1416023240"/>
                  </a:ext>
                </a:extLst>
              </a:tr>
              <a:tr h="71166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Q2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 err="1">
                          <a:effectLst/>
                        </a:rPr>
                        <a:t>Qilin</a:t>
                      </a:r>
                      <a:r>
                        <a:rPr lang="en-US" sz="2500">
                          <a:effectLst/>
                        </a:rPr>
                        <a:t> Zhou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625"/>
                        </a:lnSpc>
                        <a:buNone/>
                      </a:pPr>
                      <a:r>
                        <a:rPr lang="en-US" sz="2500" u="none" strike="noStrike" noProof="0">
                          <a:effectLst/>
                        </a:rPr>
                        <a:t>qlzhou4-c@my.cityu.edu.hk</a:t>
                      </a:r>
                      <a:endParaRPr lang="en-US" sz="2500"/>
                    </a:p>
                  </a:txBody>
                  <a:tcPr marL="7468" marR="7468" marT="7468" marB="35843" anchor="ctr"/>
                </a:tc>
                <a:extLst>
                  <a:ext uri="{0D108BD9-81ED-4DB2-BD59-A6C34878D82A}">
                    <a16:rowId xmlns:a16="http://schemas.microsoft.com/office/drawing/2014/main" val="1337975614"/>
                  </a:ext>
                </a:extLst>
              </a:tr>
              <a:tr h="71166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Q3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Kean Ren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625"/>
                        </a:lnSpc>
                        <a:buNone/>
                      </a:pPr>
                      <a:r>
                        <a:rPr lang="en-US" sz="2500" u="none" strike="noStrike" noProof="0">
                          <a:effectLst/>
                        </a:rPr>
                        <a:t>karen2-c@my.cityu.edu.hk</a:t>
                      </a:r>
                      <a:endParaRPr lang="en-US" sz="2500"/>
                    </a:p>
                  </a:txBody>
                  <a:tcPr marL="7468" marR="7468" marT="7468" marB="35843" anchor="ctr"/>
                </a:tc>
                <a:extLst>
                  <a:ext uri="{0D108BD9-81ED-4DB2-BD59-A6C34878D82A}">
                    <a16:rowId xmlns:a16="http://schemas.microsoft.com/office/drawing/2014/main" val="3061764690"/>
                  </a:ext>
                </a:extLst>
              </a:tr>
              <a:tr h="73500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Q4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625"/>
                        </a:lnSpc>
                      </a:pPr>
                      <a:r>
                        <a:rPr lang="en-US" sz="2500">
                          <a:effectLst/>
                        </a:rPr>
                        <a:t>Jilin Cao</a:t>
                      </a:r>
                    </a:p>
                  </a:txBody>
                  <a:tcPr marL="7468" marR="7468" marT="7468" marB="358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625"/>
                        </a:lnSpc>
                        <a:buNone/>
                      </a:pPr>
                      <a:r>
                        <a:rPr lang="en-US" sz="2500" u="none" strike="noStrike" noProof="0" dirty="0">
                          <a:effectLst/>
                        </a:rPr>
                        <a:t>jilincao2-c@my.cityu.edu.hk</a:t>
                      </a:r>
                      <a:endParaRPr lang="en-US" sz="2500" dirty="0"/>
                    </a:p>
                  </a:txBody>
                  <a:tcPr marL="7468" marR="7468" marT="7468" marB="35843" anchor="ctr"/>
                </a:tc>
                <a:extLst>
                  <a:ext uri="{0D108BD9-81ED-4DB2-BD59-A6C34878D82A}">
                    <a16:rowId xmlns:a16="http://schemas.microsoft.com/office/drawing/2014/main" val="4266077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9DB5EF-FFC9-63EE-B5D1-315A148CBAA2}"/>
              </a:ext>
            </a:extLst>
          </p:cNvPr>
          <p:cNvSpPr txBox="1"/>
          <p:nvPr/>
        </p:nvSpPr>
        <p:spPr>
          <a:xfrm>
            <a:off x="703720" y="1513917"/>
            <a:ext cx="96633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>
                <a:solidFill>
                  <a:srgbClr val="000000"/>
                </a:solidFill>
                <a:ea typeface="+mn-lt"/>
                <a:cs typeface="+mn-lt"/>
              </a:rPr>
              <a:t>Inquiries and reviews regarding quiz scores will only be accepted within one week</a:t>
            </a:r>
            <a:r>
              <a:rPr lang="en-US" sz="2700" dirty="0">
                <a:cs typeface="Times New Roman"/>
              </a:rPr>
              <a:t> (Until Nov 22). </a:t>
            </a:r>
            <a:r>
              <a:rPr lang="en-US" sz="2700" dirty="0">
                <a:ea typeface="Lato"/>
                <a:cs typeface="Times New Roman"/>
              </a:rPr>
              <a:t>No late request will be considered.</a:t>
            </a:r>
            <a:endParaRPr lang="en-US" sz="2700" dirty="0">
              <a:cs typeface="Times New Roman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5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A2D-29DB-4F0F-82DB-B984572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Question 1(a)</a:t>
            </a:r>
            <a:endParaRPr lang="ja-JP" altLang="en-HK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035-33FC-4C76-A203-9CDED53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The current process is sequential (1’) , An agile process involves backward iterations. (1’)</a:t>
            </a:r>
          </a:p>
          <a:p>
            <a:pPr marL="398145" indent="-398145"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No deliverables are produced to the client before the user acceptance test in the current process. (2’), An agile process delivers a partial system by releases and incrementally improves it. (1’)</a:t>
            </a:r>
          </a:p>
          <a:p>
            <a:pPr marL="398145" indent="-398145" algn="just"/>
            <a:endParaRPr lang="en-US" altLang="zh-C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0277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FD7-2697-BAB3-FBE5-A3E5372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>
                <a:cs typeface="Times New Roman"/>
              </a:rPr>
              <a:t>Question 1(b)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23F3-F91F-77CD-42E8-0CB74944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just" rtl="0">
              <a:buFont typeface="Symbol"/>
              <a:buChar char="•"/>
            </a:pPr>
            <a:r>
              <a:rPr lang="en-US">
                <a:latin typeface="Calibri"/>
                <a:ea typeface="Times New Roman"/>
                <a:cs typeface="Times New Roman"/>
              </a:rPr>
              <a:t>Current process: Customers have no knowledge of any intermediate task unless the developers call for a meeting for that task. (2’) </a:t>
            </a:r>
          </a:p>
          <a:p>
            <a:pPr marL="228600" lvl="0" indent="-228600" algn="just" rtl="0">
              <a:buFont typeface="Symbol"/>
              <a:buChar char="•"/>
            </a:pPr>
            <a:r>
              <a:rPr lang="en-US">
                <a:latin typeface="Calibri"/>
                <a:ea typeface="Times New Roman"/>
                <a:cs typeface="Times New Roman"/>
              </a:rPr>
              <a:t>Agile process: Customers may be involved in backlog selection and prioritization and validate the implementation of a backlog as soon as it is ready for validation.(3’) </a:t>
            </a:r>
            <a:endParaRPr lang="en-US"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EA145-3978-0710-0FA9-B17722A2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82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4B8-2DFA-F98E-8583-5FED8CC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>
                <a:cs typeface="Times New Roman"/>
              </a:rPr>
              <a:t>Question 1(c)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FF12-C1B4-8404-F9DE-D58E520D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The project manager prioritizes (1’) and distributes (1’) the tasks in the current process.</a:t>
            </a:r>
          </a:p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In an agile process, customers join the meetings (1’) and discuss the next upcoming target (1’), affecting the prioritization of tasks.(1’).</a:t>
            </a:r>
          </a:p>
          <a:p>
            <a:pPr marL="398145" indent="-398145"/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84AF-5D7F-9F31-9AAA-9D7E223F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95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6150-77F1-B90C-2264-65222A5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>
                <a:cs typeface="Times New Roman"/>
              </a:rPr>
              <a:t>Question 1(d)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CB30-225B-76E3-FD0C-49923CB8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In the current process, all subsystems are integrated followed by system testing. (2’)</a:t>
            </a:r>
          </a:p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In an agile process, a subsystem is marked done if it is integrated into the current release of the system (2’) after passing the system testing of the current release.(1’)</a:t>
            </a:r>
          </a:p>
          <a:p>
            <a:pPr marL="398145" indent="-398145" algn="just"/>
            <a:endParaRPr lang="en-US">
              <a:latin typeface="Calibri"/>
              <a:ea typeface="Calibri"/>
              <a:cs typeface="Times New Roman"/>
            </a:endParaRPr>
          </a:p>
          <a:p>
            <a:pPr marL="398145" indent="-398145"/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C46E-3E05-92EF-876C-75EA23CE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23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2AE1-C352-B196-D406-E8D520AE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>
                <a:cs typeface="Times New Roman"/>
              </a:rPr>
              <a:t>Question 1(e)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8C4A-5625-C8BB-A5F7-65A38922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145" indent="-398145" algn="just"/>
            <a:endParaRPr lang="en-US">
              <a:latin typeface="Calibri"/>
              <a:ea typeface="Calibri"/>
              <a:cs typeface="Times New Roman"/>
            </a:endParaRPr>
          </a:p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Current process: Programmers control the implementation of the tasks they are assigned to implement. (2’)</a:t>
            </a:r>
          </a:p>
          <a:p>
            <a:pPr marL="398145" indent="-398145" algn="just"/>
            <a:r>
              <a:rPr lang="en-US">
                <a:latin typeface="Calibri"/>
                <a:ea typeface="Calibri"/>
                <a:cs typeface="Times New Roman"/>
              </a:rPr>
              <a:t>Agile process: Programmers are self-motivated to pick tasks for implementation according to their abilities. (3’)</a:t>
            </a:r>
          </a:p>
          <a:p>
            <a:pPr marL="398145" indent="-398145"/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C6D7E-1ADE-423E-01FB-97C45ABC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ide Bar">
  <a:themeElements>
    <a:clrScheme name="">
      <a:dk1>
        <a:srgbClr val="000000"/>
      </a:dk1>
      <a:lt1>
        <a:srgbClr val="FFFFFF"/>
      </a:lt1>
      <a:dk2>
        <a:srgbClr val="C00000"/>
      </a:dk2>
      <a:lt2>
        <a:srgbClr val="C00000"/>
      </a:lt2>
      <a:accent1>
        <a:srgbClr val="FFEBEB"/>
      </a:accent1>
      <a:accent2>
        <a:srgbClr val="006600"/>
      </a:accent2>
      <a:accent3>
        <a:srgbClr val="FFFFFF"/>
      </a:accent3>
      <a:accent4>
        <a:srgbClr val="000000"/>
      </a:accent4>
      <a:accent5>
        <a:srgbClr val="FFF3F3"/>
      </a:accent5>
      <a:accent6>
        <a:srgbClr val="005C00"/>
      </a:accent6>
      <a:hlink>
        <a:srgbClr val="000066"/>
      </a:hlink>
      <a:folHlink>
        <a:srgbClr val="808080"/>
      </a:folHlink>
    </a:clrScheme>
    <a:fontScheme name="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 1">
        <a:dk1>
          <a:srgbClr val="FF9933"/>
        </a:dk1>
        <a:lt1>
          <a:srgbClr val="FFFFFF"/>
        </a:lt1>
        <a:dk2>
          <a:srgbClr val="003366"/>
        </a:dk2>
        <a:lt2>
          <a:srgbClr val="FF9933"/>
        </a:lt2>
        <a:accent1>
          <a:srgbClr val="2B557F"/>
        </a:accent1>
        <a:accent2>
          <a:srgbClr val="FF9933"/>
        </a:accent2>
        <a:accent3>
          <a:srgbClr val="AAADB8"/>
        </a:accent3>
        <a:accent4>
          <a:srgbClr val="DADADA"/>
        </a:accent4>
        <a:accent5>
          <a:srgbClr val="ACB4C0"/>
        </a:accent5>
        <a:accent6>
          <a:srgbClr val="E78A2D"/>
        </a:accent6>
        <a:hlink>
          <a:srgbClr val="005032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2">
        <a:dk1>
          <a:srgbClr val="000000"/>
        </a:dk1>
        <a:lt1>
          <a:srgbClr val="FFFFFF"/>
        </a:lt1>
        <a:dk2>
          <a:srgbClr val="E16414"/>
        </a:dk2>
        <a:lt2>
          <a:srgbClr val="E16414"/>
        </a:lt2>
        <a:accent1>
          <a:srgbClr val="FFF0EB"/>
        </a:accent1>
        <a:accent2>
          <a:srgbClr val="E16414"/>
        </a:accent2>
        <a:accent3>
          <a:srgbClr val="FFFFFF"/>
        </a:accent3>
        <a:accent4>
          <a:srgbClr val="000000"/>
        </a:accent4>
        <a:accent5>
          <a:srgbClr val="FFF6F3"/>
        </a:accent5>
        <a:accent6>
          <a:srgbClr val="CC5A11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000000"/>
        </a:dk1>
        <a:lt1>
          <a:srgbClr val="FFFFFF"/>
        </a:lt1>
        <a:dk2>
          <a:srgbClr val="00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CC00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5">
        <a:dk1>
          <a:srgbClr val="000000"/>
        </a:dk1>
        <a:lt1>
          <a:srgbClr val="FFFFFF"/>
        </a:lt1>
        <a:dk2>
          <a:srgbClr val="80808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de Bar 4">
    <a:dk1>
      <a:srgbClr val="000000"/>
    </a:dk1>
    <a:lt1>
      <a:srgbClr val="FFFFFF"/>
    </a:lt1>
    <a:dk2>
      <a:srgbClr val="CC0000"/>
    </a:dk2>
    <a:lt2>
      <a:srgbClr val="CC0000"/>
    </a:lt2>
    <a:accent1>
      <a:srgbClr val="EAEAEA"/>
    </a:accent1>
    <a:accent2>
      <a:srgbClr val="006600"/>
    </a:accent2>
    <a:accent3>
      <a:srgbClr val="FFFFFF"/>
    </a:accent3>
    <a:accent4>
      <a:srgbClr val="000000"/>
    </a:accent4>
    <a:accent5>
      <a:srgbClr val="F3F3F3"/>
    </a:accent5>
    <a:accent6>
      <a:srgbClr val="005C00"/>
    </a:accent6>
    <a:hlink>
      <a:srgbClr val="000066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Side Bar 4">
    <a:dk1>
      <a:srgbClr val="000000"/>
    </a:dk1>
    <a:lt1>
      <a:srgbClr val="FFFFFF"/>
    </a:lt1>
    <a:dk2>
      <a:srgbClr val="CC0000"/>
    </a:dk2>
    <a:lt2>
      <a:srgbClr val="CC0000"/>
    </a:lt2>
    <a:accent1>
      <a:srgbClr val="EAEAEA"/>
    </a:accent1>
    <a:accent2>
      <a:srgbClr val="006600"/>
    </a:accent2>
    <a:accent3>
      <a:srgbClr val="FFFFFF"/>
    </a:accent3>
    <a:accent4>
      <a:srgbClr val="000000"/>
    </a:accent4>
    <a:accent5>
      <a:srgbClr val="F3F3F3"/>
    </a:accent5>
    <a:accent6>
      <a:srgbClr val="005C00"/>
    </a:accent6>
    <a:hlink>
      <a:srgbClr val="000066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1626</Words>
  <Application>Microsoft Office PowerPoint</Application>
  <PresentationFormat>宽屏</PresentationFormat>
  <Paragraphs>230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Calibri</vt:lpstr>
      <vt:lpstr>Lato</vt:lpstr>
      <vt:lpstr>Symbol</vt:lpstr>
      <vt:lpstr>Times</vt:lpstr>
      <vt:lpstr>Times New Roman</vt:lpstr>
      <vt:lpstr>Wingdings</vt:lpstr>
      <vt:lpstr>Side Bar</vt:lpstr>
      <vt:lpstr>CS5351 Software Engineering 2024/25 Semester A Quiz: Summary &amp; Reference</vt:lpstr>
      <vt:lpstr>Summary</vt:lpstr>
      <vt:lpstr>Summary</vt:lpstr>
      <vt:lpstr>Summary</vt:lpstr>
      <vt:lpstr>Question 1(a)</vt:lpstr>
      <vt:lpstr>Question 1(b)</vt:lpstr>
      <vt:lpstr>Question 1(c)</vt:lpstr>
      <vt:lpstr>Question 1(d)</vt:lpstr>
      <vt:lpstr>Question 1(e)</vt:lpstr>
      <vt:lpstr>Question 2(a): Software Requirements (Mark. Scheme)</vt:lpstr>
      <vt:lpstr>Question 2(a): Software Requirements (Ref. Answer)</vt:lpstr>
      <vt:lpstr>Question 2(b): Software Requirements (Mark. Scheme)</vt:lpstr>
      <vt:lpstr>Question 2(b): Software Requirements (Ref. Answer)</vt:lpstr>
      <vt:lpstr>Question 2(b): Software Requirements (Ref. Answer)</vt:lpstr>
      <vt:lpstr>Question 2(b): Software Requirements (Ref. Answer)</vt:lpstr>
      <vt:lpstr>Question 3(a): Software Architecture (Mark. Scheme)</vt:lpstr>
      <vt:lpstr>Question 3(a): Software Architecture (Ref. Answer)</vt:lpstr>
      <vt:lpstr>Question 3(b): Software Architecture  (Mark. Scheme)</vt:lpstr>
      <vt:lpstr>Question 3(b): Software Architecture (Ref. Answer)</vt:lpstr>
      <vt:lpstr>Question 4(a) </vt:lpstr>
      <vt:lpstr>Question 4(b)</vt:lpstr>
      <vt:lpstr>Question 4(c)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Chan Wing Kwong</dc:creator>
  <cp:lastModifiedBy>ZHOU Qilin</cp:lastModifiedBy>
  <cp:revision>52</cp:revision>
  <dcterms:created xsi:type="dcterms:W3CDTF">2020-10-11T14:13:10Z</dcterms:created>
  <dcterms:modified xsi:type="dcterms:W3CDTF">2024-11-18T09:05:49Z</dcterms:modified>
</cp:coreProperties>
</file>