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0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6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0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4FB400-4BD8-4611-BB86-9C6716FCD009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E906418-A69E-4316-A310-D24CE71F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7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FB3D-CE47-49EE-9D29-11C93515C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B739F-D5A3-465C-B7D0-63EB0DE61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-real case use-</a:t>
            </a:r>
          </a:p>
          <a:p>
            <a:endParaRPr lang="en-US" dirty="0"/>
          </a:p>
          <a:p>
            <a:r>
              <a:rPr lang="en-US" dirty="0"/>
              <a:t>Author : Ciucur Daniel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5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A46BA3-85DD-448B-A9D4-660AD60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Strategy Pattern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3C033B-1E36-492E-91E1-A4E94B49B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EF6601-79FD-4C4B-A894-0B57098EFB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composition</a:t>
            </a:r>
          </a:p>
          <a:p>
            <a:r>
              <a:rPr lang="en-US" dirty="0"/>
              <a:t>The class is decoupled from the behavior</a:t>
            </a:r>
          </a:p>
          <a:p>
            <a:r>
              <a:rPr lang="en-US" dirty="0"/>
              <a:t>Can change behavior at design time and also at run-time</a:t>
            </a:r>
          </a:p>
          <a:p>
            <a:r>
              <a:rPr lang="en-US" dirty="0"/>
              <a:t>Easy to maintain even when code gets bigger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407A58-55E9-448A-AAB9-CC8948F97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Normal design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EAFE5C-B492-436D-AFD3-FCF9738769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Uses inheritance</a:t>
            </a:r>
          </a:p>
          <a:p>
            <a:r>
              <a:rPr lang="en-US" dirty="0"/>
              <a:t>Implement behavior in every subclass</a:t>
            </a:r>
          </a:p>
          <a:p>
            <a:r>
              <a:rPr lang="en-US" dirty="0"/>
              <a:t>Can only change behavior at design time</a:t>
            </a:r>
          </a:p>
          <a:p>
            <a:r>
              <a:rPr lang="en-US" dirty="0"/>
              <a:t>Pretty hard to maintain and easy to mess up with</a:t>
            </a:r>
          </a:p>
        </p:txBody>
      </p:sp>
    </p:spTree>
    <p:extLst>
      <p:ext uri="{BB962C8B-B14F-4D97-AF65-F5344CB8AC3E}">
        <p14:creationId xmlns:p14="http://schemas.microsoft.com/office/powerpoint/2010/main" val="200236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F5312-5AFB-4A0D-8DC0-5FE168BB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idea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40808-F201-4C7A-A69D-D6E56C75E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0656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0503-86E7-43A1-8203-52547D54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667000"/>
            <a:ext cx="3799731" cy="3352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 the orders of our employees in a document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Give employees discounts based on their rank in the company!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056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39021-6717-4CBE-81DD-FB463A98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24" y="571500"/>
            <a:ext cx="3938955" cy="1856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71053-DA2F-433D-9DAF-79453EF5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1" y="1477139"/>
            <a:ext cx="9131517" cy="39037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29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9B069-037C-40D2-A250-D5B830B2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9317"/>
            <a:ext cx="2793158" cy="1137138"/>
          </a:xfrm>
        </p:spPr>
        <p:txBody>
          <a:bodyPr/>
          <a:lstStyle/>
          <a:p>
            <a:r>
              <a:rPr lang="en-US" dirty="0"/>
              <a:t>Is this really the good approach?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FFD329-C41B-4657-8410-6AC758C6A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44" y="1447800"/>
            <a:ext cx="4572000" cy="4572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B698B7-3380-4475-BE99-C1EC89E3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194" y="3129281"/>
            <a:ext cx="3796874" cy="1273908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Well sure no! </a:t>
            </a:r>
          </a:p>
        </p:txBody>
      </p:sp>
    </p:spTree>
    <p:extLst>
      <p:ext uri="{BB962C8B-B14F-4D97-AF65-F5344CB8AC3E}">
        <p14:creationId xmlns:p14="http://schemas.microsoft.com/office/powerpoint/2010/main" val="20757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8A6409-3236-4972-80A9-5AF97AAD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/>
              <a:t>is it </a:t>
            </a:r>
            <a:r>
              <a:rPr lang="en-US" dirty="0"/>
              <a:t>bad?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274AF-5D14-4550-AD0A-061C845214F5}"/>
              </a:ext>
            </a:extLst>
          </p:cNvPr>
          <p:cNvSpPr txBox="1"/>
          <p:nvPr/>
        </p:nvSpPr>
        <p:spPr>
          <a:xfrm>
            <a:off x="759656" y="4586591"/>
            <a:ext cx="780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software development one thing is for sure: </a:t>
            </a:r>
            <a:r>
              <a:rPr lang="en-US" dirty="0">
                <a:solidFill>
                  <a:srgbClr val="FF0000"/>
                </a:solidFill>
              </a:rPr>
              <a:t>CHANGE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3174-B497-4609-A39F-1D85434799DC}"/>
              </a:ext>
            </a:extLst>
          </p:cNvPr>
          <p:cNvSpPr txBox="1"/>
          <p:nvPr/>
        </p:nvSpPr>
        <p:spPr>
          <a:xfrm>
            <a:off x="759656" y="5456958"/>
            <a:ext cx="1039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will be hard to track and resolve, with means we will have a hard time maintaining and debugging our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707DA-34FE-44C2-8ABB-F816E679A49E}"/>
              </a:ext>
            </a:extLst>
          </p:cNvPr>
          <p:cNvSpPr txBox="1"/>
          <p:nvPr/>
        </p:nvSpPr>
        <p:spPr>
          <a:xfrm>
            <a:off x="759656" y="3397348"/>
            <a:ext cx="10396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-By using inheritance we will need to implement the “</a:t>
            </a:r>
            <a:r>
              <a:rPr lang="en-US" dirty="0" err="1"/>
              <a:t>performPayment</a:t>
            </a:r>
            <a:r>
              <a:rPr lang="en-US" dirty="0"/>
              <a:t>” method in every class, even if, let’s say a “MANAGER” and a “DEVELOPER” have the same discount or offer.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9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19016-0459-4571-B87F-3DA07251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If we have many employees, it becomes more clear why the design is bad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30E537-2F92-485A-910D-89825DA38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21" y="2603500"/>
            <a:ext cx="8440270" cy="34163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C1EDB-2A85-4A4C-BE38-DEFF6D61BC37}"/>
              </a:ext>
            </a:extLst>
          </p:cNvPr>
          <p:cNvSpPr txBox="1"/>
          <p:nvPr/>
        </p:nvSpPr>
        <p:spPr>
          <a:xfrm>
            <a:off x="2912012" y="5257800"/>
            <a:ext cx="1125415" cy="38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25%off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683A7-A849-4CED-B6FA-CDD0C9A28BAA}"/>
              </a:ext>
            </a:extLst>
          </p:cNvPr>
          <p:cNvSpPr/>
          <p:nvPr/>
        </p:nvSpPr>
        <p:spPr>
          <a:xfrm>
            <a:off x="4259548" y="52578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25%off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F236F-48E1-4F99-A875-C48EA280295D}"/>
              </a:ext>
            </a:extLst>
          </p:cNvPr>
          <p:cNvSpPr/>
          <p:nvPr/>
        </p:nvSpPr>
        <p:spPr>
          <a:xfrm>
            <a:off x="5601418" y="52578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25%off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C072F9-18B0-4BA4-A931-04DC047B5F82}"/>
              </a:ext>
            </a:extLst>
          </p:cNvPr>
          <p:cNvSpPr/>
          <p:nvPr/>
        </p:nvSpPr>
        <p:spPr>
          <a:xfrm>
            <a:off x="1720509" y="5271813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07F38-8DD6-45D0-8F13-E757718590BF}"/>
              </a:ext>
            </a:extLst>
          </p:cNvPr>
          <p:cNvSpPr/>
          <p:nvPr/>
        </p:nvSpPr>
        <p:spPr>
          <a:xfrm>
            <a:off x="7129357" y="527181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75%off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F5D37-A1B3-4C7A-A932-8983DDAE1DB1}"/>
              </a:ext>
            </a:extLst>
          </p:cNvPr>
          <p:cNvSpPr/>
          <p:nvPr/>
        </p:nvSpPr>
        <p:spPr>
          <a:xfrm>
            <a:off x="8627956" y="5257800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10%off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A163FB-65C5-4A97-BEE2-2DB4E5252284}"/>
              </a:ext>
            </a:extLst>
          </p:cNvPr>
          <p:cNvCxnSpPr>
            <a:cxnSpLocks/>
          </p:cNvCxnSpPr>
          <p:nvPr/>
        </p:nvCxnSpPr>
        <p:spPr>
          <a:xfrm>
            <a:off x="2715065" y="3530991"/>
            <a:ext cx="1434904" cy="105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9B0D1D-F23E-46BB-ABF0-B50D2837E9F0}"/>
              </a:ext>
            </a:extLst>
          </p:cNvPr>
          <p:cNvSpPr txBox="1"/>
          <p:nvPr/>
        </p:nvSpPr>
        <p:spPr>
          <a:xfrm rot="20700124">
            <a:off x="279724" y="2324910"/>
            <a:ext cx="442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Duplicate code</a:t>
            </a:r>
          </a:p>
          <a:p>
            <a:r>
              <a:rPr lang="en-US" dirty="0">
                <a:solidFill>
                  <a:srgbClr val="FF0000"/>
                </a:solidFill>
              </a:rPr>
              <a:t>Hard to track changes for all classes</a:t>
            </a:r>
          </a:p>
          <a:p>
            <a:r>
              <a:rPr lang="en-US" dirty="0">
                <a:solidFill>
                  <a:srgbClr val="FF0000"/>
                </a:solidFill>
              </a:rPr>
              <a:t>Can’t change at runtime!</a:t>
            </a:r>
          </a:p>
        </p:txBody>
      </p:sp>
    </p:spTree>
    <p:extLst>
      <p:ext uri="{BB962C8B-B14F-4D97-AF65-F5344CB8AC3E}">
        <p14:creationId xmlns:p14="http://schemas.microsoft.com/office/powerpoint/2010/main" val="9234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D8151-CF26-4207-BE57-8E332FB1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322" y="1190026"/>
            <a:ext cx="10105356" cy="1398429"/>
          </a:xfrm>
        </p:spPr>
        <p:txBody>
          <a:bodyPr/>
          <a:lstStyle/>
          <a:p>
            <a:r>
              <a:rPr lang="en-US"/>
              <a:t>In this case we notice we can use a 			                 Design Pattern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8C498-C005-4F4E-AB1E-CE2FA5E90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8" y="3429000"/>
            <a:ext cx="4606656" cy="33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88EBD-45A6-4D05-8721-BACEA656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677645"/>
            <a:ext cx="4239961" cy="2077235"/>
          </a:xfrm>
        </p:spPr>
        <p:txBody>
          <a:bodyPr/>
          <a:lstStyle/>
          <a:p>
            <a:r>
              <a:rPr lang="en-US" dirty="0"/>
              <a:t>Strategy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C57E3-B108-458A-900C-3DB13B04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87" y="2208628"/>
            <a:ext cx="5109386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3B9EC-0591-44A4-BB3A-044388438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7" y="1655386"/>
            <a:ext cx="11159914" cy="32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6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Strategy Design Pattern</vt:lpstr>
      <vt:lpstr>The idea</vt:lpstr>
      <vt:lpstr>Solution</vt:lpstr>
      <vt:lpstr>Is this really the good approach?</vt:lpstr>
      <vt:lpstr>Why is it bad?</vt:lpstr>
      <vt:lpstr>If we have many employees, it becomes more clear why the design is bad</vt:lpstr>
      <vt:lpstr>In this case we notice we can use a                     Design Pattern</vt:lpstr>
      <vt:lpstr>Strategy Pattern</vt:lpstr>
      <vt:lpstr>PowerPoint Presentation</vt:lpstr>
      <vt:lpstr>Advantages of Strategy Pattern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Design Pattern</dc:title>
  <dc:creator>Daniel Ciucur</dc:creator>
  <cp:lastModifiedBy>Daniel Ciucur</cp:lastModifiedBy>
  <cp:revision>7</cp:revision>
  <dcterms:created xsi:type="dcterms:W3CDTF">2019-12-17T07:25:49Z</dcterms:created>
  <dcterms:modified xsi:type="dcterms:W3CDTF">2019-12-24T19:41:25Z</dcterms:modified>
</cp:coreProperties>
</file>