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6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err="1" smtClean="0"/>
              <a:t>Cuby</a:t>
            </a:r>
            <a:r>
              <a:rPr lang="it-IT" b="1" dirty="0" smtClean="0"/>
              <a:t> tutorial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800" dirty="0" err="1" smtClean="0"/>
              <a:t>Github</a:t>
            </a:r>
            <a:r>
              <a:rPr lang="it-IT" dirty="0" smtClean="0"/>
              <a:t>:</a:t>
            </a:r>
          </a:p>
          <a:p>
            <a:r>
              <a:rPr lang="it-IT" sz="1800" dirty="0"/>
              <a:t>https://github.com/Ciurmy/Addin-Ciurmy-Cuby-VBA</a:t>
            </a:r>
          </a:p>
        </p:txBody>
      </p:sp>
    </p:spTree>
    <p:extLst>
      <p:ext uri="{BB962C8B-B14F-4D97-AF65-F5344CB8AC3E}">
        <p14:creationId xmlns:p14="http://schemas.microsoft.com/office/powerpoint/2010/main" val="362908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800" b="1" dirty="0" err="1" smtClean="0"/>
              <a:t>Add</a:t>
            </a:r>
            <a:r>
              <a:rPr lang="it-IT" sz="2800" b="1" dirty="0" smtClean="0"/>
              <a:t> the </a:t>
            </a:r>
            <a:r>
              <a:rPr lang="it-IT" sz="2800" b="1" dirty="0" err="1" smtClean="0"/>
              <a:t>Addin</a:t>
            </a:r>
            <a:r>
              <a:rPr lang="it-IT" sz="2800" b="1" dirty="0" smtClean="0"/>
              <a:t> to </a:t>
            </a:r>
            <a:r>
              <a:rPr lang="it-IT" sz="2800" b="1" dirty="0" err="1" smtClean="0"/>
              <a:t>additional</a:t>
            </a:r>
            <a:r>
              <a:rPr lang="it-IT" sz="2800" b="1" dirty="0" smtClean="0"/>
              <a:t> component of Excel</a:t>
            </a:r>
            <a:endParaRPr lang="it-IT" sz="28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4978352" cy="3312368"/>
          </a:xfrm>
          <a:prstGeom prst="rect">
            <a:avLst/>
          </a:prstGeom>
        </p:spPr>
      </p:pic>
      <p:sp>
        <p:nvSpPr>
          <p:cNvPr id="5" name="Freccia a destra 4"/>
          <p:cNvSpPr/>
          <p:nvPr/>
        </p:nvSpPr>
        <p:spPr>
          <a:xfrm rot="9350093">
            <a:off x="3590249" y="3492196"/>
            <a:ext cx="21602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52" y="3797411"/>
            <a:ext cx="2653248" cy="2896403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 rot="20216866">
            <a:off x="2962633" y="4789537"/>
            <a:ext cx="373139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323528" y="5078798"/>
            <a:ext cx="30949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 err="1" smtClean="0"/>
              <a:t>Add</a:t>
            </a:r>
            <a:r>
              <a:rPr lang="it-IT" sz="1800" b="1" dirty="0" smtClean="0"/>
              <a:t> the </a:t>
            </a:r>
            <a:r>
              <a:rPr lang="it-IT" sz="1800" b="1" dirty="0" err="1" smtClean="0"/>
              <a:t>Addin</a:t>
            </a:r>
            <a:r>
              <a:rPr lang="it-IT" sz="1800" b="1" dirty="0" smtClean="0"/>
              <a:t> ‘</a:t>
            </a:r>
            <a:r>
              <a:rPr lang="it-IT" sz="1800" b="1" dirty="0" err="1" smtClean="0"/>
              <a:t>Ciurmy_Cuby_Addin</a:t>
            </a:r>
            <a:r>
              <a:rPr lang="it-IT" sz="1800" b="1" dirty="0" smtClean="0"/>
              <a:t>’ </a:t>
            </a:r>
            <a:endParaRPr lang="it-IT" sz="2800" b="1" dirty="0"/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5634249" y="2466985"/>
            <a:ext cx="30949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 smtClean="0"/>
              <a:t>Go to </a:t>
            </a:r>
            <a:r>
              <a:rPr lang="it-IT" sz="1800" b="1" dirty="0" err="1" smtClean="0"/>
              <a:t>additionals</a:t>
            </a:r>
            <a:r>
              <a:rPr lang="it-IT" sz="1800" b="1" dirty="0" smtClean="0"/>
              <a:t> </a:t>
            </a:r>
            <a:r>
              <a:rPr lang="it-IT" sz="1800" b="1" dirty="0" err="1" smtClean="0"/>
              <a:t>components</a:t>
            </a:r>
            <a:r>
              <a:rPr lang="it-IT" sz="1800" b="1" dirty="0" smtClean="0"/>
              <a:t> in </a:t>
            </a:r>
            <a:r>
              <a:rPr lang="it-IT" sz="1800" b="1" dirty="0" err="1" smtClean="0"/>
              <a:t>options</a:t>
            </a:r>
            <a:endParaRPr lang="it-IT" sz="2800" b="1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475928" y="5231198"/>
            <a:ext cx="30949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2800" b="1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6490752" y="1154385"/>
            <a:ext cx="2273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 smtClean="0"/>
              <a:t>Go to Excel </a:t>
            </a:r>
            <a:r>
              <a:rPr lang="it-IT" sz="1800" b="1" dirty="0" err="1" smtClean="0"/>
              <a:t>Options</a:t>
            </a:r>
            <a:endParaRPr lang="it-IT" sz="2800" b="1" dirty="0"/>
          </a:p>
        </p:txBody>
      </p:sp>
      <p:sp>
        <p:nvSpPr>
          <p:cNvPr id="12" name="Freccia a destra 11"/>
          <p:cNvSpPr/>
          <p:nvPr/>
        </p:nvSpPr>
        <p:spPr>
          <a:xfrm rot="11255025">
            <a:off x="3541797" y="1371214"/>
            <a:ext cx="293327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40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1385" y="89972"/>
            <a:ext cx="8229600" cy="1143000"/>
          </a:xfrm>
        </p:spPr>
        <p:txBody>
          <a:bodyPr/>
          <a:lstStyle/>
          <a:p>
            <a:r>
              <a:rPr lang="it-IT" dirty="0" err="1"/>
              <a:t>c</a:t>
            </a:r>
            <a:r>
              <a:rPr lang="it-IT" dirty="0" err="1" smtClean="0"/>
              <a:t>uby_help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83718" y="1232972"/>
            <a:ext cx="3859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Type</a:t>
            </a:r>
            <a:r>
              <a:rPr lang="it-IT" b="1" dirty="0" smtClean="0"/>
              <a:t> in a </a:t>
            </a:r>
            <a:r>
              <a:rPr lang="it-IT" b="1" dirty="0" err="1" smtClean="0"/>
              <a:t>cell</a:t>
            </a:r>
            <a:r>
              <a:rPr lang="it-IT" b="1" dirty="0" smtClean="0"/>
              <a:t> of the </a:t>
            </a:r>
            <a:r>
              <a:rPr lang="it-IT" b="1" dirty="0" err="1" smtClean="0"/>
              <a:t>sheet</a:t>
            </a:r>
            <a:r>
              <a:rPr lang="it-IT" b="1" dirty="0" smtClean="0"/>
              <a:t>: </a:t>
            </a:r>
            <a:r>
              <a:rPr lang="it-IT" b="1" dirty="0" err="1" smtClean="0"/>
              <a:t>cuby_help</a:t>
            </a:r>
            <a:r>
              <a:rPr lang="it-IT" b="1" dirty="0" smtClean="0"/>
              <a:t>()</a:t>
            </a:r>
            <a:endParaRPr lang="it-IT" sz="28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7658778" cy="2560315"/>
          </a:xfrm>
          <a:prstGeom prst="rect">
            <a:avLst/>
          </a:prstGeom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4427984" y="4758561"/>
            <a:ext cx="27895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 err="1" smtClean="0"/>
              <a:t>You</a:t>
            </a:r>
            <a:r>
              <a:rPr lang="it-IT" sz="1800" b="1" dirty="0" smtClean="0"/>
              <a:t> </a:t>
            </a:r>
            <a:r>
              <a:rPr lang="it-IT" sz="1800" b="1" dirty="0" err="1" smtClean="0"/>
              <a:t>see</a:t>
            </a:r>
            <a:r>
              <a:rPr lang="it-IT" sz="1800" b="1" dirty="0"/>
              <a:t> </a:t>
            </a:r>
            <a:r>
              <a:rPr lang="it-IT" sz="1800" b="1" dirty="0" smtClean="0"/>
              <a:t>the </a:t>
            </a:r>
            <a:r>
              <a:rPr lang="it-IT" sz="1800" b="1" dirty="0" err="1" smtClean="0"/>
              <a:t>params</a:t>
            </a:r>
            <a:r>
              <a:rPr lang="it-IT" sz="1800" b="1" dirty="0" smtClean="0"/>
              <a:t> for </a:t>
            </a:r>
            <a:r>
              <a:rPr lang="it-IT" sz="1800" b="1" dirty="0" err="1" smtClean="0"/>
              <a:t>every</a:t>
            </a:r>
            <a:r>
              <a:rPr lang="it-IT" sz="1800" b="1" dirty="0" smtClean="0"/>
              <a:t> formula</a:t>
            </a:r>
            <a:endParaRPr lang="it-IT" sz="2800" b="1" dirty="0"/>
          </a:p>
        </p:txBody>
      </p:sp>
      <p:sp>
        <p:nvSpPr>
          <p:cNvPr id="7" name="Freccia a destra 6"/>
          <p:cNvSpPr/>
          <p:nvPr/>
        </p:nvSpPr>
        <p:spPr>
          <a:xfrm rot="13481171">
            <a:off x="1930536" y="4192888"/>
            <a:ext cx="310760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67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19834"/>
          </a:xfrm>
        </p:spPr>
        <p:txBody>
          <a:bodyPr/>
          <a:lstStyle/>
          <a:p>
            <a:r>
              <a:rPr lang="it-IT" dirty="0" err="1" smtClean="0"/>
              <a:t>cuby_set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28352" y="936466"/>
            <a:ext cx="3817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To </a:t>
            </a:r>
            <a:r>
              <a:rPr lang="it-IT" b="1" dirty="0" err="1" smtClean="0"/>
              <a:t>store</a:t>
            </a:r>
            <a:r>
              <a:rPr lang="it-IT" b="1" dirty="0" smtClean="0"/>
              <a:t> a </a:t>
            </a:r>
            <a:r>
              <a:rPr lang="it-IT" b="1" dirty="0" err="1" smtClean="0"/>
              <a:t>tables</a:t>
            </a:r>
            <a:r>
              <a:rPr lang="it-IT" b="1" dirty="0" smtClean="0"/>
              <a:t> of data (</a:t>
            </a:r>
            <a:r>
              <a:rPr lang="it-IT" b="1" dirty="0" err="1" smtClean="0"/>
              <a:t>called</a:t>
            </a:r>
            <a:r>
              <a:rPr lang="it-IT" b="1" dirty="0" smtClean="0"/>
              <a:t> </a:t>
            </a:r>
            <a:r>
              <a:rPr lang="it-IT" b="1" dirty="0" err="1" smtClean="0"/>
              <a:t>Cuby</a:t>
            </a:r>
            <a:r>
              <a:rPr lang="it-IT" b="1" dirty="0" smtClean="0"/>
              <a:t>):</a:t>
            </a:r>
          </a:p>
          <a:p>
            <a:r>
              <a:rPr lang="it-IT" b="1" dirty="0" err="1" smtClean="0"/>
              <a:t>Type</a:t>
            </a:r>
            <a:r>
              <a:rPr lang="it-IT" b="1" dirty="0" smtClean="0"/>
              <a:t> in a </a:t>
            </a:r>
            <a:r>
              <a:rPr lang="it-IT" b="1" dirty="0" err="1" smtClean="0"/>
              <a:t>cell</a:t>
            </a:r>
            <a:r>
              <a:rPr lang="it-IT" b="1" dirty="0" smtClean="0"/>
              <a:t> of the </a:t>
            </a:r>
            <a:r>
              <a:rPr lang="it-IT" b="1" dirty="0" err="1" smtClean="0"/>
              <a:t>sheet</a:t>
            </a:r>
            <a:r>
              <a:rPr lang="it-IT" b="1" dirty="0" smtClean="0"/>
              <a:t>: </a:t>
            </a:r>
            <a:r>
              <a:rPr lang="it-IT" b="1" dirty="0" err="1" smtClean="0"/>
              <a:t>cuby_set</a:t>
            </a:r>
            <a:r>
              <a:rPr lang="it-IT" b="1" dirty="0" smtClean="0"/>
              <a:t>()</a:t>
            </a:r>
            <a:endParaRPr lang="it-IT" sz="2800" b="1" dirty="0"/>
          </a:p>
        </p:txBody>
      </p:sp>
      <p:sp>
        <p:nvSpPr>
          <p:cNvPr id="6" name="Rettangolo 5"/>
          <p:cNvSpPr/>
          <p:nvPr/>
        </p:nvSpPr>
        <p:spPr>
          <a:xfrm>
            <a:off x="563321" y="1623218"/>
            <a:ext cx="35511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Put inside the formula:</a:t>
            </a:r>
          </a:p>
          <a:p>
            <a:r>
              <a:rPr lang="it-IT" dirty="0" smtClean="0"/>
              <a:t>Login </a:t>
            </a:r>
            <a:r>
              <a:rPr lang="it-IT" dirty="0" err="1" smtClean="0"/>
              <a:t>parameters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name</a:t>
            </a:r>
            <a:r>
              <a:rPr lang="it-IT" dirty="0" smtClean="0"/>
              <a:t> of </a:t>
            </a:r>
            <a:r>
              <a:rPr lang="it-IT" dirty="0" err="1" smtClean="0"/>
              <a:t>cuby</a:t>
            </a:r>
            <a:r>
              <a:rPr lang="it-IT" dirty="0" smtClean="0"/>
              <a:t> (</a:t>
            </a:r>
            <a:r>
              <a:rPr lang="it-IT" dirty="0" err="1" smtClean="0"/>
              <a:t>id_name_cuby</a:t>
            </a:r>
            <a:r>
              <a:rPr lang="it-IT" dirty="0" smtClean="0"/>
              <a:t>)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range</a:t>
            </a:r>
            <a:r>
              <a:rPr lang="it-IT" dirty="0" smtClean="0"/>
              <a:t> of </a:t>
            </a:r>
            <a:r>
              <a:rPr lang="it-IT" dirty="0" err="1" smtClean="0"/>
              <a:t>tables</a:t>
            </a:r>
            <a:endParaRPr lang="it-IT" dirty="0" smtClean="0"/>
          </a:p>
          <a:p>
            <a:r>
              <a:rPr lang="it-IT" dirty="0" smtClean="0"/>
              <a:t>a </a:t>
            </a:r>
            <a:r>
              <a:rPr lang="it-IT" dirty="0" err="1" smtClean="0"/>
              <a:t>message</a:t>
            </a:r>
            <a:r>
              <a:rPr lang="it-IT" dirty="0" smtClean="0"/>
              <a:t> for the </a:t>
            </a:r>
            <a:r>
              <a:rPr lang="it-IT" dirty="0" err="1" smtClean="0"/>
              <a:t>reader</a:t>
            </a:r>
            <a:r>
              <a:rPr lang="it-IT" dirty="0" smtClean="0"/>
              <a:t> (optional)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21" y="3212976"/>
            <a:ext cx="747844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1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908" y="240788"/>
            <a:ext cx="8229600" cy="796217"/>
          </a:xfrm>
        </p:spPr>
        <p:txBody>
          <a:bodyPr/>
          <a:lstStyle/>
          <a:p>
            <a:r>
              <a:rPr lang="it-IT" dirty="0" err="1" smtClean="0"/>
              <a:t>cuby_get</a:t>
            </a:r>
            <a:r>
              <a:rPr lang="it-IT" dirty="0"/>
              <a:t>()</a:t>
            </a:r>
          </a:p>
        </p:txBody>
      </p:sp>
      <p:sp>
        <p:nvSpPr>
          <p:cNvPr id="5" name="Rettangolo 4"/>
          <p:cNvSpPr/>
          <p:nvPr/>
        </p:nvSpPr>
        <p:spPr>
          <a:xfrm>
            <a:off x="504908" y="1124744"/>
            <a:ext cx="374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Tot </a:t>
            </a:r>
            <a:r>
              <a:rPr lang="it-IT" b="1" dirty="0" err="1" smtClean="0"/>
              <a:t>get</a:t>
            </a:r>
            <a:r>
              <a:rPr lang="it-IT" b="1" dirty="0" smtClean="0"/>
              <a:t> the </a:t>
            </a:r>
            <a:r>
              <a:rPr lang="it-IT" b="1" dirty="0" err="1" smtClean="0"/>
              <a:t>Cuby</a:t>
            </a:r>
            <a:r>
              <a:rPr lang="it-IT" b="1" dirty="0" smtClean="0"/>
              <a:t> </a:t>
            </a:r>
            <a:r>
              <a:rPr lang="it-IT" b="1" dirty="0" err="1" smtClean="0"/>
              <a:t>stored</a:t>
            </a:r>
            <a:r>
              <a:rPr lang="it-IT" b="1" dirty="0" smtClean="0"/>
              <a:t>:</a:t>
            </a:r>
          </a:p>
          <a:p>
            <a:r>
              <a:rPr lang="it-IT" b="1" dirty="0" err="1" smtClean="0"/>
              <a:t>Type</a:t>
            </a:r>
            <a:r>
              <a:rPr lang="it-IT" b="1" dirty="0" smtClean="0"/>
              <a:t> in a </a:t>
            </a:r>
            <a:r>
              <a:rPr lang="it-IT" b="1" dirty="0" err="1" smtClean="0"/>
              <a:t>cell</a:t>
            </a:r>
            <a:r>
              <a:rPr lang="it-IT" b="1" dirty="0" smtClean="0"/>
              <a:t> of the </a:t>
            </a:r>
            <a:r>
              <a:rPr lang="it-IT" b="1" dirty="0" err="1" smtClean="0"/>
              <a:t>sheet</a:t>
            </a:r>
            <a:r>
              <a:rPr lang="it-IT" b="1" dirty="0" smtClean="0"/>
              <a:t>: </a:t>
            </a:r>
            <a:r>
              <a:rPr lang="it-IT" b="1" dirty="0" err="1" smtClean="0"/>
              <a:t>cuby_get</a:t>
            </a:r>
            <a:r>
              <a:rPr lang="it-IT" b="1" dirty="0" smtClean="0"/>
              <a:t>()</a:t>
            </a:r>
            <a:endParaRPr lang="it-IT" sz="2800" b="1" dirty="0"/>
          </a:p>
        </p:txBody>
      </p:sp>
      <p:sp>
        <p:nvSpPr>
          <p:cNvPr id="6" name="Rettangolo 5"/>
          <p:cNvSpPr/>
          <p:nvPr/>
        </p:nvSpPr>
        <p:spPr>
          <a:xfrm>
            <a:off x="504908" y="1731701"/>
            <a:ext cx="34380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Put inside the formula:</a:t>
            </a:r>
          </a:p>
          <a:p>
            <a:r>
              <a:rPr lang="it-IT" dirty="0" smtClean="0"/>
              <a:t>Login </a:t>
            </a:r>
            <a:r>
              <a:rPr lang="it-IT" dirty="0" err="1" smtClean="0"/>
              <a:t>parameters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name</a:t>
            </a:r>
            <a:r>
              <a:rPr lang="it-IT" dirty="0" smtClean="0"/>
              <a:t> of </a:t>
            </a:r>
            <a:r>
              <a:rPr lang="it-IT" dirty="0" err="1" smtClean="0"/>
              <a:t>cuby</a:t>
            </a:r>
            <a:r>
              <a:rPr lang="it-IT" dirty="0" smtClean="0"/>
              <a:t> (</a:t>
            </a:r>
            <a:r>
              <a:rPr lang="it-IT" dirty="0" err="1" smtClean="0"/>
              <a:t>id_name_cuby</a:t>
            </a:r>
            <a:r>
              <a:rPr lang="it-IT" dirty="0" smtClean="0"/>
              <a:t>)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80928"/>
            <a:ext cx="7189822" cy="37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4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cuby_report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504908" y="1124744"/>
            <a:ext cx="40448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To </a:t>
            </a:r>
            <a:r>
              <a:rPr lang="it-IT" b="1" dirty="0" err="1" smtClean="0"/>
              <a:t>see</a:t>
            </a:r>
            <a:r>
              <a:rPr lang="it-IT" b="1" dirty="0" smtClean="0"/>
              <a:t> </a:t>
            </a:r>
            <a:r>
              <a:rPr lang="it-IT" b="1" dirty="0" err="1" smtClean="0"/>
              <a:t>all</a:t>
            </a:r>
            <a:r>
              <a:rPr lang="it-IT" b="1" dirty="0" smtClean="0"/>
              <a:t> </a:t>
            </a:r>
            <a:r>
              <a:rPr lang="it-IT" b="1" dirty="0" err="1" smtClean="0"/>
              <a:t>Cuby</a:t>
            </a:r>
            <a:r>
              <a:rPr lang="it-IT" b="1" dirty="0" smtClean="0"/>
              <a:t> or </a:t>
            </a:r>
            <a:r>
              <a:rPr lang="it-IT" b="1" dirty="0" err="1" smtClean="0"/>
              <a:t>one</a:t>
            </a:r>
            <a:r>
              <a:rPr lang="it-IT" b="1" dirty="0" smtClean="0"/>
              <a:t> in </a:t>
            </a:r>
            <a:r>
              <a:rPr lang="it-IT" b="1" dirty="0" err="1" smtClean="0"/>
              <a:t>particular</a:t>
            </a:r>
            <a:r>
              <a:rPr lang="it-IT" b="1" dirty="0" smtClean="0"/>
              <a:t>:</a:t>
            </a:r>
          </a:p>
          <a:p>
            <a:r>
              <a:rPr lang="it-IT" b="1" dirty="0" err="1" smtClean="0"/>
              <a:t>Type</a:t>
            </a:r>
            <a:r>
              <a:rPr lang="it-IT" b="1" dirty="0" smtClean="0"/>
              <a:t> in a </a:t>
            </a:r>
            <a:r>
              <a:rPr lang="it-IT" b="1" dirty="0" err="1" smtClean="0"/>
              <a:t>cell</a:t>
            </a:r>
            <a:r>
              <a:rPr lang="it-IT" b="1" dirty="0" smtClean="0"/>
              <a:t> of the </a:t>
            </a:r>
            <a:r>
              <a:rPr lang="it-IT" b="1" dirty="0" err="1" smtClean="0"/>
              <a:t>sheet</a:t>
            </a:r>
            <a:r>
              <a:rPr lang="it-IT" b="1" dirty="0" smtClean="0"/>
              <a:t>: </a:t>
            </a:r>
            <a:r>
              <a:rPr lang="it-IT" b="1" dirty="0" err="1" smtClean="0"/>
              <a:t>cuby_report</a:t>
            </a:r>
            <a:r>
              <a:rPr lang="it-IT" b="1" dirty="0" smtClean="0"/>
              <a:t>()</a:t>
            </a:r>
            <a:endParaRPr lang="it-IT" sz="2800" b="1" dirty="0"/>
          </a:p>
        </p:txBody>
      </p:sp>
      <p:sp>
        <p:nvSpPr>
          <p:cNvPr id="5" name="Rettangolo 4"/>
          <p:cNvSpPr/>
          <p:nvPr/>
        </p:nvSpPr>
        <p:spPr>
          <a:xfrm>
            <a:off x="504908" y="1731701"/>
            <a:ext cx="80917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Put inside the formula:</a:t>
            </a:r>
          </a:p>
          <a:p>
            <a:r>
              <a:rPr lang="it-IT" dirty="0" smtClean="0"/>
              <a:t>Login </a:t>
            </a:r>
            <a:r>
              <a:rPr lang="it-IT" dirty="0" err="1" smtClean="0"/>
              <a:t>parameters</a:t>
            </a:r>
            <a:endParaRPr lang="it-IT" dirty="0" smtClean="0"/>
          </a:p>
          <a:p>
            <a:r>
              <a:rPr lang="it-IT" dirty="0" smtClean="0"/>
              <a:t>In </a:t>
            </a:r>
            <a:r>
              <a:rPr lang="it-IT" dirty="0" err="1" smtClean="0"/>
              <a:t>id_name_cuby</a:t>
            </a:r>
            <a:r>
              <a:rPr lang="it-IT" dirty="0" smtClean="0"/>
              <a:t> : the </a:t>
            </a:r>
            <a:r>
              <a:rPr lang="it-IT" dirty="0" err="1" smtClean="0"/>
              <a:t>name</a:t>
            </a:r>
            <a:r>
              <a:rPr lang="it-IT" dirty="0" smtClean="0"/>
              <a:t> of </a:t>
            </a:r>
            <a:r>
              <a:rPr lang="it-IT" dirty="0" err="1" smtClean="0"/>
              <a:t>cuby</a:t>
            </a:r>
            <a:r>
              <a:rPr lang="it-IT" dirty="0" smtClean="0"/>
              <a:t> or </a:t>
            </a:r>
            <a:r>
              <a:rPr lang="it-IT" dirty="0" err="1" smtClean="0"/>
              <a:t>nothing</a:t>
            </a:r>
            <a:r>
              <a:rPr lang="it-IT" dirty="0" smtClean="0"/>
              <a:t> (to </a:t>
            </a:r>
            <a:r>
              <a:rPr lang="it-IT" dirty="0" err="1" smtClean="0"/>
              <a:t>see</a:t>
            </a:r>
            <a:r>
              <a:rPr lang="it-IT" dirty="0" smtClean="0"/>
              <a:t> the report of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Cuby</a:t>
            </a:r>
            <a:r>
              <a:rPr lang="it-IT" dirty="0" smtClean="0"/>
              <a:t> </a:t>
            </a:r>
            <a:r>
              <a:rPr lang="it-IT" dirty="0" err="1" smtClean="0"/>
              <a:t>stored</a:t>
            </a:r>
            <a:r>
              <a:rPr lang="it-IT" dirty="0" smtClean="0"/>
              <a:t>)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24944"/>
            <a:ext cx="7856692" cy="29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1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cuby_create_link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57200" y="1389727"/>
            <a:ext cx="7935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To </a:t>
            </a:r>
            <a:r>
              <a:rPr lang="it-IT" b="1" dirty="0" err="1" smtClean="0"/>
              <a:t>store</a:t>
            </a:r>
            <a:r>
              <a:rPr lang="it-IT" b="1" dirty="0" smtClean="0"/>
              <a:t> a public </a:t>
            </a:r>
            <a:r>
              <a:rPr lang="it-IT" b="1" dirty="0" err="1" smtClean="0"/>
              <a:t>Cuby</a:t>
            </a:r>
            <a:r>
              <a:rPr lang="it-IT" b="1" dirty="0" smtClean="0"/>
              <a:t> </a:t>
            </a:r>
            <a:r>
              <a:rPr lang="it-IT" b="1" dirty="0" err="1" smtClean="0"/>
              <a:t>that</a:t>
            </a:r>
            <a:r>
              <a:rPr lang="it-IT" b="1" dirty="0" smtClean="0"/>
              <a:t> </a:t>
            </a:r>
            <a:r>
              <a:rPr lang="it-IT" b="1" dirty="0" err="1" smtClean="0"/>
              <a:t>all</a:t>
            </a:r>
            <a:r>
              <a:rPr lang="it-IT" b="1" dirty="0" smtClean="0"/>
              <a:t> can </a:t>
            </a:r>
            <a:r>
              <a:rPr lang="it-IT" b="1" dirty="0" err="1" smtClean="0"/>
              <a:t>see</a:t>
            </a:r>
            <a:r>
              <a:rPr lang="it-IT" b="1" dirty="0" smtClean="0"/>
              <a:t> (</a:t>
            </a:r>
            <a:r>
              <a:rPr lang="it-IT" b="1" dirty="0" err="1" smtClean="0"/>
              <a:t>also</a:t>
            </a:r>
            <a:r>
              <a:rPr lang="it-IT" b="1" dirty="0" smtClean="0"/>
              <a:t> for the </a:t>
            </a:r>
            <a:r>
              <a:rPr lang="it-IT" b="1" dirty="0" err="1" smtClean="0"/>
              <a:t>users</a:t>
            </a:r>
            <a:r>
              <a:rPr lang="it-IT" b="1" dirty="0" smtClean="0"/>
              <a:t> </a:t>
            </a:r>
            <a:r>
              <a:rPr lang="it-IT" b="1" dirty="0" err="1" smtClean="0"/>
              <a:t>not</a:t>
            </a:r>
            <a:r>
              <a:rPr lang="it-IT" b="1" dirty="0" smtClean="0"/>
              <a:t> </a:t>
            </a:r>
            <a:r>
              <a:rPr lang="it-IT" b="1" dirty="0" err="1" smtClean="0"/>
              <a:t>registered</a:t>
            </a:r>
            <a:r>
              <a:rPr lang="it-IT" b="1" dirty="0" smtClean="0"/>
              <a:t> in </a:t>
            </a:r>
            <a:r>
              <a:rPr lang="it-IT" b="1" dirty="0" err="1" smtClean="0"/>
              <a:t>Ciurmy</a:t>
            </a:r>
            <a:r>
              <a:rPr lang="it-IT" b="1" dirty="0" smtClean="0"/>
              <a:t>):</a:t>
            </a:r>
          </a:p>
          <a:p>
            <a:r>
              <a:rPr lang="it-IT" b="1" dirty="0" err="1" smtClean="0"/>
              <a:t>Type</a:t>
            </a:r>
            <a:r>
              <a:rPr lang="it-IT" b="1" dirty="0" smtClean="0"/>
              <a:t> in a </a:t>
            </a:r>
            <a:r>
              <a:rPr lang="it-IT" b="1" dirty="0" err="1" smtClean="0"/>
              <a:t>cell</a:t>
            </a:r>
            <a:r>
              <a:rPr lang="it-IT" b="1" dirty="0" smtClean="0"/>
              <a:t> of the </a:t>
            </a:r>
            <a:r>
              <a:rPr lang="it-IT" b="1" dirty="0" err="1" smtClean="0"/>
              <a:t>sheet</a:t>
            </a:r>
            <a:r>
              <a:rPr lang="it-IT" b="1" dirty="0" smtClean="0"/>
              <a:t>: </a:t>
            </a:r>
            <a:r>
              <a:rPr lang="it-IT" b="1" dirty="0" err="1" smtClean="0"/>
              <a:t>cuby_create_link</a:t>
            </a:r>
            <a:r>
              <a:rPr lang="it-IT" b="1" dirty="0" smtClean="0"/>
              <a:t>()</a:t>
            </a:r>
            <a:endParaRPr lang="it-IT" sz="2800" b="1" dirty="0"/>
          </a:p>
        </p:txBody>
      </p:sp>
      <p:sp>
        <p:nvSpPr>
          <p:cNvPr id="5" name="Rettangolo 4"/>
          <p:cNvSpPr/>
          <p:nvPr/>
        </p:nvSpPr>
        <p:spPr>
          <a:xfrm>
            <a:off x="457200" y="1996684"/>
            <a:ext cx="45981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Put inside the formula:</a:t>
            </a:r>
          </a:p>
          <a:p>
            <a:r>
              <a:rPr lang="it-IT" dirty="0" smtClean="0"/>
              <a:t>Login </a:t>
            </a:r>
            <a:r>
              <a:rPr lang="it-IT" dirty="0" err="1" smtClean="0"/>
              <a:t>parameters</a:t>
            </a:r>
            <a:endParaRPr lang="it-IT" dirty="0" smtClean="0"/>
          </a:p>
          <a:p>
            <a:r>
              <a:rPr lang="it-IT" dirty="0" smtClean="0"/>
              <a:t>In </a:t>
            </a:r>
            <a:r>
              <a:rPr lang="it-IT" dirty="0" err="1" smtClean="0"/>
              <a:t>id_name_cuby</a:t>
            </a:r>
            <a:r>
              <a:rPr lang="it-IT" dirty="0" smtClean="0"/>
              <a:t> : the </a:t>
            </a:r>
            <a:r>
              <a:rPr lang="it-IT" dirty="0" err="1" smtClean="0"/>
              <a:t>name</a:t>
            </a:r>
            <a:r>
              <a:rPr lang="it-IT" dirty="0" smtClean="0"/>
              <a:t> of </a:t>
            </a:r>
            <a:r>
              <a:rPr lang="it-IT" dirty="0" err="1" smtClean="0"/>
              <a:t>cuby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days</a:t>
            </a:r>
            <a:r>
              <a:rPr lang="it-IT" dirty="0" smtClean="0"/>
              <a:t> </a:t>
            </a:r>
            <a:r>
              <a:rPr lang="en-US" dirty="0"/>
              <a:t>in which the </a:t>
            </a:r>
            <a:r>
              <a:rPr lang="en-US" dirty="0" err="1" smtClean="0"/>
              <a:t>Cuby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public</a:t>
            </a:r>
            <a:endParaRPr lang="it-IT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84984"/>
            <a:ext cx="5203350" cy="307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4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it-IT" dirty="0" err="1" smtClean="0"/>
              <a:t>cuby_from_link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511871" y="1196752"/>
            <a:ext cx="436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To </a:t>
            </a:r>
            <a:r>
              <a:rPr lang="it-IT" b="1" dirty="0" err="1" smtClean="0"/>
              <a:t>get</a:t>
            </a:r>
            <a:r>
              <a:rPr lang="it-IT" b="1" dirty="0" smtClean="0"/>
              <a:t> a public </a:t>
            </a:r>
            <a:r>
              <a:rPr lang="it-IT" b="1" dirty="0" err="1" smtClean="0"/>
              <a:t>Cuby</a:t>
            </a:r>
            <a:r>
              <a:rPr lang="it-IT" b="1" dirty="0" smtClean="0"/>
              <a:t>:</a:t>
            </a:r>
          </a:p>
          <a:p>
            <a:r>
              <a:rPr lang="it-IT" b="1" dirty="0" err="1" smtClean="0"/>
              <a:t>Type</a:t>
            </a:r>
            <a:r>
              <a:rPr lang="it-IT" b="1" dirty="0" smtClean="0"/>
              <a:t> in a </a:t>
            </a:r>
            <a:r>
              <a:rPr lang="it-IT" b="1" dirty="0" err="1" smtClean="0"/>
              <a:t>cell</a:t>
            </a:r>
            <a:r>
              <a:rPr lang="it-IT" b="1" dirty="0" smtClean="0"/>
              <a:t> of the </a:t>
            </a:r>
            <a:r>
              <a:rPr lang="it-IT" b="1" dirty="0" err="1" smtClean="0"/>
              <a:t>sheet</a:t>
            </a:r>
            <a:r>
              <a:rPr lang="it-IT" b="1" dirty="0" smtClean="0"/>
              <a:t>: </a:t>
            </a:r>
            <a:r>
              <a:rPr lang="it-IT" b="1" dirty="0" err="1" smtClean="0"/>
              <a:t>cuby_from_link</a:t>
            </a:r>
            <a:r>
              <a:rPr lang="it-IT" b="1" dirty="0" smtClean="0"/>
              <a:t>()</a:t>
            </a:r>
            <a:endParaRPr lang="it-IT" sz="2800" b="1" dirty="0"/>
          </a:p>
        </p:txBody>
      </p:sp>
      <p:sp>
        <p:nvSpPr>
          <p:cNvPr id="7" name="Rettangolo 6"/>
          <p:cNvSpPr/>
          <p:nvPr/>
        </p:nvSpPr>
        <p:spPr>
          <a:xfrm>
            <a:off x="511871" y="1803709"/>
            <a:ext cx="60677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Put inside the formula:</a:t>
            </a:r>
          </a:p>
          <a:p>
            <a:r>
              <a:rPr lang="it-IT" dirty="0" smtClean="0"/>
              <a:t>link of </a:t>
            </a:r>
            <a:r>
              <a:rPr lang="it-IT" dirty="0" err="1" smtClean="0"/>
              <a:t>Cuby</a:t>
            </a:r>
            <a:r>
              <a:rPr lang="it-IT" dirty="0" smtClean="0"/>
              <a:t> (</a:t>
            </a:r>
            <a:r>
              <a:rPr lang="it-IT" dirty="0" err="1" smtClean="0"/>
              <a:t>this</a:t>
            </a:r>
            <a:r>
              <a:rPr lang="it-IT" dirty="0" smtClean="0"/>
              <a:t> link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cuby_create_link</a:t>
            </a:r>
            <a:r>
              <a:rPr lang="it-IT" dirty="0" smtClean="0"/>
              <a:t>)</a:t>
            </a:r>
          </a:p>
          <a:p>
            <a:r>
              <a:rPr lang="en-US" dirty="0"/>
              <a:t>Choose the cell for writing of the </a:t>
            </a:r>
            <a:r>
              <a:rPr lang="en-US" dirty="0" err="1"/>
              <a:t>Cuby</a:t>
            </a:r>
            <a:endParaRPr lang="it-IT" dirty="0" smtClean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01" y="2758006"/>
            <a:ext cx="7885620" cy="38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13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275</Words>
  <Application>Microsoft Office PowerPoint</Application>
  <PresentationFormat>Presentazione su schermo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di Office</vt:lpstr>
      <vt:lpstr>Cuby tutorial</vt:lpstr>
      <vt:lpstr>Add the Addin to additional component of Excel</vt:lpstr>
      <vt:lpstr>cuby_help()</vt:lpstr>
      <vt:lpstr>cuby_set()</vt:lpstr>
      <vt:lpstr>cuby_get()</vt:lpstr>
      <vt:lpstr>cuby_report()</vt:lpstr>
      <vt:lpstr>cuby_create_link()</vt:lpstr>
      <vt:lpstr>cuby_from_link()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Cuby turorial</dc:title>
  <dc:creator>Gianluca Conti</dc:creator>
  <cp:lastModifiedBy>Gianluca Conti</cp:lastModifiedBy>
  <cp:revision>12</cp:revision>
  <dcterms:created xsi:type="dcterms:W3CDTF">2015-08-18T18:35:04Z</dcterms:created>
  <dcterms:modified xsi:type="dcterms:W3CDTF">2015-11-30T18:08:30Z</dcterms:modified>
</cp:coreProperties>
</file>