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6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  <p:sldMasterId id="2147483689" r:id="rId3"/>
    <p:sldMasterId id="2147483691" r:id="rId4"/>
    <p:sldMasterId id="2147483723" r:id="rId5"/>
    <p:sldMasterId id="2147483755" r:id="rId6"/>
    <p:sldMasterId id="2147483787" r:id="rId7"/>
  </p:sldMasterIdLst>
  <p:notesMasterIdLst>
    <p:notesMasterId r:id="rId18"/>
  </p:notesMasterIdLst>
  <p:sldIdLst>
    <p:sldId id="266" r:id="rId8"/>
    <p:sldId id="267" r:id="rId9"/>
    <p:sldId id="268" r:id="rId10"/>
    <p:sldId id="269" r:id="rId11"/>
    <p:sldId id="261" r:id="rId12"/>
    <p:sldId id="262" r:id="rId13"/>
    <p:sldId id="258" r:id="rId14"/>
    <p:sldId id="264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5AD36-994E-4144-9CD4-0B41017590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7476-6D87-462E-8E03-176B027856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1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53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6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2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8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97476-6D87-462E-8E03-176B0278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a0afe6751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a0afe6751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5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8bfc7a41d7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8bfc7a41d7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1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27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9670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998020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43798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46398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5333228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6316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802414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961549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2209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7098776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652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01995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379245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533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2500466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697472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7018867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76817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025415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00271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490640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3412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46152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22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04026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177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6645724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2567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8923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509120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411682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98954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4010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24160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32898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502842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772230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903063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389582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3895988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234077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412955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522267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6994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912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314181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109787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4790849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8666335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299225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4541768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857978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7047653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44112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6008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585506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8206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26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211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0240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64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4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92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2643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509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867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54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49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242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68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37197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263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35715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12121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295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804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08512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878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2108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096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04960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385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100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15980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8108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1185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04652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6432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277528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0597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936016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718786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0183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692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441187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20287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47904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831523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657537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93178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06121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316033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3814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2680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4718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54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00776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6546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45769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774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3124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949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86388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8152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1017033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4669600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8322167" y="3541917"/>
            <a:ext cx="2918800" cy="4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33" b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8542767" y="3950884"/>
            <a:ext cx="2477600" cy="12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10058500" y="1061718"/>
            <a:ext cx="1238067" cy="132445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009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574750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800000" cy="15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950967" y="719334"/>
            <a:ext cx="1045677" cy="513796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1104280" y="5927836"/>
            <a:ext cx="7620567" cy="513795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1647952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950964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3724199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6497432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4"/>
          </p:nvPr>
        </p:nvSpPr>
        <p:spPr>
          <a:xfrm>
            <a:off x="1015768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5"/>
          </p:nvPr>
        </p:nvSpPr>
        <p:spPr>
          <a:xfrm>
            <a:off x="3796127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title" idx="6"/>
          </p:nvPr>
        </p:nvSpPr>
        <p:spPr>
          <a:xfrm>
            <a:off x="6576485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7"/>
          </p:nvPr>
        </p:nvSpPr>
        <p:spPr>
          <a:xfrm>
            <a:off x="9270667" y="4348049"/>
            <a:ext cx="199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 idx="8"/>
          </p:nvPr>
        </p:nvSpPr>
        <p:spPr>
          <a:xfrm>
            <a:off x="9356844" y="4006223"/>
            <a:ext cx="1824000" cy="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edium"/>
              <a:buNone/>
              <a:defRPr sz="2133" b="0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10058533" y="1061718"/>
            <a:ext cx="1238067" cy="132445"/>
            <a:chOff x="7596525" y="772450"/>
            <a:chExt cx="928550" cy="99334"/>
          </a:xfrm>
        </p:grpSpPr>
        <p:sp>
          <p:nvSpPr>
            <p:cNvPr id="247" name="Google Shape;247;p1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863008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1"/>
          </p:nvPr>
        </p:nvSpPr>
        <p:spPr>
          <a:xfrm>
            <a:off x="2845967" y="23208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2"/>
          </p:nvPr>
        </p:nvSpPr>
        <p:spPr>
          <a:xfrm>
            <a:off x="2845967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3"/>
          </p:nvPr>
        </p:nvSpPr>
        <p:spPr>
          <a:xfrm>
            <a:off x="7486433" y="2320867"/>
            <a:ext cx="3810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4"/>
          </p:nvPr>
        </p:nvSpPr>
        <p:spPr>
          <a:xfrm>
            <a:off x="7486433" y="2826300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5"/>
          </p:nvPr>
        </p:nvSpPr>
        <p:spPr>
          <a:xfrm>
            <a:off x="2845967" y="4251967"/>
            <a:ext cx="28584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6"/>
          </p:nvPr>
        </p:nvSpPr>
        <p:spPr>
          <a:xfrm>
            <a:off x="2845967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7"/>
          </p:nvPr>
        </p:nvSpPr>
        <p:spPr>
          <a:xfrm>
            <a:off x="7486433" y="4251967"/>
            <a:ext cx="31388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2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 txBox="1">
            <a:spLocks noGrp="1"/>
          </p:cNvSpPr>
          <p:nvPr>
            <p:ph type="subTitle" idx="8"/>
          </p:nvPr>
        </p:nvSpPr>
        <p:spPr>
          <a:xfrm>
            <a:off x="7486433" y="4747319"/>
            <a:ext cx="2983200" cy="7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6"/>
          <p:cNvSpPr txBox="1">
            <a:spLocks noGrp="1"/>
          </p:cNvSpPr>
          <p:nvPr>
            <p:ph type="title" idx="9" hasCustomPrompt="1"/>
          </p:nvPr>
        </p:nvSpPr>
        <p:spPr>
          <a:xfrm>
            <a:off x="15273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55467" y="23208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14" hasCustomPrompt="1"/>
          </p:nvPr>
        </p:nvSpPr>
        <p:spPr>
          <a:xfrm>
            <a:off x="15273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15" hasCustomPrompt="1"/>
          </p:nvPr>
        </p:nvSpPr>
        <p:spPr>
          <a:xfrm>
            <a:off x="6155467" y="4251967"/>
            <a:ext cx="1222400" cy="7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9116651" y="379901"/>
            <a:ext cx="5661632" cy="516068"/>
            <a:chOff x="5890813" y="400625"/>
            <a:chExt cx="4246224" cy="387051"/>
          </a:xfrm>
        </p:grpSpPr>
        <p:sp>
          <p:nvSpPr>
            <p:cNvPr id="271" name="Google Shape;271;p16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950971" y="5961061"/>
            <a:ext cx="1222396" cy="130767"/>
            <a:chOff x="4810525" y="1175150"/>
            <a:chExt cx="133675" cy="14300"/>
          </a:xfrm>
        </p:grpSpPr>
        <p:sp>
          <p:nvSpPr>
            <p:cNvPr id="276" name="Google Shape;276;p16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01584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950951" y="5995347"/>
            <a:ext cx="1100720" cy="96491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8699801" y="6231451"/>
            <a:ext cx="3695167" cy="336836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147506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10058533" y="5959400"/>
            <a:ext cx="1238067" cy="132445"/>
            <a:chOff x="7596525" y="772450"/>
            <a:chExt cx="928550" cy="99334"/>
          </a:xfrm>
        </p:grpSpPr>
        <p:sp>
          <p:nvSpPr>
            <p:cNvPr id="304" name="Google Shape;304;p18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370240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9508817" y="203267"/>
            <a:ext cx="5661632" cy="516068"/>
            <a:chOff x="5890813" y="400625"/>
            <a:chExt cx="4246224" cy="387051"/>
          </a:xfrm>
        </p:grpSpPr>
        <p:sp>
          <p:nvSpPr>
            <p:cNvPr id="316" name="Google Shape;316;p19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21" name="Google Shape;321;p19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83296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950967" y="1675517"/>
            <a:ext cx="4758400" cy="16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419367" y="3587900"/>
            <a:ext cx="4290000" cy="1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4341705" y="3363611"/>
            <a:ext cx="1222396" cy="130767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9769294" y="5976328"/>
            <a:ext cx="6187057" cy="640848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609683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6538213" y="2311873"/>
            <a:ext cx="47584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>
            <a:off x="6538213" y="3591956"/>
            <a:ext cx="4290000" cy="1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679705" y="3373678"/>
            <a:ext cx="1222396" cy="130767"/>
            <a:chOff x="4810525" y="1175150"/>
            <a:chExt cx="133675" cy="14300"/>
          </a:xfrm>
        </p:grpSpPr>
        <p:sp>
          <p:nvSpPr>
            <p:cNvPr id="352" name="Google Shape;352;p21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61" name="Google Shape;361;p21"/>
          <p:cNvGrpSpPr/>
          <p:nvPr/>
        </p:nvGrpSpPr>
        <p:grpSpPr>
          <a:xfrm rot="10800000">
            <a:off x="9769294" y="398912"/>
            <a:ext cx="6187057" cy="640848"/>
            <a:chOff x="4612950" y="1991350"/>
            <a:chExt cx="5002471" cy="518150"/>
          </a:xfrm>
        </p:grpSpPr>
        <p:sp>
          <p:nvSpPr>
            <p:cNvPr id="362" name="Google Shape;362;p21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918679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11022323" y="5780434"/>
            <a:ext cx="5109751" cy="480767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934165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950967" y="2845133"/>
            <a:ext cx="49024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950967" y="2058600"/>
            <a:ext cx="101528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rgbClr val="33678A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 sz="1867">
              <a:solidFill>
                <a:srgbClr val="33678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416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9179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730900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10904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730767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10904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5379284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4743800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5318633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4743800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9027667" y="23075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8452833" y="2758951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9027764" y="4269700"/>
            <a:ext cx="1908000" cy="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8452833" y="4721149"/>
            <a:ext cx="2704400" cy="7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10338094" y="719350"/>
            <a:ext cx="958501" cy="139373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145932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subTitle" idx="1"/>
          </p:nvPr>
        </p:nvSpPr>
        <p:spPr>
          <a:xfrm>
            <a:off x="950967" y="2325267"/>
            <a:ext cx="4277200" cy="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5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950967" y="1443500"/>
            <a:ext cx="42772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64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4729967" y="5453067"/>
            <a:ext cx="6566800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6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 txBox="1">
            <a:spLocks noGrp="1"/>
          </p:cNvSpPr>
          <p:nvPr>
            <p:ph type="subTitle" idx="2"/>
          </p:nvPr>
        </p:nvSpPr>
        <p:spPr>
          <a:xfrm>
            <a:off x="1629167" y="3289933"/>
            <a:ext cx="3100800" cy="17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7" name="Google Shape;417;p25"/>
          <p:cNvGrpSpPr/>
          <p:nvPr/>
        </p:nvGrpSpPr>
        <p:grpSpPr>
          <a:xfrm>
            <a:off x="9766643" y="4746094"/>
            <a:ext cx="1335315" cy="142829"/>
            <a:chOff x="6308362" y="2194519"/>
            <a:chExt cx="1268185" cy="135666"/>
          </a:xfrm>
        </p:grpSpPr>
        <p:sp>
          <p:nvSpPr>
            <p:cNvPr id="418" name="Google Shape;418;p25"/>
            <p:cNvSpPr/>
            <p:nvPr/>
          </p:nvSpPr>
          <p:spPr>
            <a:xfrm flipH="1">
              <a:off x="7530297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25"/>
            <p:cNvSpPr/>
            <p:nvPr/>
          </p:nvSpPr>
          <p:spPr>
            <a:xfrm flipH="1">
              <a:off x="7285294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25"/>
            <p:cNvSpPr/>
            <p:nvPr/>
          </p:nvSpPr>
          <p:spPr>
            <a:xfrm flipH="1">
              <a:off x="716362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25"/>
            <p:cNvSpPr/>
            <p:nvPr/>
          </p:nvSpPr>
          <p:spPr>
            <a:xfrm flipH="1">
              <a:off x="7041950" y="2194519"/>
              <a:ext cx="46250" cy="135666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25"/>
            <p:cNvSpPr/>
            <p:nvPr/>
          </p:nvSpPr>
          <p:spPr>
            <a:xfrm flipH="1">
              <a:off x="691174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25"/>
            <p:cNvSpPr/>
            <p:nvPr/>
          </p:nvSpPr>
          <p:spPr>
            <a:xfrm flipH="1">
              <a:off x="6814735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6421733" y="2194519"/>
              <a:ext cx="46012" cy="135666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25"/>
            <p:cNvSpPr/>
            <p:nvPr/>
          </p:nvSpPr>
          <p:spPr>
            <a:xfrm flipH="1">
              <a:off x="6652980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25"/>
            <p:cNvSpPr/>
            <p:nvPr/>
          </p:nvSpPr>
          <p:spPr>
            <a:xfrm flipH="1">
              <a:off x="6308362" y="2194519"/>
              <a:ext cx="46487" cy="135666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flipH="1">
            <a:off x="7559417" y="878456"/>
            <a:ext cx="3737188" cy="2511592"/>
            <a:chOff x="4583450" y="1118650"/>
            <a:chExt cx="844575" cy="567600"/>
          </a:xfrm>
        </p:grpSpPr>
        <p:sp>
          <p:nvSpPr>
            <p:cNvPr id="428" name="Google Shape;428;p25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04419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950967" y="3387433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950967" y="4738932"/>
            <a:ext cx="4667600" cy="1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950967" y="719334"/>
            <a:ext cx="1238067" cy="132445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138889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950967" y="3095900"/>
            <a:ext cx="5586000" cy="105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1"/>
          </p:nvPr>
        </p:nvSpPr>
        <p:spPr>
          <a:xfrm>
            <a:off x="950967" y="4447400"/>
            <a:ext cx="4667600" cy="16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07" name="Google Shape;507;p27"/>
          <p:cNvGrpSpPr/>
          <p:nvPr/>
        </p:nvGrpSpPr>
        <p:grpSpPr>
          <a:xfrm>
            <a:off x="10058533" y="719334"/>
            <a:ext cx="1238067" cy="132445"/>
            <a:chOff x="7596525" y="772450"/>
            <a:chExt cx="928550" cy="99334"/>
          </a:xfrm>
        </p:grpSpPr>
        <p:sp>
          <p:nvSpPr>
            <p:cNvPr id="508" name="Google Shape;508;p27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933235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8"/>
          <p:cNvSpPr txBox="1">
            <a:spLocks noGrp="1"/>
          </p:cNvSpPr>
          <p:nvPr>
            <p:ph type="title" hasCustomPrompt="1"/>
          </p:nvPr>
        </p:nvSpPr>
        <p:spPr>
          <a:xfrm>
            <a:off x="951000" y="1202481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1"/>
          </p:nvPr>
        </p:nvSpPr>
        <p:spPr>
          <a:xfrm>
            <a:off x="951000" y="2066177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title" idx="2" hasCustomPrompt="1"/>
          </p:nvPr>
        </p:nvSpPr>
        <p:spPr>
          <a:xfrm>
            <a:off x="951000" y="2792348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3" hasCustomPrompt="1"/>
          </p:nvPr>
        </p:nvSpPr>
        <p:spPr>
          <a:xfrm>
            <a:off x="951000" y="4382215"/>
            <a:ext cx="10290000" cy="6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4"/>
          </p:nvPr>
        </p:nvSpPr>
        <p:spPr>
          <a:xfrm>
            <a:off x="951000" y="5245911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5"/>
          </p:nvPr>
        </p:nvSpPr>
        <p:spPr>
          <a:xfrm>
            <a:off x="951000" y="3646205"/>
            <a:ext cx="10290000" cy="4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524" name="Google Shape;524;p28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25" name="Google Shape;525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43" name="Google Shape;543;p2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928261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9873767" y="350267"/>
            <a:ext cx="2663533" cy="924667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380800" y="5629500"/>
            <a:ext cx="2663533" cy="924667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533585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7258801" y="5818433"/>
            <a:ext cx="6669961" cy="690867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09567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329920" y="5738178"/>
            <a:ext cx="3129024" cy="882092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706210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192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23433" y="4325600"/>
            <a:ext cx="5145200" cy="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15867" y="1934400"/>
            <a:ext cx="7960400" cy="23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867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039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205729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25433" y="3655967"/>
            <a:ext cx="69964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6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274833" y="1718800"/>
            <a:ext cx="5697600" cy="1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5614771" y="3268394"/>
            <a:ext cx="1222396" cy="130767"/>
            <a:chOff x="4810525" y="1175150"/>
            <a:chExt cx="133675" cy="14300"/>
          </a:xfrm>
        </p:grpSpPr>
        <p:sp>
          <p:nvSpPr>
            <p:cNvPr id="15" name="Google Shape;15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10800000" flipH="1">
            <a:off x="-266483" y="599789"/>
            <a:ext cx="3737188" cy="2511592"/>
            <a:chOff x="4583450" y="1118650"/>
            <a:chExt cx="844575" cy="567600"/>
          </a:xfrm>
        </p:grpSpPr>
        <p:sp>
          <p:nvSpPr>
            <p:cNvPr id="25" name="Google Shape;25;p3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8963370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0967" y="1596133"/>
            <a:ext cx="103456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99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2294300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6601072" y="3452051"/>
            <a:ext cx="3280000" cy="1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 b="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6748476" y="5211851"/>
            <a:ext cx="29852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694484" y="5211851"/>
            <a:ext cx="2479600" cy="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Thin"/>
                <a:ea typeface="Saira Thin"/>
                <a:cs typeface="Saira Thin"/>
                <a:sym typeface="Saira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3104500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7411267" y="4958567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950905" y="5977485"/>
            <a:ext cx="956467" cy="114427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950967" y="6154500"/>
            <a:ext cx="1238067" cy="132445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10575351" y="671096"/>
            <a:ext cx="1100720" cy="96491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048857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1297533" y="5822320"/>
            <a:ext cx="9596940" cy="647040"/>
            <a:chOff x="1518200" y="4742325"/>
            <a:chExt cx="1982675" cy="133675"/>
          </a:xfrm>
        </p:grpSpPr>
        <p:sp>
          <p:nvSpPr>
            <p:cNvPr id="126" name="Google Shape;126;p6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10136701" y="719333"/>
            <a:ext cx="1159900" cy="168635"/>
            <a:chOff x="7602525" y="539500"/>
            <a:chExt cx="869925" cy="126476"/>
          </a:xfrm>
        </p:grpSpPr>
        <p:sp>
          <p:nvSpPr>
            <p:cNvPr id="131" name="Google Shape;131;p6"/>
            <p:cNvSpPr/>
            <p:nvPr/>
          </p:nvSpPr>
          <p:spPr>
            <a:xfrm>
              <a:off x="7602525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788387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974249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160112" y="539500"/>
              <a:ext cx="126476" cy="126476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346134" y="539500"/>
              <a:ext cx="126315" cy="126476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6" name="Google Shape;136;p6"/>
          <p:cNvGrpSpPr/>
          <p:nvPr/>
        </p:nvGrpSpPr>
        <p:grpSpPr>
          <a:xfrm>
            <a:off x="10167407" y="737937"/>
            <a:ext cx="1098464" cy="131408"/>
            <a:chOff x="656432" y="1229355"/>
            <a:chExt cx="1099051" cy="159993"/>
          </a:xfrm>
        </p:grpSpPr>
        <p:sp>
          <p:nvSpPr>
            <p:cNvPr id="137" name="Google Shape;137;p6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0079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0">
          <p15:clr>
            <a:srgbClr val="FA7B17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subTitle" idx="1"/>
          </p:nvPr>
        </p:nvSpPr>
        <p:spPr>
          <a:xfrm>
            <a:off x="965467" y="2166767"/>
            <a:ext cx="7138000" cy="36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3335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3845867" y="4170767"/>
            <a:ext cx="4500400" cy="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5266200" y="3895400"/>
            <a:ext cx="165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528867" y="2801833"/>
            <a:ext cx="9134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2168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6504500" y="0"/>
            <a:ext cx="5718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2367" y="2382351"/>
            <a:ext cx="4406000" cy="1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759525" y="4422300"/>
            <a:ext cx="3072000" cy="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7512367" y="2274800"/>
            <a:ext cx="3540000" cy="2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7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920968" y="5323012"/>
            <a:ext cx="1079200" cy="156869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923133" y="5822320"/>
            <a:ext cx="9596940" cy="64704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684171" y="1788645"/>
            <a:ext cx="1222396" cy="130767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203871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1084067" y="1405333"/>
            <a:ext cx="4585200" cy="4079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284067" y="1469633"/>
            <a:ext cx="4185200" cy="39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6003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443367" y="1918233"/>
            <a:ext cx="11360800" cy="1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954267" y="3881400"/>
            <a:ext cx="10342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2133" b="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0266017" y="719347"/>
            <a:ext cx="1100720" cy="96491"/>
            <a:chOff x="5033325" y="733775"/>
            <a:chExt cx="138525" cy="12125"/>
          </a:xfrm>
        </p:grpSpPr>
        <p:sp>
          <p:nvSpPr>
            <p:cNvPr id="182" name="Google Shape;182;p11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9" name="Google Shape;189;p11"/>
          <p:cNvGrpSpPr/>
          <p:nvPr/>
        </p:nvGrpSpPr>
        <p:grpSpPr>
          <a:xfrm flipH="1">
            <a:off x="-2094049" y="5575767"/>
            <a:ext cx="5661632" cy="516068"/>
            <a:chOff x="5890813" y="400625"/>
            <a:chExt cx="4246224" cy="387051"/>
          </a:xfrm>
        </p:grpSpPr>
        <p:sp>
          <p:nvSpPr>
            <p:cNvPr id="190" name="Google Shape;190;p11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095444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theme" Target="../theme/theme6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26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22.xml"/><Relationship Id="rId21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5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139.xml"/><Relationship Id="rId29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24" Type="http://schemas.openxmlformats.org/officeDocument/2006/relationships/slideLayout" Target="../slideLayouts/slideLayout143.xml"/><Relationship Id="rId32" Type="http://schemas.openxmlformats.org/officeDocument/2006/relationships/theme" Target="../theme/theme7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23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138.xml"/><Relationship Id="rId31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85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7430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7564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57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816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701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  <p:sldLayoutId id="2147483782" r:id="rId27"/>
    <p:sldLayoutId id="2147483783" r:id="rId28"/>
    <p:sldLayoutId id="2147483784" r:id="rId29"/>
    <p:sldLayoutId id="2147483785" r:id="rId30"/>
    <p:sldLayoutId id="2147483786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942200"/>
            <a:ext cx="10345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73291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  <p:sldLayoutId id="2147483811" r:id="rId24"/>
    <p:sldLayoutId id="2147483812" r:id="rId25"/>
    <p:sldLayoutId id="2147483813" r:id="rId26"/>
    <p:sldLayoutId id="2147483814" r:id="rId27"/>
    <p:sldLayoutId id="2147483815" r:id="rId28"/>
    <p:sldLayoutId id="2147483816" r:id="rId29"/>
    <p:sldLayoutId id="2147483817" r:id="rId30"/>
    <p:sldLayoutId id="214748381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2115867" y="2182050"/>
            <a:ext cx="7960400" cy="103456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BEALTHY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3368650" y="3154128"/>
            <a:ext cx="5454833" cy="1381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Design and Implementation of Mobile Applications </a:t>
            </a:r>
          </a:p>
          <a:p>
            <a:pPr marL="0" indent="0">
              <a:spcAft>
                <a:spcPts val="1600"/>
              </a:spcAft>
              <a:buClr>
                <a:schemeClr val="dk1"/>
              </a:buClr>
              <a:buSzPts val="1400"/>
            </a:pPr>
            <a:r>
              <a:rPr lang="en-US" dirty="0"/>
              <a:t>2020-2021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2308491" y="681164"/>
            <a:ext cx="141932" cy="142053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5" name="Google Shape;685;p35"/>
          <p:cNvSpPr/>
          <p:nvPr/>
        </p:nvSpPr>
        <p:spPr>
          <a:xfrm>
            <a:off x="10" y="331225"/>
            <a:ext cx="3097141" cy="1039064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6" name="Google Shape;686;p35"/>
          <p:cNvSpPr/>
          <p:nvPr/>
        </p:nvSpPr>
        <p:spPr>
          <a:xfrm>
            <a:off x="10" y="475937"/>
            <a:ext cx="3763437" cy="1083396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7" name="Google Shape;687;p35"/>
          <p:cNvSpPr/>
          <p:nvPr/>
        </p:nvSpPr>
        <p:spPr>
          <a:xfrm>
            <a:off x="10" y="630310"/>
            <a:ext cx="2572415" cy="1351556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8" name="Google Shape;688;p35"/>
          <p:cNvSpPr/>
          <p:nvPr/>
        </p:nvSpPr>
        <p:spPr>
          <a:xfrm>
            <a:off x="10" y="1064441"/>
            <a:ext cx="2042495" cy="892663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35"/>
          <p:cNvSpPr/>
          <p:nvPr/>
        </p:nvSpPr>
        <p:spPr>
          <a:xfrm>
            <a:off x="1995154" y="1916397"/>
            <a:ext cx="141932" cy="141812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35"/>
          <p:cNvSpPr/>
          <p:nvPr/>
        </p:nvSpPr>
        <p:spPr>
          <a:xfrm>
            <a:off x="3740375" y="1488305"/>
            <a:ext cx="112941" cy="113063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1" name="Google Shape;691;p35"/>
          <p:cNvSpPr/>
          <p:nvPr/>
        </p:nvSpPr>
        <p:spPr>
          <a:xfrm>
            <a:off x="280976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2" name="Google Shape;692;p35"/>
          <p:cNvSpPr/>
          <p:nvPr/>
        </p:nvSpPr>
        <p:spPr>
          <a:xfrm>
            <a:off x="420976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3" name="Google Shape;693;p35"/>
          <p:cNvSpPr/>
          <p:nvPr/>
        </p:nvSpPr>
        <p:spPr>
          <a:xfrm>
            <a:off x="560854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4" name="Google Shape;694;p35"/>
          <p:cNvSpPr/>
          <p:nvPr/>
        </p:nvSpPr>
        <p:spPr>
          <a:xfrm>
            <a:off x="700733" y="751345"/>
            <a:ext cx="95185" cy="95185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5" name="Google Shape;695;p35"/>
          <p:cNvSpPr/>
          <p:nvPr/>
        </p:nvSpPr>
        <p:spPr>
          <a:xfrm>
            <a:off x="840612" y="751345"/>
            <a:ext cx="95305" cy="95185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6" name="Google Shape;696;p35"/>
          <p:cNvSpPr/>
          <p:nvPr/>
        </p:nvSpPr>
        <p:spPr>
          <a:xfrm>
            <a:off x="129259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7" name="Google Shape;697;p35"/>
          <p:cNvSpPr/>
          <p:nvPr/>
        </p:nvSpPr>
        <p:spPr>
          <a:xfrm>
            <a:off x="225652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8" name="Google Shape;698;p35"/>
          <p:cNvSpPr/>
          <p:nvPr/>
        </p:nvSpPr>
        <p:spPr>
          <a:xfrm>
            <a:off x="273485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9" name="Google Shape;699;p35"/>
          <p:cNvSpPr/>
          <p:nvPr/>
        </p:nvSpPr>
        <p:spPr>
          <a:xfrm>
            <a:off x="321561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0" name="Google Shape;700;p35"/>
          <p:cNvSpPr/>
          <p:nvPr/>
        </p:nvSpPr>
        <p:spPr>
          <a:xfrm>
            <a:off x="37265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1" name="Google Shape;701;p35"/>
          <p:cNvSpPr/>
          <p:nvPr/>
        </p:nvSpPr>
        <p:spPr>
          <a:xfrm>
            <a:off x="410828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2" name="Google Shape;702;p35"/>
          <p:cNvSpPr/>
          <p:nvPr/>
        </p:nvSpPr>
        <p:spPr>
          <a:xfrm>
            <a:off x="565684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3" name="Google Shape;703;p35"/>
          <p:cNvSpPr/>
          <p:nvPr/>
        </p:nvSpPr>
        <p:spPr>
          <a:xfrm>
            <a:off x="474607" y="1648839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4" name="Google Shape;704;p35"/>
          <p:cNvSpPr/>
          <p:nvPr/>
        </p:nvSpPr>
        <p:spPr>
          <a:xfrm>
            <a:off x="610136" y="1648839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5" name="Google Shape;705;p35"/>
          <p:cNvSpPr/>
          <p:nvPr/>
        </p:nvSpPr>
        <p:spPr>
          <a:xfrm>
            <a:off x="805097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6" name="Google Shape;706;p35"/>
          <p:cNvSpPr/>
          <p:nvPr/>
        </p:nvSpPr>
        <p:spPr>
          <a:xfrm>
            <a:off x="901491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7" name="Google Shape;707;p35"/>
          <p:cNvSpPr/>
          <p:nvPr/>
        </p:nvSpPr>
        <p:spPr>
          <a:xfrm>
            <a:off x="949324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8" name="Google Shape;708;p35"/>
          <p:cNvSpPr/>
          <p:nvPr/>
        </p:nvSpPr>
        <p:spPr>
          <a:xfrm>
            <a:off x="997400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9" name="Google Shape;709;p35"/>
          <p:cNvSpPr/>
          <p:nvPr/>
        </p:nvSpPr>
        <p:spPr>
          <a:xfrm>
            <a:off x="1048496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0" name="Google Shape;710;p35"/>
          <p:cNvSpPr/>
          <p:nvPr/>
        </p:nvSpPr>
        <p:spPr>
          <a:xfrm>
            <a:off x="1086667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1" name="Google Shape;711;p35"/>
          <p:cNvSpPr/>
          <p:nvPr/>
        </p:nvSpPr>
        <p:spPr>
          <a:xfrm>
            <a:off x="1241523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2" name="Google Shape;712;p35"/>
          <p:cNvSpPr/>
          <p:nvPr/>
        </p:nvSpPr>
        <p:spPr>
          <a:xfrm>
            <a:off x="1150445" y="1348668"/>
            <a:ext cx="18240" cy="245331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3" name="Google Shape;713;p35"/>
          <p:cNvSpPr/>
          <p:nvPr/>
        </p:nvSpPr>
        <p:spPr>
          <a:xfrm>
            <a:off x="1285975" y="1348668"/>
            <a:ext cx="18360" cy="245331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4" name="Google Shape;714;p35"/>
          <p:cNvSpPr/>
          <p:nvPr/>
        </p:nvSpPr>
        <p:spPr>
          <a:xfrm>
            <a:off x="78768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5" name="Google Shape;715;p35"/>
          <p:cNvSpPr/>
          <p:nvPr/>
        </p:nvSpPr>
        <p:spPr>
          <a:xfrm>
            <a:off x="169725" y="389205"/>
            <a:ext cx="58585" cy="58464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6" name="Google Shape;716;p35"/>
          <p:cNvSpPr/>
          <p:nvPr/>
        </p:nvSpPr>
        <p:spPr>
          <a:xfrm>
            <a:off x="27034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7" name="Google Shape;717;p35"/>
          <p:cNvSpPr/>
          <p:nvPr/>
        </p:nvSpPr>
        <p:spPr>
          <a:xfrm>
            <a:off x="366256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8" name="Google Shape;718;p35"/>
          <p:cNvSpPr/>
          <p:nvPr/>
        </p:nvSpPr>
        <p:spPr>
          <a:xfrm>
            <a:off x="462045" y="394037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19" name="Google Shape;719;p35"/>
          <p:cNvSpPr/>
          <p:nvPr/>
        </p:nvSpPr>
        <p:spPr>
          <a:xfrm>
            <a:off x="557833" y="394037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0" name="Google Shape;720;p35"/>
          <p:cNvSpPr/>
          <p:nvPr/>
        </p:nvSpPr>
        <p:spPr>
          <a:xfrm>
            <a:off x="1858537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1" name="Google Shape;721;p35"/>
          <p:cNvSpPr/>
          <p:nvPr/>
        </p:nvSpPr>
        <p:spPr>
          <a:xfrm>
            <a:off x="1949494" y="191106"/>
            <a:ext cx="58585" cy="58585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2" name="Google Shape;722;p35"/>
          <p:cNvSpPr/>
          <p:nvPr/>
        </p:nvSpPr>
        <p:spPr>
          <a:xfrm>
            <a:off x="205011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3" name="Google Shape;723;p35"/>
          <p:cNvSpPr/>
          <p:nvPr/>
        </p:nvSpPr>
        <p:spPr>
          <a:xfrm>
            <a:off x="2146025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4" name="Google Shape;724;p35"/>
          <p:cNvSpPr/>
          <p:nvPr/>
        </p:nvSpPr>
        <p:spPr>
          <a:xfrm>
            <a:off x="2241814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5" name="Google Shape;725;p35"/>
          <p:cNvSpPr/>
          <p:nvPr/>
        </p:nvSpPr>
        <p:spPr>
          <a:xfrm>
            <a:off x="2337603" y="195936"/>
            <a:ext cx="49043" cy="488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6" name="Google Shape;726;p35"/>
          <p:cNvSpPr/>
          <p:nvPr/>
        </p:nvSpPr>
        <p:spPr>
          <a:xfrm>
            <a:off x="2478932" y="195936"/>
            <a:ext cx="48921" cy="488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7" name="Google Shape;727;p35"/>
          <p:cNvSpPr/>
          <p:nvPr/>
        </p:nvSpPr>
        <p:spPr>
          <a:xfrm>
            <a:off x="10" y="956331"/>
            <a:ext cx="3513999" cy="875752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8" name="Google Shape;728;p35"/>
          <p:cNvSpPr/>
          <p:nvPr/>
        </p:nvSpPr>
        <p:spPr>
          <a:xfrm>
            <a:off x="10" y="215385"/>
            <a:ext cx="2963423" cy="847969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29" name="Google Shape;729;p35"/>
          <p:cNvSpPr/>
          <p:nvPr/>
        </p:nvSpPr>
        <p:spPr>
          <a:xfrm>
            <a:off x="10" y="1215553"/>
            <a:ext cx="659773" cy="283019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0" name="Google Shape;730;p35"/>
          <p:cNvSpPr/>
          <p:nvPr/>
        </p:nvSpPr>
        <p:spPr>
          <a:xfrm>
            <a:off x="631880" y="1470790"/>
            <a:ext cx="49043" cy="4892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1" name="Google Shape;731;p35"/>
          <p:cNvSpPr/>
          <p:nvPr/>
        </p:nvSpPr>
        <p:spPr>
          <a:xfrm flipH="1">
            <a:off x="9739905" y="4324050"/>
            <a:ext cx="2501083" cy="1337657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2" name="Google Shape;732;p35"/>
          <p:cNvSpPr/>
          <p:nvPr/>
        </p:nvSpPr>
        <p:spPr>
          <a:xfrm flipH="1">
            <a:off x="9896105" y="5396543"/>
            <a:ext cx="2344883" cy="830671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3" name="Google Shape;733;p35"/>
          <p:cNvSpPr/>
          <p:nvPr/>
        </p:nvSpPr>
        <p:spPr>
          <a:xfrm flipH="1">
            <a:off x="9806611" y="5556283"/>
            <a:ext cx="129872" cy="129983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4" name="Google Shape;734;p35"/>
          <p:cNvSpPr/>
          <p:nvPr/>
        </p:nvSpPr>
        <p:spPr>
          <a:xfrm flipH="1">
            <a:off x="8830913" y="4888560"/>
            <a:ext cx="3410075" cy="1533019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5" name="Google Shape;735;p35"/>
          <p:cNvSpPr/>
          <p:nvPr/>
        </p:nvSpPr>
        <p:spPr>
          <a:xfrm flipH="1">
            <a:off x="9677956" y="4718422"/>
            <a:ext cx="2563032" cy="1323276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6" name="Google Shape;736;p35"/>
          <p:cNvSpPr/>
          <p:nvPr/>
        </p:nvSpPr>
        <p:spPr>
          <a:xfrm flipH="1">
            <a:off x="10263154" y="4992767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7" name="Google Shape;737;p35"/>
          <p:cNvSpPr/>
          <p:nvPr/>
        </p:nvSpPr>
        <p:spPr>
          <a:xfrm flipH="1">
            <a:off x="8792417" y="4836788"/>
            <a:ext cx="103433" cy="103544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8" name="Google Shape;738;p35"/>
          <p:cNvSpPr/>
          <p:nvPr/>
        </p:nvSpPr>
        <p:spPr>
          <a:xfrm flipH="1">
            <a:off x="10986189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39" name="Google Shape;739;p35"/>
          <p:cNvSpPr/>
          <p:nvPr/>
        </p:nvSpPr>
        <p:spPr>
          <a:xfrm flipH="1">
            <a:off x="10857976" y="6344806"/>
            <a:ext cx="87281" cy="87060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0" name="Google Shape;740;p35"/>
          <p:cNvSpPr/>
          <p:nvPr/>
        </p:nvSpPr>
        <p:spPr>
          <a:xfrm flipH="1">
            <a:off x="10729873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1" name="Google Shape;741;p35"/>
          <p:cNvSpPr/>
          <p:nvPr/>
        </p:nvSpPr>
        <p:spPr>
          <a:xfrm flipH="1">
            <a:off x="10601772" y="6344806"/>
            <a:ext cx="87171" cy="87060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2" name="Google Shape;742;p35"/>
          <p:cNvSpPr/>
          <p:nvPr/>
        </p:nvSpPr>
        <p:spPr>
          <a:xfrm flipH="1">
            <a:off x="10473670" y="6344806"/>
            <a:ext cx="87060" cy="87060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3" name="Google Shape;743;p35"/>
          <p:cNvSpPr/>
          <p:nvPr/>
        </p:nvSpPr>
        <p:spPr>
          <a:xfrm flipH="1">
            <a:off x="12024610" y="5268773"/>
            <a:ext cx="87060" cy="8728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4" name="Google Shape;744;p35"/>
          <p:cNvSpPr/>
          <p:nvPr/>
        </p:nvSpPr>
        <p:spPr>
          <a:xfrm flipH="1">
            <a:off x="11896397" y="5268773"/>
            <a:ext cx="87281" cy="8728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5" name="Google Shape;745;p35"/>
          <p:cNvSpPr/>
          <p:nvPr/>
        </p:nvSpPr>
        <p:spPr>
          <a:xfrm flipH="1">
            <a:off x="11768295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6" name="Google Shape;746;p35"/>
          <p:cNvSpPr/>
          <p:nvPr/>
        </p:nvSpPr>
        <p:spPr>
          <a:xfrm flipH="1">
            <a:off x="11640192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7" name="Google Shape;747;p35"/>
          <p:cNvSpPr/>
          <p:nvPr/>
        </p:nvSpPr>
        <p:spPr>
          <a:xfrm flipH="1">
            <a:off x="11512091" y="5268773"/>
            <a:ext cx="87171" cy="8728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8" name="Google Shape;748;p35"/>
          <p:cNvSpPr/>
          <p:nvPr/>
        </p:nvSpPr>
        <p:spPr>
          <a:xfrm flipH="1">
            <a:off x="12151826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49" name="Google Shape;749;p35"/>
          <p:cNvSpPr/>
          <p:nvPr/>
        </p:nvSpPr>
        <p:spPr>
          <a:xfrm flipH="1">
            <a:off x="12063549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0" name="Google Shape;750;p35"/>
          <p:cNvSpPr/>
          <p:nvPr/>
        </p:nvSpPr>
        <p:spPr>
          <a:xfrm flipH="1">
            <a:off x="12019741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1" name="Google Shape;751;p35"/>
          <p:cNvSpPr/>
          <p:nvPr/>
        </p:nvSpPr>
        <p:spPr>
          <a:xfrm flipH="1">
            <a:off x="1197582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2" name="Google Shape;752;p35"/>
          <p:cNvSpPr/>
          <p:nvPr/>
        </p:nvSpPr>
        <p:spPr>
          <a:xfrm flipH="1">
            <a:off x="11928920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3" name="Google Shape;753;p35"/>
          <p:cNvSpPr/>
          <p:nvPr/>
        </p:nvSpPr>
        <p:spPr>
          <a:xfrm flipH="1">
            <a:off x="11893963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4" name="Google Shape;754;p35"/>
          <p:cNvSpPr/>
          <p:nvPr/>
        </p:nvSpPr>
        <p:spPr>
          <a:xfrm flipH="1">
            <a:off x="11752145" y="5727861"/>
            <a:ext cx="16815" cy="224676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5" name="Google Shape;755;p35"/>
          <p:cNvSpPr/>
          <p:nvPr/>
        </p:nvSpPr>
        <p:spPr>
          <a:xfrm flipH="1">
            <a:off x="11835664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6" name="Google Shape;756;p35"/>
          <p:cNvSpPr/>
          <p:nvPr/>
        </p:nvSpPr>
        <p:spPr>
          <a:xfrm flipH="1">
            <a:off x="11711435" y="5727861"/>
            <a:ext cx="16704" cy="224676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7" name="Google Shape;757;p35"/>
          <p:cNvSpPr/>
          <p:nvPr/>
        </p:nvSpPr>
        <p:spPr>
          <a:xfrm flipH="1">
            <a:off x="11503242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8" name="Google Shape;758;p35"/>
          <p:cNvSpPr/>
          <p:nvPr/>
        </p:nvSpPr>
        <p:spPr>
          <a:xfrm flipH="1">
            <a:off x="11388967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59" name="Google Shape;759;p35"/>
          <p:cNvSpPr/>
          <p:nvPr/>
        </p:nvSpPr>
        <p:spPr>
          <a:xfrm flipH="1">
            <a:off x="11332217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0" name="Google Shape;760;p35"/>
          <p:cNvSpPr/>
          <p:nvPr/>
        </p:nvSpPr>
        <p:spPr>
          <a:xfrm flipH="1">
            <a:off x="11275469" y="4287766"/>
            <a:ext cx="21572" cy="63276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1" name="Google Shape;761;p35"/>
          <p:cNvSpPr/>
          <p:nvPr/>
        </p:nvSpPr>
        <p:spPr>
          <a:xfrm flipH="1">
            <a:off x="1121473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2" name="Google Shape;762;p35"/>
          <p:cNvSpPr/>
          <p:nvPr/>
        </p:nvSpPr>
        <p:spPr>
          <a:xfrm flipH="1">
            <a:off x="11169491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3" name="Google Shape;763;p35"/>
          <p:cNvSpPr/>
          <p:nvPr/>
        </p:nvSpPr>
        <p:spPr>
          <a:xfrm flipH="1">
            <a:off x="10986188" y="4287766"/>
            <a:ext cx="21461" cy="63276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4" name="Google Shape;764;p35"/>
          <p:cNvSpPr/>
          <p:nvPr/>
        </p:nvSpPr>
        <p:spPr>
          <a:xfrm flipH="1">
            <a:off x="11094045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5" name="Google Shape;765;p35"/>
          <p:cNvSpPr/>
          <p:nvPr/>
        </p:nvSpPr>
        <p:spPr>
          <a:xfrm flipH="1">
            <a:off x="10933309" y="4287766"/>
            <a:ext cx="21683" cy="63276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6" name="Google Shape;766;p35"/>
          <p:cNvSpPr/>
          <p:nvPr/>
        </p:nvSpPr>
        <p:spPr>
          <a:xfrm flipH="1">
            <a:off x="10668810" y="4037756"/>
            <a:ext cx="1639105" cy="393045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7" name="Google Shape;767;p35"/>
          <p:cNvSpPr/>
          <p:nvPr/>
        </p:nvSpPr>
        <p:spPr>
          <a:xfrm flipH="1">
            <a:off x="10646352" y="440391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8" name="Google Shape;768;p35"/>
          <p:cNvSpPr/>
          <p:nvPr/>
        </p:nvSpPr>
        <p:spPr>
          <a:xfrm flipH="1">
            <a:off x="10742595" y="4118732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9" name="Google Shape;769;p35"/>
          <p:cNvSpPr/>
          <p:nvPr/>
        </p:nvSpPr>
        <p:spPr>
          <a:xfrm flipH="1">
            <a:off x="10720249" y="4484896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0" name="Google Shape;770;p35"/>
          <p:cNvSpPr/>
          <p:nvPr/>
        </p:nvSpPr>
        <p:spPr>
          <a:xfrm flipH="1">
            <a:off x="10816491" y="4199599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1" name="Google Shape;771;p35"/>
          <p:cNvSpPr/>
          <p:nvPr/>
        </p:nvSpPr>
        <p:spPr>
          <a:xfrm flipH="1">
            <a:off x="10784521" y="4565762"/>
            <a:ext cx="44803" cy="44913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2" name="Google Shape;772;p35"/>
          <p:cNvSpPr/>
          <p:nvPr/>
        </p:nvSpPr>
        <p:spPr>
          <a:xfrm flipH="1">
            <a:off x="10890388" y="4280575"/>
            <a:ext cx="1639216" cy="393045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3" name="Google Shape;773;p35"/>
          <p:cNvSpPr/>
          <p:nvPr/>
        </p:nvSpPr>
        <p:spPr>
          <a:xfrm flipH="1">
            <a:off x="10868153" y="4646737"/>
            <a:ext cx="44692" cy="44803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4" name="Google Shape;774;p35"/>
          <p:cNvSpPr/>
          <p:nvPr/>
        </p:nvSpPr>
        <p:spPr>
          <a:xfrm flipH="1">
            <a:off x="12057796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5" name="Google Shape;775;p35"/>
          <p:cNvSpPr/>
          <p:nvPr/>
        </p:nvSpPr>
        <p:spPr>
          <a:xfrm flipH="1">
            <a:off x="11965647" y="4766653"/>
            <a:ext cx="53652" cy="53763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6" name="Google Shape;776;p35"/>
          <p:cNvSpPr/>
          <p:nvPr/>
        </p:nvSpPr>
        <p:spPr>
          <a:xfrm flipH="1">
            <a:off x="11882347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7" name="Google Shape;777;p35"/>
          <p:cNvSpPr/>
          <p:nvPr/>
        </p:nvSpPr>
        <p:spPr>
          <a:xfrm flipH="1">
            <a:off x="11794623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8" name="Google Shape;778;p35"/>
          <p:cNvSpPr/>
          <p:nvPr/>
        </p:nvSpPr>
        <p:spPr>
          <a:xfrm flipH="1">
            <a:off x="11706788" y="4771189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79" name="Google Shape;779;p35"/>
          <p:cNvSpPr/>
          <p:nvPr/>
        </p:nvSpPr>
        <p:spPr>
          <a:xfrm flipH="1">
            <a:off x="11619065" y="4771189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0" name="Google Shape;780;p35"/>
          <p:cNvSpPr/>
          <p:nvPr/>
        </p:nvSpPr>
        <p:spPr>
          <a:xfrm flipH="1">
            <a:off x="10798792" y="5290012"/>
            <a:ext cx="44803" cy="44803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1" name="Google Shape;781;p35"/>
          <p:cNvSpPr/>
          <p:nvPr/>
        </p:nvSpPr>
        <p:spPr>
          <a:xfrm flipH="1">
            <a:off x="10706643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2" name="Google Shape;782;p35"/>
          <p:cNvSpPr/>
          <p:nvPr/>
        </p:nvSpPr>
        <p:spPr>
          <a:xfrm flipH="1">
            <a:off x="10623233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3" name="Google Shape;783;p35"/>
          <p:cNvSpPr/>
          <p:nvPr/>
        </p:nvSpPr>
        <p:spPr>
          <a:xfrm flipH="1">
            <a:off x="10535509" y="5290012"/>
            <a:ext cx="44913" cy="44803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4" name="Google Shape;784;p35"/>
          <p:cNvSpPr/>
          <p:nvPr/>
        </p:nvSpPr>
        <p:spPr>
          <a:xfrm flipH="1">
            <a:off x="10443470" y="528558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5" name="Google Shape;785;p35"/>
          <p:cNvSpPr/>
          <p:nvPr/>
        </p:nvSpPr>
        <p:spPr>
          <a:xfrm flipH="1">
            <a:off x="10355635" y="528558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6" name="Google Shape;786;p35"/>
          <p:cNvSpPr/>
          <p:nvPr/>
        </p:nvSpPr>
        <p:spPr>
          <a:xfrm flipH="1">
            <a:off x="11796172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7" name="Google Shape;787;p35"/>
          <p:cNvSpPr/>
          <p:nvPr/>
        </p:nvSpPr>
        <p:spPr>
          <a:xfrm flipH="1">
            <a:off x="11704023" y="6495697"/>
            <a:ext cx="53541" cy="53652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8" name="Google Shape;788;p35"/>
          <p:cNvSpPr/>
          <p:nvPr/>
        </p:nvSpPr>
        <p:spPr>
          <a:xfrm flipH="1">
            <a:off x="11616188" y="6495697"/>
            <a:ext cx="53763" cy="53652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89" name="Google Shape;789;p35"/>
          <p:cNvSpPr/>
          <p:nvPr/>
        </p:nvSpPr>
        <p:spPr>
          <a:xfrm flipH="1">
            <a:off x="11532888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0" name="Google Shape;790;p35"/>
          <p:cNvSpPr/>
          <p:nvPr/>
        </p:nvSpPr>
        <p:spPr>
          <a:xfrm flipH="1">
            <a:off x="11440739" y="6495697"/>
            <a:ext cx="53652" cy="53652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1" name="Google Shape;791;p35"/>
          <p:cNvSpPr/>
          <p:nvPr/>
        </p:nvSpPr>
        <p:spPr>
          <a:xfrm flipH="1">
            <a:off x="11357329" y="6500233"/>
            <a:ext cx="44803" cy="44692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2" name="Google Shape;792;p35"/>
          <p:cNvSpPr/>
          <p:nvPr/>
        </p:nvSpPr>
        <p:spPr>
          <a:xfrm flipH="1">
            <a:off x="9054815" y="5032260"/>
            <a:ext cx="3186173" cy="181312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3" name="Google Shape;793;p35"/>
          <p:cNvSpPr/>
          <p:nvPr/>
        </p:nvSpPr>
        <p:spPr>
          <a:xfrm flipH="1">
            <a:off x="9344206" y="4892433"/>
            <a:ext cx="2966917" cy="234964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15505F64-C84E-463C-83A4-7EA72DFD5543}"/>
              </a:ext>
            </a:extLst>
          </p:cNvPr>
          <p:cNvSpPr txBox="1"/>
          <p:nvPr/>
        </p:nvSpPr>
        <p:spPr>
          <a:xfrm>
            <a:off x="339801" y="5153737"/>
            <a:ext cx="4805996" cy="1002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Giulia Meneghin: 10488640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Giuseppe Mauri: 10454364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566" y="276067"/>
            <a:ext cx="1730999" cy="17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THANKS</a:t>
            </a:r>
            <a:endParaRPr dirty="0"/>
          </a:p>
        </p:txBody>
      </p:sp>
      <p:sp>
        <p:nvSpPr>
          <p:cNvPr id="1788" name="Google Shape;1788;p65"/>
          <p:cNvSpPr txBox="1">
            <a:spLocks noGrp="1"/>
          </p:cNvSpPr>
          <p:nvPr>
            <p:ph type="subTitle" idx="1"/>
          </p:nvPr>
        </p:nvSpPr>
        <p:spPr>
          <a:xfrm>
            <a:off x="1759367" y="4478284"/>
            <a:ext cx="3072000" cy="5322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2133"/>
              </a:spcAft>
            </a:pPr>
            <a:r>
              <a:rPr lang="en" sz="2400" dirty="0" smtClean="0"/>
              <a:t>NOW THE DEMO!</a:t>
            </a:r>
            <a:endParaRPr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21" y="1759183"/>
            <a:ext cx="4009513" cy="3007135"/>
          </a:xfrm>
          <a:prstGeom prst="rect">
            <a:avLst/>
          </a:prstGeom>
          <a:effectLst>
            <a:outerShdw blurRad="76200" dist="800100" dir="11760000" sy="-23000" kx="-800400" algn="bl" rotWithShape="0">
              <a:prstClr val="black">
                <a:alpha val="2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416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6095192" y="6038108"/>
            <a:ext cx="2663533" cy="924667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10303765" y="1983044"/>
            <a:ext cx="2663533" cy="924667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950967" y="1960151"/>
            <a:ext cx="5172800" cy="113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800" dirty="0"/>
              <a:t>PURPOSE</a:t>
            </a:r>
          </a:p>
        </p:txBody>
      </p:sp>
      <p:sp>
        <p:nvSpPr>
          <p:cNvPr id="858" name="Google Shape;858;p38"/>
          <p:cNvSpPr/>
          <p:nvPr/>
        </p:nvSpPr>
        <p:spPr>
          <a:xfrm>
            <a:off x="8586567" y="4677967"/>
            <a:ext cx="85200" cy="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965567" y="3377833"/>
            <a:ext cx="4644658" cy="152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  <a:buClr>
                <a:schemeClr val="dk1"/>
              </a:buClr>
            </a:pPr>
            <a:r>
              <a:rPr lang="en-GB" dirty="0"/>
              <a:t>Find and visualize the correlation between the digestion symptoms and the foods a user consumes</a:t>
            </a:r>
            <a:endParaRPr lang="en-US" dirty="0"/>
          </a:p>
          <a:p>
            <a:pPr marL="0" indent="0">
              <a:spcAft>
                <a:spcPts val="1600"/>
              </a:spcAft>
              <a:buClr>
                <a:schemeClr val="dk1"/>
              </a:buClr>
            </a:pPr>
            <a:endParaRPr dirty="0"/>
          </a:p>
        </p:txBody>
      </p:sp>
      <p:pic>
        <p:nvPicPr>
          <p:cNvPr id="56" name="Immagine 55">
            <a:extLst>
              <a:ext uri="{FF2B5EF4-FFF2-40B4-BE49-F238E27FC236}">
                <a16:creationId xmlns="" xmlns:a16="http://schemas.microsoft.com/office/drawing/2014/main" id="{BAFCE656-8AEE-4439-8E9B-6A5EFD3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09" y="171515"/>
            <a:ext cx="2212781" cy="2212781"/>
          </a:xfrm>
          <a:prstGeom prst="rect">
            <a:avLst/>
          </a:prstGeom>
        </p:spPr>
      </p:pic>
      <p:cxnSp>
        <p:nvCxnSpPr>
          <p:cNvPr id="57" name="Connettore 2 56">
            <a:extLst>
              <a:ext uri="{FF2B5EF4-FFF2-40B4-BE49-F238E27FC236}">
                <a16:creationId xmlns="" xmlns:a16="http://schemas.microsoft.com/office/drawing/2014/main" id="{7BB5F250-5CF2-4467-9EBD-FE2EB68D98E2}"/>
              </a:ext>
            </a:extLst>
          </p:cNvPr>
          <p:cNvCxnSpPr>
            <a:cxnSpLocks/>
          </p:cNvCxnSpPr>
          <p:nvPr/>
        </p:nvCxnSpPr>
        <p:spPr>
          <a:xfrm flipV="1">
            <a:off x="9435500" y="2657043"/>
            <a:ext cx="0" cy="1441580"/>
          </a:xfrm>
          <a:prstGeom prst="straightConnector1">
            <a:avLst/>
          </a:prstGeom>
          <a:ln w="444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4159705"/>
            <a:ext cx="2759942" cy="22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1017033" y="3540534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 history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1237633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GB" dirty="0"/>
              <a:t>Enter and edit data during the day</a:t>
            </a:r>
            <a:endParaRPr lang="en-US"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4620352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Statistics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4890184" y="3950884"/>
            <a:ext cx="247760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View analyzed data using graphs</a:t>
            </a:r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8223671" y="3541917"/>
            <a:ext cx="2918800" cy="4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Treatment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8322135" y="3950884"/>
            <a:ext cx="2660190" cy="12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Add and view medical treatment effectiveness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90" y="2220789"/>
            <a:ext cx="1310414" cy="131041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85" y="2234214"/>
            <a:ext cx="1296989" cy="1296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71" y="2207364"/>
            <a:ext cx="1271162" cy="13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950967" y="330437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 smtClean="0"/>
              <a:t>DATA WE NEED</a:t>
            </a:r>
            <a:endParaRPr lang="en-US" dirty="0"/>
          </a:p>
        </p:txBody>
      </p:sp>
      <p:sp>
        <p:nvSpPr>
          <p:cNvPr id="1060" name="Google Shape;1060;p43"/>
          <p:cNvSpPr/>
          <p:nvPr/>
        </p:nvSpPr>
        <p:spPr>
          <a:xfrm>
            <a:off x="1247699" y="1023663"/>
            <a:ext cx="1371676" cy="139110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3" y="1151198"/>
            <a:ext cx="1223608" cy="125092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13" y="1513994"/>
            <a:ext cx="1362080" cy="1393756"/>
          </a:xfrm>
          <a:prstGeom prst="rect">
            <a:avLst/>
          </a:prstGeom>
        </p:spPr>
      </p:pic>
      <p:sp>
        <p:nvSpPr>
          <p:cNvPr id="26" name="Google Shape;1060;p43"/>
          <p:cNvSpPr/>
          <p:nvPr/>
        </p:nvSpPr>
        <p:spPr>
          <a:xfrm>
            <a:off x="5471979" y="1507748"/>
            <a:ext cx="1381106" cy="136686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8" name="Google Shape;1060;p43"/>
          <p:cNvSpPr/>
          <p:nvPr/>
        </p:nvSpPr>
        <p:spPr>
          <a:xfrm>
            <a:off x="9527697" y="1073631"/>
            <a:ext cx="1372080" cy="1391513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1" name="Google Shape;914;p40"/>
          <p:cNvSpPr txBox="1">
            <a:spLocks/>
          </p:cNvSpPr>
          <p:nvPr/>
        </p:nvSpPr>
        <p:spPr>
          <a:xfrm>
            <a:off x="8708439" y="2570309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Treatment</a:t>
            </a:r>
          </a:p>
        </p:txBody>
      </p:sp>
      <p:sp>
        <p:nvSpPr>
          <p:cNvPr id="35" name="Google Shape;914;p40"/>
          <p:cNvSpPr txBox="1">
            <a:spLocks/>
          </p:cNvSpPr>
          <p:nvPr/>
        </p:nvSpPr>
        <p:spPr>
          <a:xfrm>
            <a:off x="4703132" y="2937458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it-IT" sz="2133" dirty="0" err="1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Dishes</a:t>
            </a:r>
            <a:endParaRPr lang="it-IT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6" name="Google Shape;914;p40"/>
          <p:cNvSpPr txBox="1">
            <a:spLocks/>
          </p:cNvSpPr>
          <p:nvPr/>
        </p:nvSpPr>
        <p:spPr>
          <a:xfrm>
            <a:off x="474137" y="2498299"/>
            <a:ext cx="2918800" cy="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Clr>
                <a:schemeClr val="lt1"/>
              </a:buClr>
              <a:buSzPts val="3600"/>
            </a:pPr>
            <a:r>
              <a:rPr lang="en-US" sz="2133" dirty="0" smtClean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Saira Thin"/>
              </a:rPr>
              <a:t>Symptoms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39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759719" y="4979168"/>
            <a:ext cx="2441551" cy="567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dirty="0">
                <a:solidFill>
                  <a:schemeClr val="accent1"/>
                </a:solidFill>
                <a:sym typeface="Nunito"/>
              </a:rPr>
              <a:t>Divided by users</a:t>
            </a:r>
            <a:endParaRPr sz="2133" dirty="0">
              <a:solidFill>
                <a:schemeClr val="accent1"/>
              </a:solidFill>
              <a:sym typeface="Nunito"/>
            </a:endParaRPr>
          </a:p>
        </p:txBody>
      </p:sp>
      <p:sp>
        <p:nvSpPr>
          <p:cNvPr id="40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7335813" y="4994609"/>
            <a:ext cx="1859700" cy="552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2133" dirty="0">
                <a:solidFill>
                  <a:schemeClr val="accent1"/>
                </a:solidFill>
              </a:rPr>
              <a:t>Stored online</a:t>
            </a:r>
            <a:endParaRPr sz="2133" dirty="0">
              <a:solidFill>
                <a:schemeClr val="accent1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="" xmlns:a16="http://schemas.microsoft.com/office/drawing/2014/main" id="{76662DB5-8983-4012-AFB1-A55C877E9906}"/>
              </a:ext>
            </a:extLst>
          </p:cNvPr>
          <p:cNvSpPr txBox="1"/>
          <p:nvPr/>
        </p:nvSpPr>
        <p:spPr>
          <a:xfrm>
            <a:off x="5763959" y="4008249"/>
            <a:ext cx="180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800" dirty="0">
                <a:solidFill>
                  <a:schemeClr val="accent1"/>
                </a:solidFill>
                <a:latin typeface="Saira Thin"/>
                <a:ea typeface="Saira Thin"/>
                <a:cs typeface="Saira Thin"/>
                <a:sym typeface="Nunito"/>
              </a:rPr>
              <a:t>Ingredients</a:t>
            </a:r>
            <a:endParaRPr lang="en-US" sz="2133" dirty="0">
              <a:solidFill>
                <a:schemeClr val="accent1"/>
              </a:solidFill>
              <a:latin typeface="Saira Thin"/>
              <a:ea typeface="Saira Thin"/>
              <a:cs typeface="Saira Thin"/>
              <a:sym typeface="Nunito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="" xmlns:a16="http://schemas.microsoft.com/office/drawing/2014/main" id="{B7C49CFB-D313-4087-BCEF-26067BDF9601}"/>
              </a:ext>
            </a:extLst>
          </p:cNvPr>
          <p:cNvSpPr txBox="1"/>
          <p:nvPr/>
        </p:nvSpPr>
        <p:spPr>
          <a:xfrm>
            <a:off x="761509" y="352488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Intensity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="" xmlns:a16="http://schemas.microsoft.com/office/drawing/2014/main" id="{5872C903-8591-4B0D-922C-C0F2FFDA7E88}"/>
              </a:ext>
            </a:extLst>
          </p:cNvPr>
          <p:cNvSpPr txBox="1"/>
          <p:nvPr/>
        </p:nvSpPr>
        <p:spPr>
          <a:xfrm>
            <a:off x="2160533" y="355809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Occurrences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="" xmlns:a16="http://schemas.microsoft.com/office/drawing/2014/main" id="{F6EF9815-6E75-40D4-BBFE-DC6C5E528005}"/>
              </a:ext>
            </a:extLst>
          </p:cNvPr>
          <p:cNvSpPr txBox="1"/>
          <p:nvPr/>
        </p:nvSpPr>
        <p:spPr>
          <a:xfrm>
            <a:off x="1440662" y="406174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Frequency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="" xmlns:a16="http://schemas.microsoft.com/office/drawing/2014/main" id="{F93F5264-7F0E-4AD1-B67B-077B448D8A15}"/>
              </a:ext>
            </a:extLst>
          </p:cNvPr>
          <p:cNvSpPr txBox="1"/>
          <p:nvPr/>
        </p:nvSpPr>
        <p:spPr>
          <a:xfrm>
            <a:off x="5476204" y="4757950"/>
            <a:ext cx="1309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Quantity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="" xmlns:a16="http://schemas.microsoft.com/office/drawing/2014/main" id="{06423E44-E1D5-4D68-A77A-44044285E050}"/>
              </a:ext>
            </a:extLst>
          </p:cNvPr>
          <p:cNvSpPr txBox="1"/>
          <p:nvPr/>
        </p:nvSpPr>
        <p:spPr>
          <a:xfrm>
            <a:off x="4635056" y="3710937"/>
            <a:ext cx="1309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Mealtime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6374696" y="4366242"/>
            <a:ext cx="202772" cy="30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="" xmlns:a16="http://schemas.microsoft.com/office/drawing/2014/main" id="{E3E99DDB-6F1E-4F5C-AAF8-400029FABBE5}"/>
              </a:ext>
            </a:extLst>
          </p:cNvPr>
          <p:cNvSpPr txBox="1"/>
          <p:nvPr/>
        </p:nvSpPr>
        <p:spPr>
          <a:xfrm>
            <a:off x="8657527" y="3542148"/>
            <a:ext cx="147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Starting</a:t>
            </a:r>
            <a:r>
              <a:rPr lang="en-US" dirty="0"/>
              <a:t> 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date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08292A8D-458C-41AF-9F61-57C3C041FEA6}"/>
              </a:ext>
            </a:extLst>
          </p:cNvPr>
          <p:cNvSpPr txBox="1"/>
          <p:nvPr/>
        </p:nvSpPr>
        <p:spPr>
          <a:xfrm>
            <a:off x="10384650" y="3542255"/>
            <a:ext cx="147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Ending</a:t>
            </a:r>
            <a:r>
              <a:rPr lang="en-US" dirty="0"/>
              <a:t> 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</a:rPr>
              <a:t>date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1240637" y="3130079"/>
            <a:ext cx="200025" cy="27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2381987" y="3093284"/>
            <a:ext cx="176248" cy="2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932502" y="3124910"/>
            <a:ext cx="22625" cy="7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601955" y="3471480"/>
            <a:ext cx="5695" cy="5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5565306" y="3476009"/>
            <a:ext cx="286035" cy="22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10525862" y="3130344"/>
            <a:ext cx="230414" cy="31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 flipH="1">
            <a:off x="9527697" y="3148109"/>
            <a:ext cx="219493" cy="31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="" xmlns:a16="http://schemas.microsoft.com/office/drawing/2014/main" id="{3F2D0406-FD7F-42A1-9494-967B95D3DB38}"/>
              </a:ext>
            </a:extLst>
          </p:cNvPr>
          <p:cNvCxnSpPr>
            <a:cxnSpLocks/>
          </p:cNvCxnSpPr>
          <p:nvPr/>
        </p:nvCxnSpPr>
        <p:spPr>
          <a:xfrm>
            <a:off x="6069435" y="3476009"/>
            <a:ext cx="0" cy="1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2" y="1047307"/>
            <a:ext cx="1365391" cy="13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bolla, microscopio&#10;&#10;Descrizione generata automaticamente">
            <a:extLst>
              <a:ext uri="{FF2B5EF4-FFF2-40B4-BE49-F238E27FC236}">
                <a16:creationId xmlns="" xmlns:a16="http://schemas.microsoft.com/office/drawing/2014/main" id="{23766867-85D1-4F5E-A5B9-B4584C1F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4976" r="7495" b="11075"/>
          <a:stretch/>
        </p:blipFill>
        <p:spPr>
          <a:xfrm rot="16200000">
            <a:off x="7631783" y="1478183"/>
            <a:ext cx="4161734" cy="4206735"/>
          </a:xfrm>
          <a:prstGeom prst="rect">
            <a:avLst/>
          </a:prstGeom>
        </p:spPr>
      </p:pic>
      <p:pic>
        <p:nvPicPr>
          <p:cNvPr id="7" name="Immagine 6" descr="Immagine che contiene bolla, microscopio&#10;&#10;Descrizione generata automaticamente">
            <a:extLst>
              <a:ext uri="{FF2B5EF4-FFF2-40B4-BE49-F238E27FC236}">
                <a16:creationId xmlns="" xmlns:a16="http://schemas.microsoft.com/office/drawing/2014/main" id="{A0F621AE-A64A-4EE3-86EC-F369C8353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5140" r="7278" b="10196"/>
          <a:stretch/>
        </p:blipFill>
        <p:spPr>
          <a:xfrm rot="21380055">
            <a:off x="239697" y="1265616"/>
            <a:ext cx="4343025" cy="43968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F232DF5B-4F13-4739-A6AD-71B38E75C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4" y="1944862"/>
            <a:ext cx="2083810" cy="30768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972E1C72-1686-4C81-87ED-333FF83F3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20162"/>
          <a:stretch/>
        </p:blipFill>
        <p:spPr>
          <a:xfrm>
            <a:off x="1390877" y="1941776"/>
            <a:ext cx="1971487" cy="32775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36837DB6-1149-46C7-9142-A45D0BE9DE76}"/>
              </a:ext>
            </a:extLst>
          </p:cNvPr>
          <p:cNvSpPr txBox="1"/>
          <p:nvPr/>
        </p:nvSpPr>
        <p:spPr>
          <a:xfrm>
            <a:off x="3057142" y="187529"/>
            <a:ext cx="5746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Saira"/>
                <a:sym typeface="Saira"/>
              </a:rPr>
              <a:t>TWO TIER FAT CLIENT ARCHITECTURE</a:t>
            </a:r>
            <a:endParaRPr lang="en-US" sz="3600" b="1" dirty="0">
              <a:solidFill>
                <a:schemeClr val="lt1"/>
              </a:solidFill>
              <a:latin typeface="Saira"/>
              <a:sym typeface="Saira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="" xmlns:a16="http://schemas.microsoft.com/office/drawing/2014/main" id="{01D309D2-100B-406F-BCF7-E66FA3427B9D}"/>
              </a:ext>
            </a:extLst>
          </p:cNvPr>
          <p:cNvCxnSpPr>
            <a:cxnSpLocks/>
          </p:cNvCxnSpPr>
          <p:nvPr/>
        </p:nvCxnSpPr>
        <p:spPr>
          <a:xfrm>
            <a:off x="3453097" y="2661843"/>
            <a:ext cx="4972446" cy="0"/>
          </a:xfrm>
          <a:prstGeom prst="straightConnector1">
            <a:avLst/>
          </a:prstGeom>
          <a:ln w="28575" cap="rnd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="" xmlns:a16="http://schemas.microsoft.com/office/drawing/2014/main" id="{75C33CB2-A766-4470-855B-54762AFC9B8C}"/>
              </a:ext>
            </a:extLst>
          </p:cNvPr>
          <p:cNvCxnSpPr>
            <a:cxnSpLocks/>
          </p:cNvCxnSpPr>
          <p:nvPr/>
        </p:nvCxnSpPr>
        <p:spPr>
          <a:xfrm flipH="1">
            <a:off x="3559946" y="4342708"/>
            <a:ext cx="4740676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CAD2F4BA-90BF-4BC0-A81C-02AAE88CFF59}"/>
              </a:ext>
            </a:extLst>
          </p:cNvPr>
          <p:cNvSpPr txBox="1"/>
          <p:nvPr/>
        </p:nvSpPr>
        <p:spPr>
          <a:xfrm>
            <a:off x="4669276" y="2138158"/>
            <a:ext cx="25220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Asynchronous call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3D5B7CA5-562E-4C19-BF2B-99B27E1D4375}"/>
              </a:ext>
            </a:extLst>
          </p:cNvPr>
          <p:cNvSpPr txBox="1"/>
          <p:nvPr/>
        </p:nvSpPr>
        <p:spPr>
          <a:xfrm>
            <a:off x="5018169" y="4478153"/>
            <a:ext cx="182423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867" dirty="0">
                <a:solidFill>
                  <a:schemeClr val="dk1"/>
                </a:solidFill>
                <a:latin typeface="Saira Thin"/>
                <a:sym typeface="Saira Thin"/>
              </a:rPr>
              <a:t>Data Snapshot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="" xmlns:a16="http://schemas.microsoft.com/office/drawing/2014/main" id="{AB14C9EA-BC99-44DE-8D38-F09B1129D6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05" y="2638476"/>
            <a:ext cx="1249230" cy="111847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="" xmlns:a16="http://schemas.microsoft.com/office/drawing/2014/main" id="{45D9160F-B6DE-4F75-940D-4E78B750D116}"/>
              </a:ext>
            </a:extLst>
          </p:cNvPr>
          <p:cNvSpPr txBox="1"/>
          <p:nvPr/>
        </p:nvSpPr>
        <p:spPr>
          <a:xfrm>
            <a:off x="1510456" y="3775182"/>
            <a:ext cx="174537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Application Logic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0F0D82DE-F4D7-4620-B0E4-CAA5CA375FA0}"/>
              </a:ext>
            </a:extLst>
          </p:cNvPr>
          <p:cNvSpPr txBox="1"/>
          <p:nvPr/>
        </p:nvSpPr>
        <p:spPr>
          <a:xfrm>
            <a:off x="1415483" y="5626812"/>
            <a:ext cx="180770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  <a:sym typeface="Nunito"/>
              </a:rPr>
              <a:t>CLIENT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="" xmlns:a16="http://schemas.microsoft.com/office/drawing/2014/main" id="{65C80375-9BF0-41F7-8742-C112F0270486}"/>
              </a:ext>
            </a:extLst>
          </p:cNvPr>
          <p:cNvSpPr txBox="1"/>
          <p:nvPr/>
        </p:nvSpPr>
        <p:spPr>
          <a:xfrm>
            <a:off x="8670718" y="5674535"/>
            <a:ext cx="24295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accent1"/>
                </a:solidFill>
                <a:latin typeface="Saira Thin"/>
              </a:rPr>
              <a:t>REMOTE DATABASE</a:t>
            </a:r>
          </a:p>
        </p:txBody>
      </p:sp>
    </p:spTree>
    <p:extLst>
      <p:ext uri="{BB962C8B-B14F-4D97-AF65-F5344CB8AC3E}">
        <p14:creationId xmlns:p14="http://schemas.microsoft.com/office/powerpoint/2010/main" val="1914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E8D3F4C0-F4C7-4C64-8698-3B8545B4F86D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smtClean="0">
                <a:solidFill>
                  <a:schemeClr val="accent1"/>
                </a:solidFill>
                <a:latin typeface="Saira"/>
                <a:sym typeface="Saira"/>
              </a:rPr>
              <a:t>CLIENT</a:t>
            </a:r>
            <a:endParaRPr lang="en-US" sz="4800" b="1" dirty="0">
              <a:solidFill>
                <a:schemeClr val="accent1"/>
              </a:solidFill>
              <a:latin typeface="Saira"/>
              <a:sym typeface="Saira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BB030ACC-FF08-4C55-9DFD-FA6ACFCE0733}"/>
              </a:ext>
            </a:extLst>
          </p:cNvPr>
          <p:cNvSpPr txBox="1"/>
          <p:nvPr/>
        </p:nvSpPr>
        <p:spPr>
          <a:xfrm>
            <a:off x="4769493" y="2531710"/>
            <a:ext cx="3261498" cy="281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Made in flutter</a:t>
            </a:r>
            <a:r>
              <a:rPr lang="en-US" sz="2000" b="1" dirty="0" smtClean="0">
                <a:solidFill>
                  <a:schemeClr val="dk1"/>
                </a:solidFill>
                <a:latin typeface="Nunito"/>
                <a:sym typeface="Nunito"/>
              </a:rPr>
              <a:t>:</a:t>
            </a:r>
            <a:endParaRPr lang="en-US" sz="2000" b="1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</a:rPr>
              <a:t>Free </a:t>
            </a:r>
            <a:r>
              <a:rPr lang="en-US" sz="1867" dirty="0">
                <a:solidFill>
                  <a:schemeClr val="dk1"/>
                </a:solidFill>
                <a:latin typeface="Nunito"/>
              </a:rPr>
              <a:t>and open source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Customizable 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widgets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Cross-platform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smtClean="0">
                <a:solidFill>
                  <a:schemeClr val="dk1"/>
                </a:solidFill>
                <a:latin typeface="Nunito"/>
                <a:sym typeface="Nunito"/>
              </a:rPr>
              <a:t>Performance</a:t>
            </a:r>
            <a:endParaRPr lang="en-US" sz="1867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8CA51963-6A94-47C6-B573-84FEC7F8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59" r="2" b="12066"/>
          <a:stretch/>
        </p:blipFill>
        <p:spPr>
          <a:xfrm>
            <a:off x="1" y="0"/>
            <a:ext cx="3965072" cy="68580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softEdge rad="101600"/>
          </a:effectLst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80673848-4CC9-4564-8BB6-84DF708E8831}"/>
              </a:ext>
            </a:extLst>
          </p:cNvPr>
          <p:cNvSpPr txBox="1"/>
          <p:nvPr/>
        </p:nvSpPr>
        <p:spPr>
          <a:xfrm>
            <a:off x="8397551" y="2531710"/>
            <a:ext cx="3462455" cy="139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67" b="1" dirty="0">
                <a:solidFill>
                  <a:schemeClr val="dk1"/>
                </a:solidFill>
                <a:latin typeface="Nunito"/>
                <a:sym typeface="Nunito"/>
              </a:rPr>
              <a:t>Dynamic status management realized with: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MobX</a:t>
            </a:r>
            <a:endParaRPr lang="en-US" sz="1867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451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1CBE7FB3-D2AC-42F1-84C3-D281D64E226A}"/>
              </a:ext>
            </a:extLst>
          </p:cNvPr>
          <p:cNvSpPr txBox="1"/>
          <p:nvPr/>
        </p:nvSpPr>
        <p:spPr>
          <a:xfrm>
            <a:off x="4781819" y="2510638"/>
            <a:ext cx="3230071" cy="183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dk1"/>
                </a:solidFill>
                <a:latin typeface="Nunito"/>
                <a:sym typeface="Nunito"/>
              </a:rPr>
              <a:t>Firebase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No-</a:t>
            </a:r>
            <a:r>
              <a:rPr lang="en-US" sz="1867" dirty="0" err="1">
                <a:solidFill>
                  <a:schemeClr val="dk1"/>
                </a:solidFill>
                <a:latin typeface="Nunito"/>
                <a:sym typeface="Nunito"/>
              </a:rPr>
              <a:t>sql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 read e write,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security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Google authentication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4FB0BFE-5255-4ECF-B8A2-8BD050BAC381}"/>
              </a:ext>
            </a:extLst>
          </p:cNvPr>
          <p:cNvSpPr txBox="1"/>
          <p:nvPr/>
        </p:nvSpPr>
        <p:spPr>
          <a:xfrm>
            <a:off x="8841927" y="2510638"/>
            <a:ext cx="3278538" cy="21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dk1"/>
                </a:solidFill>
                <a:latin typeface="Nunito"/>
                <a:sym typeface="Nunito"/>
              </a:rPr>
              <a:t>Open Food Facts</a:t>
            </a: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Open-database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Hundred thousand of products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API searching query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dk1"/>
                </a:solidFill>
                <a:latin typeface="Nunito"/>
                <a:sym typeface="Nunito"/>
              </a:rPr>
              <a:t>Json response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="" xmlns:a16="http://schemas.microsoft.com/office/drawing/2014/main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81" y="2341984"/>
            <a:ext cx="714180" cy="4945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5D5A6B7D-C9EE-4A0C-B7EB-C963DFA65C85}"/>
              </a:ext>
            </a:extLst>
          </p:cNvPr>
          <p:cNvSpPr txBox="1"/>
          <p:nvPr/>
        </p:nvSpPr>
        <p:spPr>
          <a:xfrm>
            <a:off x="4965431" y="302550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Saira"/>
                <a:sym typeface="Saira"/>
              </a:rPr>
              <a:t>DATABASE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6"/>
          <a:stretch/>
        </p:blipFill>
        <p:spPr>
          <a:xfrm>
            <a:off x="4089174" y="1988274"/>
            <a:ext cx="911529" cy="9118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4" t="1951" r="2629" b="2304"/>
          <a:stretch/>
        </p:blipFill>
        <p:spPr>
          <a:xfrm>
            <a:off x="-9331" y="0"/>
            <a:ext cx="3704253" cy="6867332"/>
          </a:xfrm>
          <a:prstGeom prst="rect">
            <a:avLst/>
          </a:prstGeom>
          <a:effectLst>
            <a:outerShdw blurRad="889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775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7450F611-25B0-4D70-A19F-C19734AA27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t="8008" r="7214" b="11261"/>
          <a:stretch/>
        </p:blipFill>
        <p:spPr>
          <a:xfrm>
            <a:off x="1014148" y="1796253"/>
            <a:ext cx="3315126" cy="1529327"/>
          </a:xfrm>
          <a:prstGeom prst="rect">
            <a:avLst/>
          </a:prstGeom>
        </p:spPr>
      </p:pic>
      <p:sp>
        <p:nvSpPr>
          <p:cNvPr id="72" name="Titolo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PACKAGES</a:t>
            </a:r>
            <a:endParaRPr lang="it-IT" dirty="0"/>
          </a:p>
        </p:txBody>
      </p:sp>
      <p:sp>
        <p:nvSpPr>
          <p:cNvPr id="74" name="Titolo 73"/>
          <p:cNvSpPr>
            <a:spLocks noGrp="1"/>
          </p:cNvSpPr>
          <p:nvPr>
            <p:ph type="title" idx="2"/>
          </p:nvPr>
        </p:nvSpPr>
        <p:spPr>
          <a:xfrm>
            <a:off x="1212311" y="3373959"/>
            <a:ext cx="2918800" cy="485200"/>
          </a:xfrm>
        </p:spPr>
        <p:txBody>
          <a:bodyPr/>
          <a:lstStyle/>
          <a:p>
            <a:r>
              <a:rPr lang="it-IT" dirty="0" err="1" smtClean="0"/>
              <a:t>MobX</a:t>
            </a:r>
            <a:endParaRPr lang="it-IT" dirty="0"/>
          </a:p>
        </p:txBody>
      </p:sp>
      <p:sp>
        <p:nvSpPr>
          <p:cNvPr id="73" name="Sottotitolo 72"/>
          <p:cNvSpPr>
            <a:spLocks noGrp="1"/>
          </p:cNvSpPr>
          <p:nvPr>
            <p:ph type="subTitle" idx="1"/>
          </p:nvPr>
        </p:nvSpPr>
        <p:spPr>
          <a:xfrm>
            <a:off x="782294" y="3812533"/>
            <a:ext cx="3778898" cy="1806105"/>
          </a:xfrm>
        </p:spPr>
        <p:txBody>
          <a:bodyPr/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State management through the concept of </a:t>
            </a:r>
            <a:r>
              <a:rPr lang="en-GB" sz="1400" b="1" dirty="0"/>
              <a:t>observable</a:t>
            </a:r>
            <a:r>
              <a:rPr lang="en-GB" sz="1400" dirty="0"/>
              <a:t> data, </a:t>
            </a:r>
            <a:r>
              <a:rPr lang="en-GB" sz="1400" b="1" dirty="0"/>
              <a:t>actions</a:t>
            </a:r>
            <a:r>
              <a:rPr lang="en-GB" sz="1400" dirty="0"/>
              <a:t> and </a:t>
            </a:r>
            <a:r>
              <a:rPr lang="en-GB" sz="1400" b="1" dirty="0"/>
              <a:t>reactions</a:t>
            </a:r>
            <a:r>
              <a:rPr lang="en-GB" sz="1400" dirty="0"/>
              <a:t>.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Allows to visualize the changes to the data without making the total rebuild (set state) but only of the UI containing the interested data using the “Observer()" widget</a:t>
            </a:r>
            <a:r>
              <a:rPr lang="en-US" sz="1400" dirty="0"/>
              <a:t>” </a:t>
            </a:r>
          </a:p>
        </p:txBody>
      </p:sp>
      <p:sp>
        <p:nvSpPr>
          <p:cNvPr id="75" name="Titolo 74"/>
          <p:cNvSpPr>
            <a:spLocks noGrp="1"/>
          </p:cNvSpPr>
          <p:nvPr>
            <p:ph type="title" idx="3"/>
          </p:nvPr>
        </p:nvSpPr>
        <p:spPr>
          <a:xfrm>
            <a:off x="4864910" y="3373959"/>
            <a:ext cx="2918800" cy="485200"/>
          </a:xfrm>
        </p:spPr>
        <p:txBody>
          <a:bodyPr/>
          <a:lstStyle/>
          <a:p>
            <a:r>
              <a:rPr lang="it-IT" dirty="0" err="1" smtClean="0"/>
              <a:t>FlutterFire</a:t>
            </a:r>
            <a:endParaRPr lang="it-IT" dirty="0"/>
          </a:p>
        </p:txBody>
      </p:sp>
      <p:sp>
        <p:nvSpPr>
          <p:cNvPr id="76" name="Sottotitolo 75"/>
          <p:cNvSpPr>
            <a:spLocks noGrp="1"/>
          </p:cNvSpPr>
          <p:nvPr>
            <p:ph type="subTitle" idx="4"/>
          </p:nvPr>
        </p:nvSpPr>
        <p:spPr>
          <a:xfrm>
            <a:off x="4969012" y="3812533"/>
            <a:ext cx="2925825" cy="2160667"/>
          </a:xfrm>
        </p:spPr>
        <p:txBody>
          <a:bodyPr/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Authentication via internal firebase service (email/google/</a:t>
            </a:r>
            <a:r>
              <a:rPr lang="en-US" sz="1400" dirty="0" err="1"/>
              <a:t>github</a:t>
            </a:r>
            <a:r>
              <a:rPr lang="en-US" sz="1400" dirty="0"/>
              <a:t>/twitter)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 data storage on </a:t>
            </a:r>
            <a:r>
              <a:rPr lang="en-US" sz="1400" dirty="0" err="1"/>
              <a:t>NoSql</a:t>
            </a:r>
            <a:r>
              <a:rPr lang="en-US" sz="1400" dirty="0"/>
              <a:t> database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Reading of general data shared among all users.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Saving of files on firebase storage</a:t>
            </a:r>
          </a:p>
        </p:txBody>
      </p:sp>
      <p:sp>
        <p:nvSpPr>
          <p:cNvPr id="77" name="Titolo 76"/>
          <p:cNvSpPr>
            <a:spLocks noGrp="1"/>
          </p:cNvSpPr>
          <p:nvPr>
            <p:ph type="title" idx="5"/>
          </p:nvPr>
        </p:nvSpPr>
        <p:spPr>
          <a:xfrm>
            <a:off x="8517477" y="3373959"/>
            <a:ext cx="2918800" cy="485200"/>
          </a:xfrm>
        </p:spPr>
        <p:txBody>
          <a:bodyPr/>
          <a:lstStyle/>
          <a:p>
            <a:r>
              <a:rPr lang="it-IT" dirty="0" smtClean="0"/>
              <a:t>Open </a:t>
            </a:r>
            <a:r>
              <a:rPr lang="it-IT" dirty="0" err="1" smtClean="0"/>
              <a:t>Food</a:t>
            </a:r>
            <a:r>
              <a:rPr lang="it-IT" dirty="0" smtClean="0"/>
              <a:t> </a:t>
            </a:r>
            <a:r>
              <a:rPr lang="it-IT" dirty="0" err="1" smtClean="0"/>
              <a:t>Facts</a:t>
            </a:r>
            <a:endParaRPr lang="it-IT" dirty="0"/>
          </a:p>
        </p:txBody>
      </p:sp>
      <p:sp>
        <p:nvSpPr>
          <p:cNvPr id="78" name="Sottotitolo 77"/>
          <p:cNvSpPr>
            <a:spLocks noGrp="1"/>
          </p:cNvSpPr>
          <p:nvPr>
            <p:ph type="subTitle" idx="6"/>
          </p:nvPr>
        </p:nvSpPr>
        <p:spPr>
          <a:xfrm>
            <a:off x="8735675" y="3812533"/>
            <a:ext cx="2477600" cy="1983385"/>
          </a:xfrm>
        </p:spPr>
        <p:txBody>
          <a:bodyPr/>
          <a:lstStyle/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Package containing remote APIs to access the database </a:t>
            </a:r>
            <a:endParaRPr lang="en-US" sz="1400" dirty="0" smtClean="0"/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Search </a:t>
            </a:r>
            <a:r>
              <a:rPr lang="en-US" sz="1400" dirty="0"/>
              <a:t>queries </a:t>
            </a:r>
            <a:r>
              <a:rPr lang="en-US" sz="1400" dirty="0" smtClean="0"/>
              <a:t>already implemented</a:t>
            </a:r>
          </a:p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/>
              <a:t>Method to handle the </a:t>
            </a:r>
            <a:r>
              <a:rPr lang="en-US" sz="1400" dirty="0" err="1"/>
              <a:t>J</a:t>
            </a:r>
            <a:r>
              <a:rPr lang="en-US" sz="1400" dirty="0" err="1" smtClean="0"/>
              <a:t>son</a:t>
            </a:r>
            <a:r>
              <a:rPr lang="en-US" sz="1400" dirty="0" smtClean="0"/>
              <a:t> results and save it as a “Product” object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="" xmlns:a16="http://schemas.microsoft.com/office/drawing/2014/main" id="{ECAEDE11-8955-4DAE-94FE-4574DC2D3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48" y="2012076"/>
            <a:ext cx="1735253" cy="985672"/>
          </a:xfrm>
          <a:prstGeom prst="rect">
            <a:avLst/>
          </a:prstGeom>
        </p:spPr>
      </p:pic>
      <p:pic>
        <p:nvPicPr>
          <p:cNvPr id="81" name="Immagin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13" y="1891603"/>
            <a:ext cx="1800422" cy="13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345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smtClean="0"/>
              <a:t>…MORE</a:t>
            </a:r>
            <a:endParaRPr dirty="0"/>
          </a:p>
        </p:txBody>
      </p:sp>
      <p:sp>
        <p:nvSpPr>
          <p:cNvPr id="1105" name="Google Shape;1105;p46"/>
          <p:cNvSpPr/>
          <p:nvPr/>
        </p:nvSpPr>
        <p:spPr>
          <a:xfrm>
            <a:off x="3347814" y="3094217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80" y="19608"/>
                </a:lnTo>
                <a:lnTo>
                  <a:pt x="22639" y="9804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06" name="Google Shape;1106;p46"/>
          <p:cNvSpPr txBox="1"/>
          <p:nvPr/>
        </p:nvSpPr>
        <p:spPr>
          <a:xfrm>
            <a:off x="3636961" y="4037018"/>
            <a:ext cx="1563600" cy="3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Table_calendar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08" name="Google Shape;1108;p46"/>
          <p:cNvSpPr/>
          <p:nvPr/>
        </p:nvSpPr>
        <p:spPr>
          <a:xfrm>
            <a:off x="5031557" y="210292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09" name="Google Shape;1109;p46"/>
          <p:cNvSpPr txBox="1"/>
          <p:nvPr/>
        </p:nvSpPr>
        <p:spPr>
          <a:xfrm>
            <a:off x="8774787" y="4949880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Provider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2" name="Google Shape;1112;p46"/>
          <p:cNvSpPr/>
          <p:nvPr/>
        </p:nvSpPr>
        <p:spPr>
          <a:xfrm>
            <a:off x="6744399" y="3072335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3" name="Google Shape;1113;p46"/>
          <p:cNvSpPr txBox="1"/>
          <p:nvPr/>
        </p:nvSpPr>
        <p:spPr>
          <a:xfrm>
            <a:off x="7021858" y="4034951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intl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5" name="Google Shape;1115;p46"/>
          <p:cNvSpPr/>
          <p:nvPr/>
        </p:nvSpPr>
        <p:spPr>
          <a:xfrm>
            <a:off x="8462670" y="4022655"/>
            <a:ext cx="2118425" cy="1834815"/>
          </a:xfrm>
          <a:custGeom>
            <a:avLst/>
            <a:gdLst/>
            <a:ahLst/>
            <a:cxnLst/>
            <a:rect l="l" t="t" r="r" b="b"/>
            <a:pathLst>
              <a:path w="22640" h="19609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80" y="19608"/>
                </a:lnTo>
                <a:lnTo>
                  <a:pt x="22640" y="9804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6" name="Google Shape;1116;p46"/>
          <p:cNvSpPr txBox="1"/>
          <p:nvPr/>
        </p:nvSpPr>
        <p:spPr>
          <a:xfrm>
            <a:off x="8749899" y="5339730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ath_provider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1118" name="Google Shape;1118;p46"/>
          <p:cNvSpPr/>
          <p:nvPr/>
        </p:nvSpPr>
        <p:spPr>
          <a:xfrm>
            <a:off x="10159366" y="3023905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0" y="1"/>
                </a:moveTo>
                <a:lnTo>
                  <a:pt x="1" y="9803"/>
                </a:lnTo>
                <a:lnTo>
                  <a:pt x="5660" y="19607"/>
                </a:lnTo>
                <a:lnTo>
                  <a:pt x="16981" y="19607"/>
                </a:lnTo>
                <a:lnTo>
                  <a:pt x="22640" y="9803"/>
                </a:lnTo>
                <a:lnTo>
                  <a:pt x="16981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1119" name="Google Shape;1119;p46"/>
          <p:cNvSpPr txBox="1"/>
          <p:nvPr/>
        </p:nvSpPr>
        <p:spPr>
          <a:xfrm>
            <a:off x="10447670" y="3910713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fl_chart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49" name="Google Shape;1108;p46"/>
          <p:cNvSpPr/>
          <p:nvPr/>
        </p:nvSpPr>
        <p:spPr>
          <a:xfrm>
            <a:off x="5043299" y="4025375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0" name="Google Shape;1108;p46"/>
          <p:cNvSpPr/>
          <p:nvPr/>
        </p:nvSpPr>
        <p:spPr>
          <a:xfrm>
            <a:off x="8439019" y="2104279"/>
            <a:ext cx="2118425" cy="1834720"/>
          </a:xfrm>
          <a:custGeom>
            <a:avLst/>
            <a:gdLst/>
            <a:ahLst/>
            <a:cxnLst/>
            <a:rect l="l" t="t" r="r" b="b"/>
            <a:pathLst>
              <a:path w="22640" h="19608" extrusionOk="0">
                <a:moveTo>
                  <a:pt x="5660" y="1"/>
                </a:moveTo>
                <a:lnTo>
                  <a:pt x="0" y="9804"/>
                </a:lnTo>
                <a:lnTo>
                  <a:pt x="5660" y="19608"/>
                </a:lnTo>
                <a:lnTo>
                  <a:pt x="16979" y="19608"/>
                </a:lnTo>
                <a:lnTo>
                  <a:pt x="22640" y="9804"/>
                </a:lnTo>
                <a:lnTo>
                  <a:pt x="16979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1" name="Google Shape;1112;p46"/>
          <p:cNvSpPr/>
          <p:nvPr/>
        </p:nvSpPr>
        <p:spPr>
          <a:xfrm>
            <a:off x="1652584" y="2101790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2" name="Google Shape;1112;p46"/>
          <p:cNvSpPr/>
          <p:nvPr/>
        </p:nvSpPr>
        <p:spPr>
          <a:xfrm>
            <a:off x="1624591" y="4027444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1" y="1"/>
                </a:moveTo>
                <a:lnTo>
                  <a:pt x="1" y="9803"/>
                </a:lnTo>
                <a:lnTo>
                  <a:pt x="5661" y="19607"/>
                </a:lnTo>
                <a:lnTo>
                  <a:pt x="16980" y="19607"/>
                </a:lnTo>
                <a:lnTo>
                  <a:pt x="22641" y="9803"/>
                </a:lnTo>
                <a:lnTo>
                  <a:pt x="16980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4" name="Google Shape;1118;p46"/>
          <p:cNvSpPr/>
          <p:nvPr/>
        </p:nvSpPr>
        <p:spPr>
          <a:xfrm>
            <a:off x="-53470" y="3055854"/>
            <a:ext cx="2118519" cy="1834627"/>
          </a:xfrm>
          <a:custGeom>
            <a:avLst/>
            <a:gdLst/>
            <a:ahLst/>
            <a:cxnLst/>
            <a:rect l="l" t="t" r="r" b="b"/>
            <a:pathLst>
              <a:path w="22641" h="19607" extrusionOk="0">
                <a:moveTo>
                  <a:pt x="5660" y="1"/>
                </a:moveTo>
                <a:lnTo>
                  <a:pt x="1" y="9803"/>
                </a:lnTo>
                <a:lnTo>
                  <a:pt x="5660" y="19607"/>
                </a:lnTo>
                <a:lnTo>
                  <a:pt x="16981" y="19607"/>
                </a:lnTo>
                <a:lnTo>
                  <a:pt x="22640" y="9803"/>
                </a:lnTo>
                <a:lnTo>
                  <a:pt x="16981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00"/>
          </a:p>
        </p:txBody>
      </p:sp>
      <p:sp>
        <p:nvSpPr>
          <p:cNvPr id="55" name="Google Shape;1113;p46"/>
          <p:cNvSpPr txBox="1"/>
          <p:nvPr/>
        </p:nvSpPr>
        <p:spPr>
          <a:xfrm>
            <a:off x="8709252" y="2928470"/>
            <a:ext cx="1644895" cy="28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permission_handler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57" name="Google Shape;1109;p46"/>
          <p:cNvSpPr txBox="1"/>
          <p:nvPr/>
        </p:nvSpPr>
        <p:spPr>
          <a:xfrm>
            <a:off x="8749899" y="3301708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Camera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59" name="Google Shape;1109;p46"/>
          <p:cNvSpPr txBox="1"/>
          <p:nvPr/>
        </p:nvSpPr>
        <p:spPr>
          <a:xfrm>
            <a:off x="1971319" y="3097275"/>
            <a:ext cx="1405141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lutter_barcode_scanner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0" name="Google Shape;1109;p46"/>
          <p:cNvSpPr txBox="1"/>
          <p:nvPr/>
        </p:nvSpPr>
        <p:spPr>
          <a:xfrm>
            <a:off x="1897778" y="5037382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</a:t>
            </a:r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ocused_menu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1" name="Google Shape;1109;p46"/>
          <p:cNvSpPr txBox="1"/>
          <p:nvPr/>
        </p:nvSpPr>
        <p:spPr>
          <a:xfrm>
            <a:off x="186584" y="4081429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mockito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3" name="Google Shape;1113;p46"/>
          <p:cNvSpPr txBox="1"/>
          <p:nvPr/>
        </p:nvSpPr>
        <p:spPr>
          <a:xfrm>
            <a:off x="7024105" y="4365514"/>
            <a:ext cx="1563600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async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5" name="Google Shape;1106;p46"/>
          <p:cNvSpPr txBox="1"/>
          <p:nvPr/>
        </p:nvSpPr>
        <p:spPr>
          <a:xfrm>
            <a:off x="5332506" y="4876159"/>
            <a:ext cx="1563600" cy="39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Lit_firebase_auth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6" name="Google Shape;1106;p46"/>
          <p:cNvSpPr txBox="1"/>
          <p:nvPr/>
        </p:nvSpPr>
        <p:spPr>
          <a:xfrm>
            <a:off x="5288680" y="3006416"/>
            <a:ext cx="1563600" cy="24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7" name="Google Shape;1106;p46"/>
          <p:cNvSpPr txBox="1"/>
          <p:nvPr/>
        </p:nvSpPr>
        <p:spPr>
          <a:xfrm>
            <a:off x="5314366" y="3539910"/>
            <a:ext cx="1563600" cy="23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Image_cropper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68" name="Google Shape;1106;p46"/>
          <p:cNvSpPr txBox="1"/>
          <p:nvPr/>
        </p:nvSpPr>
        <p:spPr>
          <a:xfrm>
            <a:off x="5300563" y="3253350"/>
            <a:ext cx="1563600" cy="2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Image_picker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sp>
        <p:nvSpPr>
          <p:cNvPr id="73" name="Google Shape;1119;p46"/>
          <p:cNvSpPr txBox="1"/>
          <p:nvPr/>
        </p:nvSpPr>
        <p:spPr>
          <a:xfrm>
            <a:off x="10398251" y="4237361"/>
            <a:ext cx="1641012" cy="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sz="1200" dirty="0" err="1" smtClean="0">
                <a:solidFill>
                  <a:schemeClr val="lt1"/>
                </a:solidFill>
                <a:latin typeface="Saira Thin"/>
                <a:ea typeface="Saira Thin"/>
                <a:cs typeface="Saira Thin"/>
                <a:sym typeface="Saira Thin"/>
              </a:rPr>
              <a:t>Flutter_range_slider</a:t>
            </a:r>
            <a:endParaRPr sz="1200" dirty="0">
              <a:solidFill>
                <a:schemeClr val="lt1"/>
              </a:solidFill>
              <a:latin typeface="Saira Thin"/>
              <a:ea typeface="Saira Thin"/>
              <a:cs typeface="Saira Thin"/>
              <a:sym typeface="Saira Thin"/>
            </a:endParaRPr>
          </a:p>
        </p:txBody>
      </p:sp>
      <p:grpSp>
        <p:nvGrpSpPr>
          <p:cNvPr id="75" name="Google Shape;13833;p83"/>
          <p:cNvGrpSpPr/>
          <p:nvPr/>
        </p:nvGrpSpPr>
        <p:grpSpPr>
          <a:xfrm>
            <a:off x="625357" y="3365097"/>
            <a:ext cx="672853" cy="676400"/>
            <a:chOff x="6069423" y="2891892"/>
            <a:chExt cx="362321" cy="364231"/>
          </a:xfrm>
        </p:grpSpPr>
        <p:sp>
          <p:nvSpPr>
            <p:cNvPr id="76" name="Google Shape;13834;p83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835;p83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836;p83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837;p83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838;p83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839;p83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953;p78"/>
          <p:cNvGrpSpPr/>
          <p:nvPr/>
        </p:nvGrpSpPr>
        <p:grpSpPr>
          <a:xfrm>
            <a:off x="10917785" y="3240248"/>
            <a:ext cx="655813" cy="653683"/>
            <a:chOff x="852385" y="1510916"/>
            <a:chExt cx="353145" cy="351998"/>
          </a:xfrm>
        </p:grpSpPr>
        <p:sp>
          <p:nvSpPr>
            <p:cNvPr id="83" name="Google Shape;10954;p78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955;p78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56;p78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1770;p79"/>
          <p:cNvGrpSpPr/>
          <p:nvPr/>
        </p:nvGrpSpPr>
        <p:grpSpPr>
          <a:xfrm>
            <a:off x="4022517" y="3346094"/>
            <a:ext cx="784688" cy="636923"/>
            <a:chOff x="2165809" y="3811059"/>
            <a:chExt cx="422542" cy="342973"/>
          </a:xfrm>
        </p:grpSpPr>
        <p:sp>
          <p:nvSpPr>
            <p:cNvPr id="91" name="Google Shape;11771;p79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72;p79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73;p79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74;p79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75;p79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776;p79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777;p79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778;p79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779;p79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780;p79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781;p79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782;p79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783;p79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784;p79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785;p79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786;p79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787;p79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788;p79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2533;p80"/>
          <p:cNvGrpSpPr/>
          <p:nvPr/>
        </p:nvGrpSpPr>
        <p:grpSpPr>
          <a:xfrm>
            <a:off x="7475409" y="3314772"/>
            <a:ext cx="595436" cy="646444"/>
            <a:chOff x="4007193" y="1512727"/>
            <a:chExt cx="320633" cy="348100"/>
          </a:xfrm>
        </p:grpSpPr>
        <p:sp>
          <p:nvSpPr>
            <p:cNvPr id="110" name="Google Shape;12534;p80"/>
            <p:cNvSpPr/>
            <p:nvPr/>
          </p:nvSpPr>
          <p:spPr>
            <a:xfrm>
              <a:off x="4177695" y="1512727"/>
              <a:ext cx="143732" cy="153109"/>
            </a:xfrm>
            <a:custGeom>
              <a:avLst/>
              <a:gdLst/>
              <a:ahLst/>
              <a:cxnLst/>
              <a:rect l="l" t="t" r="r" b="b"/>
              <a:pathLst>
                <a:path w="4537" h="4833" extrusionOk="0">
                  <a:moveTo>
                    <a:pt x="2359" y="1"/>
                  </a:moveTo>
                  <a:cubicBezTo>
                    <a:pt x="2213" y="1"/>
                    <a:pt x="2065" y="16"/>
                    <a:pt x="1917" y="46"/>
                  </a:cubicBezTo>
                  <a:cubicBezTo>
                    <a:pt x="1346" y="165"/>
                    <a:pt x="846" y="498"/>
                    <a:pt x="524" y="987"/>
                  </a:cubicBezTo>
                  <a:cubicBezTo>
                    <a:pt x="0" y="1761"/>
                    <a:pt x="36" y="2773"/>
                    <a:pt x="584" y="3523"/>
                  </a:cubicBezTo>
                  <a:lnTo>
                    <a:pt x="536" y="4666"/>
                  </a:lnTo>
                  <a:cubicBezTo>
                    <a:pt x="536" y="4725"/>
                    <a:pt x="572" y="4773"/>
                    <a:pt x="607" y="4797"/>
                  </a:cubicBezTo>
                  <a:cubicBezTo>
                    <a:pt x="643" y="4809"/>
                    <a:pt x="667" y="4832"/>
                    <a:pt x="703" y="4832"/>
                  </a:cubicBezTo>
                  <a:cubicBezTo>
                    <a:pt x="727" y="4832"/>
                    <a:pt x="750" y="4832"/>
                    <a:pt x="774" y="4809"/>
                  </a:cubicBezTo>
                  <a:lnTo>
                    <a:pt x="1822" y="4332"/>
                  </a:lnTo>
                  <a:cubicBezTo>
                    <a:pt x="2006" y="4381"/>
                    <a:pt x="2191" y="4404"/>
                    <a:pt x="2373" y="4404"/>
                  </a:cubicBezTo>
                  <a:cubicBezTo>
                    <a:pt x="3091" y="4404"/>
                    <a:pt x="3771" y="4044"/>
                    <a:pt x="4179" y="3427"/>
                  </a:cubicBezTo>
                  <a:cubicBezTo>
                    <a:pt x="4382" y="3142"/>
                    <a:pt x="4501" y="2832"/>
                    <a:pt x="4537" y="2487"/>
                  </a:cubicBezTo>
                  <a:cubicBezTo>
                    <a:pt x="4525" y="2392"/>
                    <a:pt x="4453" y="2320"/>
                    <a:pt x="4382" y="2296"/>
                  </a:cubicBezTo>
                  <a:cubicBezTo>
                    <a:pt x="4374" y="2295"/>
                    <a:pt x="4366" y="2295"/>
                    <a:pt x="4358" y="2295"/>
                  </a:cubicBezTo>
                  <a:cubicBezTo>
                    <a:pt x="4275" y="2295"/>
                    <a:pt x="4214" y="2352"/>
                    <a:pt x="4203" y="2439"/>
                  </a:cubicBezTo>
                  <a:cubicBezTo>
                    <a:pt x="4156" y="2713"/>
                    <a:pt x="4072" y="2987"/>
                    <a:pt x="3906" y="3237"/>
                  </a:cubicBezTo>
                  <a:cubicBezTo>
                    <a:pt x="3554" y="3774"/>
                    <a:pt x="2971" y="4074"/>
                    <a:pt x="2360" y="4074"/>
                  </a:cubicBezTo>
                  <a:cubicBezTo>
                    <a:pt x="2185" y="4074"/>
                    <a:pt x="2008" y="4049"/>
                    <a:pt x="1834" y="3999"/>
                  </a:cubicBezTo>
                  <a:cubicBezTo>
                    <a:pt x="1814" y="3994"/>
                    <a:pt x="1798" y="3991"/>
                    <a:pt x="1784" y="3991"/>
                  </a:cubicBezTo>
                  <a:cubicBezTo>
                    <a:pt x="1762" y="3991"/>
                    <a:pt x="1743" y="3997"/>
                    <a:pt x="1715" y="4011"/>
                  </a:cubicBezTo>
                  <a:lnTo>
                    <a:pt x="869" y="4416"/>
                  </a:lnTo>
                  <a:lnTo>
                    <a:pt x="905" y="3475"/>
                  </a:lnTo>
                  <a:cubicBezTo>
                    <a:pt x="905" y="3427"/>
                    <a:pt x="893" y="3404"/>
                    <a:pt x="881" y="3368"/>
                  </a:cubicBezTo>
                  <a:cubicBezTo>
                    <a:pt x="369" y="2737"/>
                    <a:pt x="346" y="1856"/>
                    <a:pt x="786" y="1165"/>
                  </a:cubicBezTo>
                  <a:cubicBezTo>
                    <a:pt x="1072" y="748"/>
                    <a:pt x="1489" y="475"/>
                    <a:pt x="1977" y="379"/>
                  </a:cubicBezTo>
                  <a:cubicBezTo>
                    <a:pt x="2104" y="352"/>
                    <a:pt x="2231" y="339"/>
                    <a:pt x="2357" y="339"/>
                  </a:cubicBezTo>
                  <a:cubicBezTo>
                    <a:pt x="2721" y="339"/>
                    <a:pt x="3071" y="452"/>
                    <a:pt x="3382" y="665"/>
                  </a:cubicBezTo>
                  <a:cubicBezTo>
                    <a:pt x="3798" y="939"/>
                    <a:pt x="4084" y="1380"/>
                    <a:pt x="4179" y="1868"/>
                  </a:cubicBezTo>
                  <a:cubicBezTo>
                    <a:pt x="4200" y="1949"/>
                    <a:pt x="4263" y="2004"/>
                    <a:pt x="4340" y="2004"/>
                  </a:cubicBezTo>
                  <a:cubicBezTo>
                    <a:pt x="4354" y="2004"/>
                    <a:pt x="4368" y="2002"/>
                    <a:pt x="4382" y="1999"/>
                  </a:cubicBezTo>
                  <a:cubicBezTo>
                    <a:pt x="4465" y="1987"/>
                    <a:pt x="4525" y="1903"/>
                    <a:pt x="4513" y="1808"/>
                  </a:cubicBezTo>
                  <a:cubicBezTo>
                    <a:pt x="4406" y="1225"/>
                    <a:pt x="4060" y="725"/>
                    <a:pt x="3572" y="379"/>
                  </a:cubicBezTo>
                  <a:cubicBezTo>
                    <a:pt x="3208" y="130"/>
                    <a:pt x="2790" y="1"/>
                    <a:pt x="23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535;p80"/>
            <p:cNvSpPr/>
            <p:nvPr/>
          </p:nvSpPr>
          <p:spPr>
            <a:xfrm>
              <a:off x="4214666" y="1543583"/>
              <a:ext cx="77711" cy="77363"/>
            </a:xfrm>
            <a:custGeom>
              <a:avLst/>
              <a:gdLst/>
              <a:ahLst/>
              <a:cxnLst/>
              <a:rect l="l" t="t" r="r" b="b"/>
              <a:pathLst>
                <a:path w="2453" h="2442" extrusionOk="0">
                  <a:moveTo>
                    <a:pt x="1072" y="346"/>
                  </a:moveTo>
                  <a:lnTo>
                    <a:pt x="1072" y="1239"/>
                  </a:lnTo>
                  <a:cubicBezTo>
                    <a:pt x="1072" y="1322"/>
                    <a:pt x="1143" y="1406"/>
                    <a:pt x="1238" y="1406"/>
                  </a:cubicBezTo>
                  <a:lnTo>
                    <a:pt x="2131" y="1406"/>
                  </a:lnTo>
                  <a:cubicBezTo>
                    <a:pt x="2048" y="1822"/>
                    <a:pt x="1679" y="2144"/>
                    <a:pt x="1238" y="2144"/>
                  </a:cubicBezTo>
                  <a:cubicBezTo>
                    <a:pt x="726" y="2144"/>
                    <a:pt x="322" y="1739"/>
                    <a:pt x="322" y="1239"/>
                  </a:cubicBezTo>
                  <a:cubicBezTo>
                    <a:pt x="322" y="787"/>
                    <a:pt x="655" y="417"/>
                    <a:pt x="1072" y="346"/>
                  </a:cubicBezTo>
                  <a:close/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15"/>
                  </a:cubicBezTo>
                  <a:cubicBezTo>
                    <a:pt x="2453" y="1144"/>
                    <a:pt x="2381" y="1072"/>
                    <a:pt x="2286" y="1072"/>
                  </a:cubicBezTo>
                  <a:lnTo>
                    <a:pt x="1381" y="1072"/>
                  </a:lnTo>
                  <a:lnTo>
                    <a:pt x="1381" y="167"/>
                  </a:lnTo>
                  <a:cubicBezTo>
                    <a:pt x="1381" y="72"/>
                    <a:pt x="1310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536;p80"/>
            <p:cNvSpPr/>
            <p:nvPr/>
          </p:nvSpPr>
          <p:spPr>
            <a:xfrm>
              <a:off x="4007193" y="1541334"/>
              <a:ext cx="320633" cy="319493"/>
            </a:xfrm>
            <a:custGeom>
              <a:avLst/>
              <a:gdLst/>
              <a:ahLst/>
              <a:cxnLst/>
              <a:rect l="l" t="t" r="r" b="b"/>
              <a:pathLst>
                <a:path w="10121" h="10085" extrusionOk="0">
                  <a:moveTo>
                    <a:pt x="3823" y="1239"/>
                  </a:moveTo>
                  <a:lnTo>
                    <a:pt x="4823" y="2227"/>
                  </a:lnTo>
                  <a:cubicBezTo>
                    <a:pt x="5418" y="2822"/>
                    <a:pt x="5525" y="3739"/>
                    <a:pt x="5085" y="4453"/>
                  </a:cubicBezTo>
                  <a:cubicBezTo>
                    <a:pt x="5049" y="4501"/>
                    <a:pt x="5061" y="4596"/>
                    <a:pt x="5120" y="4644"/>
                  </a:cubicBezTo>
                  <a:lnTo>
                    <a:pt x="5442" y="4965"/>
                  </a:lnTo>
                  <a:cubicBezTo>
                    <a:pt x="5478" y="5002"/>
                    <a:pt x="5524" y="5016"/>
                    <a:pt x="5567" y="5016"/>
                  </a:cubicBezTo>
                  <a:cubicBezTo>
                    <a:pt x="5594" y="5016"/>
                    <a:pt x="5621" y="5010"/>
                    <a:pt x="5644" y="5001"/>
                  </a:cubicBezTo>
                  <a:cubicBezTo>
                    <a:pt x="5939" y="4824"/>
                    <a:pt x="6267" y="4736"/>
                    <a:pt x="6591" y="4736"/>
                  </a:cubicBezTo>
                  <a:cubicBezTo>
                    <a:pt x="7053" y="4736"/>
                    <a:pt x="7509" y="4913"/>
                    <a:pt x="7859" y="5263"/>
                  </a:cubicBezTo>
                  <a:lnTo>
                    <a:pt x="8859" y="6263"/>
                  </a:lnTo>
                  <a:lnTo>
                    <a:pt x="6299" y="8823"/>
                  </a:lnTo>
                  <a:lnTo>
                    <a:pt x="5299" y="7823"/>
                  </a:lnTo>
                  <a:cubicBezTo>
                    <a:pt x="5073" y="7608"/>
                    <a:pt x="4906" y="7335"/>
                    <a:pt x="4835" y="7037"/>
                  </a:cubicBezTo>
                  <a:cubicBezTo>
                    <a:pt x="4704" y="6561"/>
                    <a:pt x="4775" y="6037"/>
                    <a:pt x="5025" y="5608"/>
                  </a:cubicBezTo>
                  <a:cubicBezTo>
                    <a:pt x="5073" y="5549"/>
                    <a:pt x="5061" y="5465"/>
                    <a:pt x="5001" y="5418"/>
                  </a:cubicBezTo>
                  <a:lnTo>
                    <a:pt x="4668" y="5084"/>
                  </a:lnTo>
                  <a:cubicBezTo>
                    <a:pt x="4634" y="5051"/>
                    <a:pt x="4597" y="5036"/>
                    <a:pt x="4560" y="5036"/>
                  </a:cubicBezTo>
                  <a:cubicBezTo>
                    <a:pt x="4532" y="5036"/>
                    <a:pt x="4503" y="5045"/>
                    <a:pt x="4477" y="5060"/>
                  </a:cubicBezTo>
                  <a:cubicBezTo>
                    <a:pt x="4186" y="5235"/>
                    <a:pt x="3864" y="5321"/>
                    <a:pt x="3543" y="5321"/>
                  </a:cubicBezTo>
                  <a:cubicBezTo>
                    <a:pt x="3077" y="5321"/>
                    <a:pt x="2616" y="5139"/>
                    <a:pt x="2263" y="4787"/>
                  </a:cubicBezTo>
                  <a:lnTo>
                    <a:pt x="1263" y="3798"/>
                  </a:lnTo>
                  <a:lnTo>
                    <a:pt x="3823" y="1239"/>
                  </a:lnTo>
                  <a:close/>
                  <a:moveTo>
                    <a:pt x="9371" y="6192"/>
                  </a:moveTo>
                  <a:lnTo>
                    <a:pt x="9716" y="6537"/>
                  </a:lnTo>
                  <a:lnTo>
                    <a:pt x="6561" y="9692"/>
                  </a:lnTo>
                  <a:lnTo>
                    <a:pt x="6216" y="9347"/>
                  </a:lnTo>
                  <a:lnTo>
                    <a:pt x="9192" y="6370"/>
                  </a:lnTo>
                  <a:lnTo>
                    <a:pt x="9371" y="6192"/>
                  </a:lnTo>
                  <a:close/>
                  <a:moveTo>
                    <a:pt x="3561" y="0"/>
                  </a:moveTo>
                  <a:cubicBezTo>
                    <a:pt x="3513" y="0"/>
                    <a:pt x="3465" y="12"/>
                    <a:pt x="3442" y="36"/>
                  </a:cubicBezTo>
                  <a:lnTo>
                    <a:pt x="2191" y="1286"/>
                  </a:lnTo>
                  <a:cubicBezTo>
                    <a:pt x="2132" y="1346"/>
                    <a:pt x="2132" y="1453"/>
                    <a:pt x="2191" y="1512"/>
                  </a:cubicBezTo>
                  <a:cubicBezTo>
                    <a:pt x="2221" y="1542"/>
                    <a:pt x="2260" y="1557"/>
                    <a:pt x="2299" y="1557"/>
                  </a:cubicBezTo>
                  <a:cubicBezTo>
                    <a:pt x="2337" y="1557"/>
                    <a:pt x="2376" y="1542"/>
                    <a:pt x="2406" y="1512"/>
                  </a:cubicBezTo>
                  <a:lnTo>
                    <a:pt x="3561" y="369"/>
                  </a:lnTo>
                  <a:lnTo>
                    <a:pt x="3894" y="715"/>
                  </a:lnTo>
                  <a:lnTo>
                    <a:pt x="3715" y="893"/>
                  </a:lnTo>
                  <a:lnTo>
                    <a:pt x="917" y="3691"/>
                  </a:lnTo>
                  <a:lnTo>
                    <a:pt x="739" y="3870"/>
                  </a:lnTo>
                  <a:lnTo>
                    <a:pt x="405" y="3525"/>
                  </a:lnTo>
                  <a:lnTo>
                    <a:pt x="1965" y="1965"/>
                  </a:lnTo>
                  <a:cubicBezTo>
                    <a:pt x="2025" y="1905"/>
                    <a:pt x="2025" y="1798"/>
                    <a:pt x="1965" y="1739"/>
                  </a:cubicBezTo>
                  <a:cubicBezTo>
                    <a:pt x="1935" y="1709"/>
                    <a:pt x="1894" y="1694"/>
                    <a:pt x="1852" y="1694"/>
                  </a:cubicBezTo>
                  <a:cubicBezTo>
                    <a:pt x="1810" y="1694"/>
                    <a:pt x="1769" y="1709"/>
                    <a:pt x="1739" y="1739"/>
                  </a:cubicBezTo>
                  <a:lnTo>
                    <a:pt x="60" y="3417"/>
                  </a:lnTo>
                  <a:cubicBezTo>
                    <a:pt x="1" y="3477"/>
                    <a:pt x="1" y="3584"/>
                    <a:pt x="60" y="3644"/>
                  </a:cubicBezTo>
                  <a:lnTo>
                    <a:pt x="620" y="4203"/>
                  </a:lnTo>
                  <a:cubicBezTo>
                    <a:pt x="655" y="4239"/>
                    <a:pt x="703" y="4251"/>
                    <a:pt x="739" y="4251"/>
                  </a:cubicBezTo>
                  <a:cubicBezTo>
                    <a:pt x="786" y="4251"/>
                    <a:pt x="834" y="4239"/>
                    <a:pt x="858" y="4203"/>
                  </a:cubicBezTo>
                  <a:lnTo>
                    <a:pt x="1036" y="4025"/>
                  </a:lnTo>
                  <a:lnTo>
                    <a:pt x="2037" y="5025"/>
                  </a:lnTo>
                  <a:cubicBezTo>
                    <a:pt x="2453" y="5441"/>
                    <a:pt x="3003" y="5657"/>
                    <a:pt x="3558" y="5657"/>
                  </a:cubicBezTo>
                  <a:cubicBezTo>
                    <a:pt x="3892" y="5657"/>
                    <a:pt x="4228" y="5579"/>
                    <a:pt x="4537" y="5418"/>
                  </a:cubicBezTo>
                  <a:lnTo>
                    <a:pt x="4692" y="5560"/>
                  </a:lnTo>
                  <a:cubicBezTo>
                    <a:pt x="4430" y="6037"/>
                    <a:pt x="4370" y="6608"/>
                    <a:pt x="4525" y="7144"/>
                  </a:cubicBezTo>
                  <a:cubicBezTo>
                    <a:pt x="4632" y="7501"/>
                    <a:pt x="4811" y="7811"/>
                    <a:pt x="5073" y="8085"/>
                  </a:cubicBezTo>
                  <a:lnTo>
                    <a:pt x="6073" y="9073"/>
                  </a:lnTo>
                  <a:lnTo>
                    <a:pt x="5894" y="9251"/>
                  </a:lnTo>
                  <a:cubicBezTo>
                    <a:pt x="5835" y="9311"/>
                    <a:pt x="5835" y="9418"/>
                    <a:pt x="5894" y="9478"/>
                  </a:cubicBezTo>
                  <a:lnTo>
                    <a:pt x="6454" y="10049"/>
                  </a:lnTo>
                  <a:cubicBezTo>
                    <a:pt x="6490" y="10073"/>
                    <a:pt x="6537" y="10085"/>
                    <a:pt x="6573" y="10085"/>
                  </a:cubicBezTo>
                  <a:cubicBezTo>
                    <a:pt x="6621" y="10085"/>
                    <a:pt x="6668" y="10073"/>
                    <a:pt x="6692" y="10049"/>
                  </a:cubicBezTo>
                  <a:lnTo>
                    <a:pt x="10073" y="6668"/>
                  </a:lnTo>
                  <a:cubicBezTo>
                    <a:pt x="10121" y="6596"/>
                    <a:pt x="10121" y="6489"/>
                    <a:pt x="10061" y="6430"/>
                  </a:cubicBezTo>
                  <a:lnTo>
                    <a:pt x="9490" y="5858"/>
                  </a:lnTo>
                  <a:cubicBezTo>
                    <a:pt x="9460" y="5828"/>
                    <a:pt x="9421" y="5813"/>
                    <a:pt x="9383" y="5813"/>
                  </a:cubicBezTo>
                  <a:cubicBezTo>
                    <a:pt x="9344" y="5813"/>
                    <a:pt x="9305" y="5828"/>
                    <a:pt x="9276" y="5858"/>
                  </a:cubicBezTo>
                  <a:lnTo>
                    <a:pt x="9097" y="6037"/>
                  </a:lnTo>
                  <a:lnTo>
                    <a:pt x="8097" y="5049"/>
                  </a:lnTo>
                  <a:cubicBezTo>
                    <a:pt x="7683" y="4627"/>
                    <a:pt x="7137" y="4413"/>
                    <a:pt x="6585" y="4413"/>
                  </a:cubicBezTo>
                  <a:cubicBezTo>
                    <a:pt x="6248" y="4413"/>
                    <a:pt x="5908" y="4493"/>
                    <a:pt x="5597" y="4656"/>
                  </a:cubicBezTo>
                  <a:lnTo>
                    <a:pt x="5442" y="4501"/>
                  </a:lnTo>
                  <a:cubicBezTo>
                    <a:pt x="5882" y="3691"/>
                    <a:pt x="5728" y="2679"/>
                    <a:pt x="5061" y="2001"/>
                  </a:cubicBezTo>
                  <a:lnTo>
                    <a:pt x="4061" y="1012"/>
                  </a:lnTo>
                  <a:lnTo>
                    <a:pt x="4239" y="834"/>
                  </a:lnTo>
                  <a:cubicBezTo>
                    <a:pt x="4299" y="774"/>
                    <a:pt x="4299" y="667"/>
                    <a:pt x="4239" y="607"/>
                  </a:cubicBezTo>
                  <a:lnTo>
                    <a:pt x="3680" y="36"/>
                  </a:lnTo>
                  <a:cubicBezTo>
                    <a:pt x="3644" y="12"/>
                    <a:pt x="3596" y="0"/>
                    <a:pt x="35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537;p80"/>
            <p:cNvSpPr/>
            <p:nvPr/>
          </p:nvSpPr>
          <p:spPr>
            <a:xfrm>
              <a:off x="4064914" y="1665805"/>
              <a:ext cx="101123" cy="40012"/>
            </a:xfrm>
            <a:custGeom>
              <a:avLst/>
              <a:gdLst/>
              <a:ahLst/>
              <a:cxnLst/>
              <a:rect l="l" t="t" r="r" b="b"/>
              <a:pathLst>
                <a:path w="3192" h="1263" extrusionOk="0">
                  <a:moveTo>
                    <a:pt x="2703" y="310"/>
                  </a:moveTo>
                  <a:lnTo>
                    <a:pt x="2608" y="417"/>
                  </a:lnTo>
                  <a:cubicBezTo>
                    <a:pt x="2346" y="739"/>
                    <a:pt x="2001" y="941"/>
                    <a:pt x="1631" y="941"/>
                  </a:cubicBezTo>
                  <a:cubicBezTo>
                    <a:pt x="1274" y="941"/>
                    <a:pt x="929" y="774"/>
                    <a:pt x="679" y="477"/>
                  </a:cubicBezTo>
                  <a:cubicBezTo>
                    <a:pt x="679" y="477"/>
                    <a:pt x="619" y="393"/>
                    <a:pt x="548" y="310"/>
                  </a:cubicBezTo>
                  <a:close/>
                  <a:moveTo>
                    <a:pt x="191" y="0"/>
                  </a:moveTo>
                  <a:cubicBezTo>
                    <a:pt x="131" y="0"/>
                    <a:pt x="72" y="24"/>
                    <a:pt x="36" y="84"/>
                  </a:cubicBezTo>
                  <a:cubicBezTo>
                    <a:pt x="0" y="143"/>
                    <a:pt x="24" y="203"/>
                    <a:pt x="48" y="250"/>
                  </a:cubicBezTo>
                  <a:cubicBezTo>
                    <a:pt x="155" y="369"/>
                    <a:pt x="393" y="667"/>
                    <a:pt x="393" y="679"/>
                  </a:cubicBezTo>
                  <a:cubicBezTo>
                    <a:pt x="703" y="1060"/>
                    <a:pt x="1143" y="1262"/>
                    <a:pt x="1584" y="1262"/>
                  </a:cubicBezTo>
                  <a:lnTo>
                    <a:pt x="1620" y="1262"/>
                  </a:lnTo>
                  <a:cubicBezTo>
                    <a:pt x="2072" y="1250"/>
                    <a:pt x="2524" y="1024"/>
                    <a:pt x="2846" y="619"/>
                  </a:cubicBezTo>
                  <a:lnTo>
                    <a:pt x="3132" y="262"/>
                  </a:lnTo>
                  <a:cubicBezTo>
                    <a:pt x="3191" y="203"/>
                    <a:pt x="3191" y="143"/>
                    <a:pt x="3167" y="84"/>
                  </a:cubicBezTo>
                  <a:cubicBezTo>
                    <a:pt x="3132" y="24"/>
                    <a:pt x="3072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538;p80"/>
            <p:cNvSpPr/>
            <p:nvPr/>
          </p:nvSpPr>
          <p:spPr>
            <a:xfrm>
              <a:off x="4162235" y="1749155"/>
              <a:ext cx="101851" cy="60382"/>
            </a:xfrm>
            <a:custGeom>
              <a:avLst/>
              <a:gdLst/>
              <a:ahLst/>
              <a:cxnLst/>
              <a:rect l="l" t="t" r="r" b="b"/>
              <a:pathLst>
                <a:path w="3215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536"/>
                    <a:pt x="238" y="786"/>
                    <a:pt x="286" y="834"/>
                  </a:cubicBezTo>
                  <a:lnTo>
                    <a:pt x="1310" y="1858"/>
                  </a:lnTo>
                  <a:cubicBezTo>
                    <a:pt x="1346" y="1894"/>
                    <a:pt x="1381" y="1906"/>
                    <a:pt x="1429" y="1906"/>
                  </a:cubicBezTo>
                  <a:cubicBezTo>
                    <a:pt x="1476" y="1906"/>
                    <a:pt x="1512" y="1894"/>
                    <a:pt x="1548" y="1858"/>
                  </a:cubicBezTo>
                  <a:lnTo>
                    <a:pt x="3143" y="274"/>
                  </a:lnTo>
                  <a:cubicBezTo>
                    <a:pt x="3203" y="239"/>
                    <a:pt x="3215" y="167"/>
                    <a:pt x="3191" y="108"/>
                  </a:cubicBezTo>
                  <a:cubicBezTo>
                    <a:pt x="3155" y="48"/>
                    <a:pt x="3096" y="1"/>
                    <a:pt x="3036" y="1"/>
                  </a:cubicBezTo>
                  <a:lnTo>
                    <a:pt x="1607" y="1"/>
                  </a:lnTo>
                  <a:cubicBezTo>
                    <a:pt x="1524" y="1"/>
                    <a:pt x="1441" y="72"/>
                    <a:pt x="1441" y="167"/>
                  </a:cubicBezTo>
                  <a:cubicBezTo>
                    <a:pt x="1441" y="251"/>
                    <a:pt x="1524" y="334"/>
                    <a:pt x="1607" y="334"/>
                  </a:cubicBezTo>
                  <a:lnTo>
                    <a:pt x="2631" y="334"/>
                  </a:lnTo>
                  <a:lnTo>
                    <a:pt x="1429" y="1537"/>
                  </a:lnTo>
                  <a:lnTo>
                    <a:pt x="500" y="608"/>
                  </a:lnTo>
                  <a:cubicBezTo>
                    <a:pt x="488" y="596"/>
                    <a:pt x="393" y="489"/>
                    <a:pt x="345" y="334"/>
                  </a:cubicBezTo>
                  <a:lnTo>
                    <a:pt x="965" y="334"/>
                  </a:lnTo>
                  <a:cubicBezTo>
                    <a:pt x="1060" y="334"/>
                    <a:pt x="1131" y="251"/>
                    <a:pt x="1131" y="167"/>
                  </a:cubicBezTo>
                  <a:cubicBezTo>
                    <a:pt x="1131" y="72"/>
                    <a:pt x="1060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3291;p81"/>
          <p:cNvGrpSpPr/>
          <p:nvPr/>
        </p:nvGrpSpPr>
        <p:grpSpPr>
          <a:xfrm>
            <a:off x="9151115" y="2348130"/>
            <a:ext cx="656908" cy="472630"/>
            <a:chOff x="6637117" y="3397843"/>
            <a:chExt cx="353735" cy="254504"/>
          </a:xfrm>
        </p:grpSpPr>
        <p:sp>
          <p:nvSpPr>
            <p:cNvPr id="130" name="Google Shape;13292;p81"/>
            <p:cNvSpPr/>
            <p:nvPr/>
          </p:nvSpPr>
          <p:spPr>
            <a:xfrm>
              <a:off x="6637117" y="3397843"/>
              <a:ext cx="353735" cy="254504"/>
            </a:xfrm>
            <a:custGeom>
              <a:avLst/>
              <a:gdLst/>
              <a:ahLst/>
              <a:cxnLst/>
              <a:rect l="l" t="t" r="r" b="b"/>
              <a:pathLst>
                <a:path w="11122" h="8002" extrusionOk="0">
                  <a:moveTo>
                    <a:pt x="1941" y="358"/>
                  </a:moveTo>
                  <a:cubicBezTo>
                    <a:pt x="2001" y="358"/>
                    <a:pt x="2048" y="405"/>
                    <a:pt x="2048" y="465"/>
                  </a:cubicBezTo>
                  <a:lnTo>
                    <a:pt x="2025" y="810"/>
                  </a:lnTo>
                  <a:lnTo>
                    <a:pt x="1334" y="810"/>
                  </a:lnTo>
                  <a:lnTo>
                    <a:pt x="1334" y="465"/>
                  </a:lnTo>
                  <a:cubicBezTo>
                    <a:pt x="1334" y="405"/>
                    <a:pt x="1370" y="358"/>
                    <a:pt x="1429" y="358"/>
                  </a:cubicBezTo>
                  <a:close/>
                  <a:moveTo>
                    <a:pt x="10002" y="1179"/>
                  </a:moveTo>
                  <a:cubicBezTo>
                    <a:pt x="10061" y="1179"/>
                    <a:pt x="10109" y="1227"/>
                    <a:pt x="10109" y="1286"/>
                  </a:cubicBezTo>
                  <a:lnTo>
                    <a:pt x="10097" y="1596"/>
                  </a:lnTo>
                  <a:lnTo>
                    <a:pt x="8752" y="1596"/>
                  </a:lnTo>
                  <a:lnTo>
                    <a:pt x="8752" y="1286"/>
                  </a:lnTo>
                  <a:cubicBezTo>
                    <a:pt x="8752" y="1227"/>
                    <a:pt x="8799" y="1179"/>
                    <a:pt x="8859" y="1179"/>
                  </a:cubicBezTo>
                  <a:close/>
                  <a:moveTo>
                    <a:pt x="1417" y="0"/>
                  </a:moveTo>
                  <a:cubicBezTo>
                    <a:pt x="1179" y="0"/>
                    <a:pt x="989" y="203"/>
                    <a:pt x="989" y="441"/>
                  </a:cubicBezTo>
                  <a:lnTo>
                    <a:pt x="989" y="774"/>
                  </a:lnTo>
                  <a:lnTo>
                    <a:pt x="846" y="774"/>
                  </a:lnTo>
                  <a:cubicBezTo>
                    <a:pt x="655" y="774"/>
                    <a:pt x="477" y="834"/>
                    <a:pt x="334" y="953"/>
                  </a:cubicBezTo>
                  <a:cubicBezTo>
                    <a:pt x="251" y="1012"/>
                    <a:pt x="251" y="1120"/>
                    <a:pt x="298" y="1191"/>
                  </a:cubicBezTo>
                  <a:cubicBezTo>
                    <a:pt x="332" y="1238"/>
                    <a:pt x="382" y="1259"/>
                    <a:pt x="431" y="1259"/>
                  </a:cubicBezTo>
                  <a:cubicBezTo>
                    <a:pt x="468" y="1259"/>
                    <a:pt x="506" y="1247"/>
                    <a:pt x="536" y="1227"/>
                  </a:cubicBezTo>
                  <a:cubicBezTo>
                    <a:pt x="644" y="1132"/>
                    <a:pt x="756" y="1114"/>
                    <a:pt x="865" y="1114"/>
                  </a:cubicBezTo>
                  <a:cubicBezTo>
                    <a:pt x="932" y="1114"/>
                    <a:pt x="998" y="1121"/>
                    <a:pt x="1062" y="1121"/>
                  </a:cubicBezTo>
                  <a:cubicBezTo>
                    <a:pt x="1077" y="1121"/>
                    <a:pt x="1093" y="1121"/>
                    <a:pt x="1108" y="1120"/>
                  </a:cubicBezTo>
                  <a:lnTo>
                    <a:pt x="2489" y="1120"/>
                  </a:lnTo>
                  <a:cubicBezTo>
                    <a:pt x="2751" y="1120"/>
                    <a:pt x="2977" y="1346"/>
                    <a:pt x="2977" y="1608"/>
                  </a:cubicBezTo>
                  <a:lnTo>
                    <a:pt x="2977" y="2239"/>
                  </a:lnTo>
                  <a:cubicBezTo>
                    <a:pt x="2977" y="2322"/>
                    <a:pt x="3049" y="2405"/>
                    <a:pt x="3144" y="2405"/>
                  </a:cubicBezTo>
                  <a:cubicBezTo>
                    <a:pt x="3227" y="2405"/>
                    <a:pt x="3311" y="2322"/>
                    <a:pt x="3311" y="2239"/>
                  </a:cubicBezTo>
                  <a:lnTo>
                    <a:pt x="3311" y="1929"/>
                  </a:lnTo>
                  <a:lnTo>
                    <a:pt x="10311" y="1929"/>
                  </a:lnTo>
                  <a:cubicBezTo>
                    <a:pt x="10573" y="1941"/>
                    <a:pt x="10776" y="2167"/>
                    <a:pt x="10776" y="2417"/>
                  </a:cubicBezTo>
                  <a:lnTo>
                    <a:pt x="10776" y="2608"/>
                  </a:lnTo>
                  <a:lnTo>
                    <a:pt x="10490" y="2608"/>
                  </a:lnTo>
                  <a:cubicBezTo>
                    <a:pt x="10407" y="2608"/>
                    <a:pt x="10335" y="2679"/>
                    <a:pt x="10335" y="2774"/>
                  </a:cubicBezTo>
                  <a:cubicBezTo>
                    <a:pt x="10335" y="2858"/>
                    <a:pt x="10407" y="2941"/>
                    <a:pt x="10490" y="2941"/>
                  </a:cubicBezTo>
                  <a:lnTo>
                    <a:pt x="10776" y="2941"/>
                  </a:lnTo>
                  <a:lnTo>
                    <a:pt x="10776" y="6846"/>
                  </a:lnTo>
                  <a:lnTo>
                    <a:pt x="10014" y="6846"/>
                  </a:lnTo>
                  <a:cubicBezTo>
                    <a:pt x="9764" y="6846"/>
                    <a:pt x="9573" y="6644"/>
                    <a:pt x="9573" y="6406"/>
                  </a:cubicBezTo>
                  <a:lnTo>
                    <a:pt x="9573" y="3382"/>
                  </a:lnTo>
                  <a:cubicBezTo>
                    <a:pt x="9573" y="3191"/>
                    <a:pt x="9704" y="3013"/>
                    <a:pt x="9883" y="2953"/>
                  </a:cubicBezTo>
                  <a:cubicBezTo>
                    <a:pt x="9978" y="2917"/>
                    <a:pt x="10014" y="2834"/>
                    <a:pt x="9990" y="2739"/>
                  </a:cubicBezTo>
                  <a:cubicBezTo>
                    <a:pt x="9962" y="2675"/>
                    <a:pt x="9907" y="2632"/>
                    <a:pt x="9839" y="2632"/>
                  </a:cubicBezTo>
                  <a:cubicBezTo>
                    <a:pt x="9819" y="2632"/>
                    <a:pt x="9797" y="2635"/>
                    <a:pt x="9776" y="2644"/>
                  </a:cubicBezTo>
                  <a:cubicBezTo>
                    <a:pt x="9454" y="2739"/>
                    <a:pt x="9228" y="3036"/>
                    <a:pt x="9228" y="3382"/>
                  </a:cubicBezTo>
                  <a:lnTo>
                    <a:pt x="9228" y="6406"/>
                  </a:lnTo>
                  <a:cubicBezTo>
                    <a:pt x="9228" y="6835"/>
                    <a:pt x="9573" y="7180"/>
                    <a:pt x="10002" y="7180"/>
                  </a:cubicBezTo>
                  <a:lnTo>
                    <a:pt x="10764" y="7180"/>
                  </a:lnTo>
                  <a:cubicBezTo>
                    <a:pt x="10764" y="7442"/>
                    <a:pt x="10538" y="7668"/>
                    <a:pt x="10276" y="7668"/>
                  </a:cubicBezTo>
                  <a:lnTo>
                    <a:pt x="3132" y="7668"/>
                  </a:lnTo>
                  <a:cubicBezTo>
                    <a:pt x="3203" y="7573"/>
                    <a:pt x="3251" y="7466"/>
                    <a:pt x="3275" y="7335"/>
                  </a:cubicBezTo>
                  <a:cubicBezTo>
                    <a:pt x="3287" y="7251"/>
                    <a:pt x="3227" y="7156"/>
                    <a:pt x="3144" y="7144"/>
                  </a:cubicBezTo>
                  <a:cubicBezTo>
                    <a:pt x="3136" y="7143"/>
                    <a:pt x="3128" y="7143"/>
                    <a:pt x="3120" y="7143"/>
                  </a:cubicBezTo>
                  <a:cubicBezTo>
                    <a:pt x="3035" y="7143"/>
                    <a:pt x="2964" y="7199"/>
                    <a:pt x="2953" y="7275"/>
                  </a:cubicBezTo>
                  <a:cubicBezTo>
                    <a:pt x="2906" y="7501"/>
                    <a:pt x="2691" y="7668"/>
                    <a:pt x="2477" y="7668"/>
                  </a:cubicBezTo>
                  <a:lnTo>
                    <a:pt x="751" y="7668"/>
                  </a:lnTo>
                  <a:cubicBezTo>
                    <a:pt x="513" y="7632"/>
                    <a:pt x="334" y="7430"/>
                    <a:pt x="334" y="7180"/>
                  </a:cubicBezTo>
                  <a:lnTo>
                    <a:pt x="334" y="2548"/>
                  </a:lnTo>
                  <a:lnTo>
                    <a:pt x="334" y="1691"/>
                  </a:lnTo>
                  <a:cubicBezTo>
                    <a:pt x="334" y="1596"/>
                    <a:pt x="251" y="1524"/>
                    <a:pt x="167" y="1524"/>
                  </a:cubicBezTo>
                  <a:cubicBezTo>
                    <a:pt x="72" y="1524"/>
                    <a:pt x="1" y="1596"/>
                    <a:pt x="1" y="1691"/>
                  </a:cubicBezTo>
                  <a:lnTo>
                    <a:pt x="1" y="7180"/>
                  </a:lnTo>
                  <a:cubicBezTo>
                    <a:pt x="1" y="7585"/>
                    <a:pt x="298" y="7918"/>
                    <a:pt x="691" y="7978"/>
                  </a:cubicBezTo>
                  <a:cubicBezTo>
                    <a:pt x="703" y="7978"/>
                    <a:pt x="727" y="7978"/>
                    <a:pt x="751" y="8001"/>
                  </a:cubicBezTo>
                  <a:lnTo>
                    <a:pt x="10276" y="8001"/>
                  </a:lnTo>
                  <a:cubicBezTo>
                    <a:pt x="10716" y="8001"/>
                    <a:pt x="11085" y="7620"/>
                    <a:pt x="11085" y="7180"/>
                  </a:cubicBezTo>
                  <a:lnTo>
                    <a:pt x="11085" y="2405"/>
                  </a:lnTo>
                  <a:cubicBezTo>
                    <a:pt x="11121" y="2001"/>
                    <a:pt x="10823" y="1655"/>
                    <a:pt x="10442" y="1596"/>
                  </a:cubicBezTo>
                  <a:lnTo>
                    <a:pt x="10442" y="1262"/>
                  </a:lnTo>
                  <a:cubicBezTo>
                    <a:pt x="10442" y="1024"/>
                    <a:pt x="10240" y="834"/>
                    <a:pt x="10002" y="834"/>
                  </a:cubicBezTo>
                  <a:lnTo>
                    <a:pt x="8859" y="834"/>
                  </a:lnTo>
                  <a:cubicBezTo>
                    <a:pt x="8621" y="834"/>
                    <a:pt x="8430" y="1024"/>
                    <a:pt x="8430" y="1262"/>
                  </a:cubicBezTo>
                  <a:lnTo>
                    <a:pt x="8430" y="1584"/>
                  </a:lnTo>
                  <a:lnTo>
                    <a:pt x="7966" y="1584"/>
                  </a:lnTo>
                  <a:lnTo>
                    <a:pt x="7621" y="834"/>
                  </a:lnTo>
                  <a:cubicBezTo>
                    <a:pt x="7502" y="572"/>
                    <a:pt x="7240" y="405"/>
                    <a:pt x="6942" y="405"/>
                  </a:cubicBezTo>
                  <a:lnTo>
                    <a:pt x="5597" y="405"/>
                  </a:lnTo>
                  <a:cubicBezTo>
                    <a:pt x="5358" y="405"/>
                    <a:pt x="5120" y="524"/>
                    <a:pt x="4989" y="715"/>
                  </a:cubicBezTo>
                  <a:cubicBezTo>
                    <a:pt x="4930" y="798"/>
                    <a:pt x="4966" y="893"/>
                    <a:pt x="5037" y="941"/>
                  </a:cubicBezTo>
                  <a:cubicBezTo>
                    <a:pt x="5064" y="963"/>
                    <a:pt x="5096" y="974"/>
                    <a:pt x="5128" y="974"/>
                  </a:cubicBezTo>
                  <a:cubicBezTo>
                    <a:pt x="5181" y="974"/>
                    <a:pt x="5234" y="945"/>
                    <a:pt x="5263" y="893"/>
                  </a:cubicBezTo>
                  <a:cubicBezTo>
                    <a:pt x="5335" y="798"/>
                    <a:pt x="5466" y="715"/>
                    <a:pt x="5597" y="715"/>
                  </a:cubicBezTo>
                  <a:lnTo>
                    <a:pt x="6942" y="715"/>
                  </a:lnTo>
                  <a:cubicBezTo>
                    <a:pt x="7109" y="715"/>
                    <a:pt x="7252" y="810"/>
                    <a:pt x="7323" y="953"/>
                  </a:cubicBezTo>
                  <a:lnTo>
                    <a:pt x="7609" y="1572"/>
                  </a:lnTo>
                  <a:lnTo>
                    <a:pt x="4942" y="1572"/>
                  </a:lnTo>
                  <a:lnTo>
                    <a:pt x="4989" y="1465"/>
                  </a:lnTo>
                  <a:cubicBezTo>
                    <a:pt x="5037" y="1370"/>
                    <a:pt x="4989" y="1286"/>
                    <a:pt x="4918" y="1239"/>
                  </a:cubicBezTo>
                  <a:cubicBezTo>
                    <a:pt x="4891" y="1225"/>
                    <a:pt x="4866" y="1219"/>
                    <a:pt x="4841" y="1219"/>
                  </a:cubicBezTo>
                  <a:cubicBezTo>
                    <a:pt x="4779" y="1219"/>
                    <a:pt x="4726" y="1259"/>
                    <a:pt x="4692" y="1310"/>
                  </a:cubicBezTo>
                  <a:lnTo>
                    <a:pt x="4573" y="1572"/>
                  </a:lnTo>
                  <a:lnTo>
                    <a:pt x="3311" y="1572"/>
                  </a:lnTo>
                  <a:cubicBezTo>
                    <a:pt x="3299" y="1131"/>
                    <a:pt x="2918" y="774"/>
                    <a:pt x="2489" y="774"/>
                  </a:cubicBezTo>
                  <a:lnTo>
                    <a:pt x="2358" y="774"/>
                  </a:lnTo>
                  <a:lnTo>
                    <a:pt x="2358" y="441"/>
                  </a:lnTo>
                  <a:cubicBezTo>
                    <a:pt x="2358" y="203"/>
                    <a:pt x="2168" y="0"/>
                    <a:pt x="19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293;p81"/>
            <p:cNvSpPr/>
            <p:nvPr/>
          </p:nvSpPr>
          <p:spPr>
            <a:xfrm>
              <a:off x="6732532" y="3484925"/>
              <a:ext cx="10273" cy="129923"/>
            </a:xfrm>
            <a:custGeom>
              <a:avLst/>
              <a:gdLst/>
              <a:ahLst/>
              <a:cxnLst/>
              <a:rect l="l" t="t" r="r" b="b"/>
              <a:pathLst>
                <a:path w="323" h="4085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918"/>
                  </a:lnTo>
                  <a:cubicBezTo>
                    <a:pt x="1" y="4013"/>
                    <a:pt x="72" y="4085"/>
                    <a:pt x="156" y="4085"/>
                  </a:cubicBezTo>
                  <a:cubicBezTo>
                    <a:pt x="251" y="4085"/>
                    <a:pt x="322" y="4013"/>
                    <a:pt x="322" y="3918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94;p81"/>
            <p:cNvSpPr/>
            <p:nvPr/>
          </p:nvSpPr>
          <p:spPr>
            <a:xfrm>
              <a:off x="6903707" y="3467591"/>
              <a:ext cx="38293" cy="29483"/>
            </a:xfrm>
            <a:custGeom>
              <a:avLst/>
              <a:gdLst/>
              <a:ahLst/>
              <a:cxnLst/>
              <a:rect l="l" t="t" r="r" b="b"/>
              <a:pathLst>
                <a:path w="1204" h="927" extrusionOk="0">
                  <a:moveTo>
                    <a:pt x="728" y="0"/>
                  </a:moveTo>
                  <a:cubicBezTo>
                    <a:pt x="676" y="0"/>
                    <a:pt x="625" y="26"/>
                    <a:pt x="596" y="70"/>
                  </a:cubicBezTo>
                  <a:cubicBezTo>
                    <a:pt x="536" y="153"/>
                    <a:pt x="572" y="248"/>
                    <a:pt x="644" y="296"/>
                  </a:cubicBezTo>
                  <a:cubicBezTo>
                    <a:pt x="775" y="391"/>
                    <a:pt x="703" y="593"/>
                    <a:pt x="548" y="593"/>
                  </a:cubicBezTo>
                  <a:cubicBezTo>
                    <a:pt x="453" y="593"/>
                    <a:pt x="370" y="510"/>
                    <a:pt x="394" y="403"/>
                  </a:cubicBezTo>
                  <a:cubicBezTo>
                    <a:pt x="405" y="308"/>
                    <a:pt x="346" y="224"/>
                    <a:pt x="251" y="212"/>
                  </a:cubicBezTo>
                  <a:cubicBezTo>
                    <a:pt x="238" y="209"/>
                    <a:pt x="225" y="207"/>
                    <a:pt x="213" y="207"/>
                  </a:cubicBezTo>
                  <a:cubicBezTo>
                    <a:pt x="141" y="207"/>
                    <a:pt x="70" y="262"/>
                    <a:pt x="60" y="343"/>
                  </a:cubicBezTo>
                  <a:cubicBezTo>
                    <a:pt x="1" y="653"/>
                    <a:pt x="239" y="927"/>
                    <a:pt x="548" y="927"/>
                  </a:cubicBezTo>
                  <a:cubicBezTo>
                    <a:pt x="1013" y="927"/>
                    <a:pt x="1203" y="308"/>
                    <a:pt x="822" y="34"/>
                  </a:cubicBezTo>
                  <a:cubicBezTo>
                    <a:pt x="794" y="11"/>
                    <a:pt x="761" y="0"/>
                    <a:pt x="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295;p81"/>
            <p:cNvSpPr/>
            <p:nvPr/>
          </p:nvSpPr>
          <p:spPr>
            <a:xfrm>
              <a:off x="6750725" y="3461739"/>
              <a:ext cx="177249" cy="177345"/>
            </a:xfrm>
            <a:custGeom>
              <a:avLst/>
              <a:gdLst/>
              <a:ahLst/>
              <a:cxnLst/>
              <a:rect l="l" t="t" r="r" b="b"/>
              <a:pathLst>
                <a:path w="5573" h="5576" extrusionOk="0">
                  <a:moveTo>
                    <a:pt x="2753" y="0"/>
                  </a:moveTo>
                  <a:cubicBezTo>
                    <a:pt x="2168" y="0"/>
                    <a:pt x="1571" y="186"/>
                    <a:pt x="1048" y="599"/>
                  </a:cubicBezTo>
                  <a:cubicBezTo>
                    <a:pt x="977" y="658"/>
                    <a:pt x="953" y="765"/>
                    <a:pt x="1013" y="837"/>
                  </a:cubicBezTo>
                  <a:cubicBezTo>
                    <a:pt x="1049" y="881"/>
                    <a:pt x="1103" y="906"/>
                    <a:pt x="1156" y="906"/>
                  </a:cubicBezTo>
                  <a:cubicBezTo>
                    <a:pt x="1190" y="906"/>
                    <a:pt x="1223" y="896"/>
                    <a:pt x="1251" y="873"/>
                  </a:cubicBezTo>
                  <a:cubicBezTo>
                    <a:pt x="1711" y="505"/>
                    <a:pt x="2238" y="339"/>
                    <a:pt x="2753" y="339"/>
                  </a:cubicBezTo>
                  <a:cubicBezTo>
                    <a:pt x="4023" y="339"/>
                    <a:pt x="5227" y="1342"/>
                    <a:pt x="5227" y="2790"/>
                  </a:cubicBezTo>
                  <a:cubicBezTo>
                    <a:pt x="5227" y="3373"/>
                    <a:pt x="5013" y="3921"/>
                    <a:pt x="4668" y="4361"/>
                  </a:cubicBezTo>
                  <a:cubicBezTo>
                    <a:pt x="4203" y="4933"/>
                    <a:pt x="3501" y="5242"/>
                    <a:pt x="2775" y="5242"/>
                  </a:cubicBezTo>
                  <a:cubicBezTo>
                    <a:pt x="1417" y="5242"/>
                    <a:pt x="322" y="4147"/>
                    <a:pt x="322" y="2790"/>
                  </a:cubicBezTo>
                  <a:cubicBezTo>
                    <a:pt x="322" y="2242"/>
                    <a:pt x="501" y="1730"/>
                    <a:pt x="822" y="1301"/>
                  </a:cubicBezTo>
                  <a:cubicBezTo>
                    <a:pt x="882" y="1230"/>
                    <a:pt x="870" y="1123"/>
                    <a:pt x="798" y="1075"/>
                  </a:cubicBezTo>
                  <a:cubicBezTo>
                    <a:pt x="763" y="1050"/>
                    <a:pt x="727" y="1038"/>
                    <a:pt x="692" y="1038"/>
                  </a:cubicBezTo>
                  <a:cubicBezTo>
                    <a:pt x="644" y="1038"/>
                    <a:pt x="600" y="1062"/>
                    <a:pt x="572" y="1111"/>
                  </a:cubicBezTo>
                  <a:cubicBezTo>
                    <a:pt x="203" y="1599"/>
                    <a:pt x="0" y="2182"/>
                    <a:pt x="0" y="2790"/>
                  </a:cubicBezTo>
                  <a:cubicBezTo>
                    <a:pt x="0" y="4325"/>
                    <a:pt x="1251" y="5576"/>
                    <a:pt x="2787" y="5576"/>
                  </a:cubicBezTo>
                  <a:cubicBezTo>
                    <a:pt x="3620" y="5576"/>
                    <a:pt x="4394" y="5195"/>
                    <a:pt x="4930" y="4575"/>
                  </a:cubicBezTo>
                  <a:cubicBezTo>
                    <a:pt x="5346" y="4087"/>
                    <a:pt x="5573" y="3444"/>
                    <a:pt x="5573" y="2790"/>
                  </a:cubicBezTo>
                  <a:cubicBezTo>
                    <a:pt x="5564" y="1130"/>
                    <a:pt x="4194" y="0"/>
                    <a:pt x="27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296;p81"/>
            <p:cNvSpPr/>
            <p:nvPr/>
          </p:nvSpPr>
          <p:spPr>
            <a:xfrm>
              <a:off x="6778363" y="3495166"/>
              <a:ext cx="134090" cy="110681"/>
            </a:xfrm>
            <a:custGeom>
              <a:avLst/>
              <a:gdLst/>
              <a:ahLst/>
              <a:cxnLst/>
              <a:rect l="l" t="t" r="r" b="b"/>
              <a:pathLst>
                <a:path w="4216" h="3480" extrusionOk="0">
                  <a:moveTo>
                    <a:pt x="1906" y="0"/>
                  </a:moveTo>
                  <a:cubicBezTo>
                    <a:pt x="834" y="0"/>
                    <a:pt x="1" y="965"/>
                    <a:pt x="179" y="2024"/>
                  </a:cubicBezTo>
                  <a:cubicBezTo>
                    <a:pt x="190" y="2100"/>
                    <a:pt x="271" y="2157"/>
                    <a:pt x="348" y="2157"/>
                  </a:cubicBezTo>
                  <a:cubicBezTo>
                    <a:pt x="355" y="2157"/>
                    <a:pt x="363" y="2156"/>
                    <a:pt x="370" y="2155"/>
                  </a:cubicBezTo>
                  <a:cubicBezTo>
                    <a:pt x="465" y="2143"/>
                    <a:pt x="525" y="2048"/>
                    <a:pt x="501" y="1965"/>
                  </a:cubicBezTo>
                  <a:cubicBezTo>
                    <a:pt x="348" y="1037"/>
                    <a:pt x="1082" y="310"/>
                    <a:pt x="1901" y="310"/>
                  </a:cubicBezTo>
                  <a:cubicBezTo>
                    <a:pt x="2228" y="310"/>
                    <a:pt x="2568" y="426"/>
                    <a:pt x="2870" y="691"/>
                  </a:cubicBezTo>
                  <a:cubicBezTo>
                    <a:pt x="3442" y="1215"/>
                    <a:pt x="3477" y="2108"/>
                    <a:pt x="2941" y="2691"/>
                  </a:cubicBezTo>
                  <a:cubicBezTo>
                    <a:pt x="2660" y="2994"/>
                    <a:pt x="2278" y="3142"/>
                    <a:pt x="1899" y="3142"/>
                  </a:cubicBezTo>
                  <a:cubicBezTo>
                    <a:pt x="1444" y="3142"/>
                    <a:pt x="993" y="2928"/>
                    <a:pt x="727" y="2512"/>
                  </a:cubicBezTo>
                  <a:cubicBezTo>
                    <a:pt x="696" y="2466"/>
                    <a:pt x="645" y="2435"/>
                    <a:pt x="590" y="2435"/>
                  </a:cubicBezTo>
                  <a:cubicBezTo>
                    <a:pt x="561" y="2435"/>
                    <a:pt x="530" y="2444"/>
                    <a:pt x="501" y="2465"/>
                  </a:cubicBezTo>
                  <a:cubicBezTo>
                    <a:pt x="429" y="2512"/>
                    <a:pt x="405" y="2620"/>
                    <a:pt x="465" y="2691"/>
                  </a:cubicBezTo>
                  <a:cubicBezTo>
                    <a:pt x="803" y="3212"/>
                    <a:pt x="1362" y="3480"/>
                    <a:pt x="1924" y="3480"/>
                  </a:cubicBezTo>
                  <a:cubicBezTo>
                    <a:pt x="2390" y="3480"/>
                    <a:pt x="2858" y="3295"/>
                    <a:pt x="3203" y="2917"/>
                  </a:cubicBezTo>
                  <a:cubicBezTo>
                    <a:pt x="4215" y="1810"/>
                    <a:pt x="3418" y="0"/>
                    <a:pt x="1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297;p81"/>
            <p:cNvSpPr/>
            <p:nvPr/>
          </p:nvSpPr>
          <p:spPr>
            <a:xfrm>
              <a:off x="6820791" y="3521501"/>
              <a:ext cx="49997" cy="41665"/>
            </a:xfrm>
            <a:custGeom>
              <a:avLst/>
              <a:gdLst/>
              <a:ahLst/>
              <a:cxnLst/>
              <a:rect l="l" t="t" r="r" b="b"/>
              <a:pathLst>
                <a:path w="1572" h="1310" extrusionOk="0">
                  <a:moveTo>
                    <a:pt x="756" y="0"/>
                  </a:moveTo>
                  <a:cubicBezTo>
                    <a:pt x="743" y="0"/>
                    <a:pt x="729" y="2"/>
                    <a:pt x="715" y="6"/>
                  </a:cubicBezTo>
                  <a:cubicBezTo>
                    <a:pt x="203" y="101"/>
                    <a:pt x="0" y="744"/>
                    <a:pt x="381" y="1113"/>
                  </a:cubicBezTo>
                  <a:cubicBezTo>
                    <a:pt x="506" y="1244"/>
                    <a:pt x="676" y="1309"/>
                    <a:pt x="845" y="1309"/>
                  </a:cubicBezTo>
                  <a:cubicBezTo>
                    <a:pt x="1015" y="1309"/>
                    <a:pt x="1185" y="1244"/>
                    <a:pt x="1310" y="1113"/>
                  </a:cubicBezTo>
                  <a:cubicBezTo>
                    <a:pt x="1524" y="911"/>
                    <a:pt x="1572" y="613"/>
                    <a:pt x="1453" y="363"/>
                  </a:cubicBezTo>
                  <a:cubicBezTo>
                    <a:pt x="1418" y="301"/>
                    <a:pt x="1356" y="266"/>
                    <a:pt x="1293" y="266"/>
                  </a:cubicBezTo>
                  <a:cubicBezTo>
                    <a:pt x="1271" y="266"/>
                    <a:pt x="1248" y="270"/>
                    <a:pt x="1226" y="280"/>
                  </a:cubicBezTo>
                  <a:cubicBezTo>
                    <a:pt x="1155" y="327"/>
                    <a:pt x="1107" y="422"/>
                    <a:pt x="1155" y="506"/>
                  </a:cubicBezTo>
                  <a:cubicBezTo>
                    <a:pt x="1215" y="625"/>
                    <a:pt x="1191" y="791"/>
                    <a:pt x="1096" y="899"/>
                  </a:cubicBezTo>
                  <a:cubicBezTo>
                    <a:pt x="1024" y="964"/>
                    <a:pt x="938" y="997"/>
                    <a:pt x="851" y="997"/>
                  </a:cubicBezTo>
                  <a:cubicBezTo>
                    <a:pt x="765" y="997"/>
                    <a:pt x="679" y="964"/>
                    <a:pt x="607" y="899"/>
                  </a:cubicBezTo>
                  <a:cubicBezTo>
                    <a:pt x="417" y="696"/>
                    <a:pt x="524" y="375"/>
                    <a:pt x="774" y="327"/>
                  </a:cubicBezTo>
                  <a:cubicBezTo>
                    <a:pt x="869" y="315"/>
                    <a:pt x="929" y="220"/>
                    <a:pt x="905" y="137"/>
                  </a:cubicBezTo>
                  <a:cubicBezTo>
                    <a:pt x="895" y="56"/>
                    <a:pt x="833" y="0"/>
                    <a:pt x="7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2712;p81"/>
          <p:cNvGrpSpPr/>
          <p:nvPr/>
        </p:nvGrpSpPr>
        <p:grpSpPr>
          <a:xfrm>
            <a:off x="5772245" y="2325430"/>
            <a:ext cx="613260" cy="613015"/>
            <a:chOff x="2667058" y="1500293"/>
            <a:chExt cx="330231" cy="359015"/>
          </a:xfrm>
        </p:grpSpPr>
        <p:sp>
          <p:nvSpPr>
            <p:cNvPr id="138" name="Google Shape;12713;p81"/>
            <p:cNvSpPr/>
            <p:nvPr/>
          </p:nvSpPr>
          <p:spPr>
            <a:xfrm>
              <a:off x="2944239" y="1581714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14;p81"/>
            <p:cNvSpPr/>
            <p:nvPr/>
          </p:nvSpPr>
          <p:spPr>
            <a:xfrm>
              <a:off x="2667058" y="1500293"/>
              <a:ext cx="330231" cy="359015"/>
            </a:xfrm>
            <a:custGeom>
              <a:avLst/>
              <a:gdLst/>
              <a:ahLst/>
              <a:cxnLst/>
              <a:rect l="l" t="t" r="r" b="b"/>
              <a:pathLst>
                <a:path w="10383" h="11288" extrusionOk="0">
                  <a:moveTo>
                    <a:pt x="1036" y="322"/>
                  </a:moveTo>
                  <a:lnTo>
                    <a:pt x="1036" y="1048"/>
                  </a:lnTo>
                  <a:lnTo>
                    <a:pt x="322" y="1048"/>
                  </a:lnTo>
                  <a:lnTo>
                    <a:pt x="322" y="322"/>
                  </a:lnTo>
                  <a:close/>
                  <a:moveTo>
                    <a:pt x="5561" y="334"/>
                  </a:moveTo>
                  <a:lnTo>
                    <a:pt x="5561" y="1048"/>
                  </a:lnTo>
                  <a:lnTo>
                    <a:pt x="4846" y="1048"/>
                  </a:lnTo>
                  <a:lnTo>
                    <a:pt x="4846" y="334"/>
                  </a:lnTo>
                  <a:close/>
                  <a:moveTo>
                    <a:pt x="10049" y="334"/>
                  </a:moveTo>
                  <a:lnTo>
                    <a:pt x="10049" y="1048"/>
                  </a:lnTo>
                  <a:lnTo>
                    <a:pt x="9335" y="1048"/>
                  </a:lnTo>
                  <a:lnTo>
                    <a:pt x="9335" y="334"/>
                  </a:lnTo>
                  <a:close/>
                  <a:moveTo>
                    <a:pt x="8799" y="1905"/>
                  </a:moveTo>
                  <a:lnTo>
                    <a:pt x="8799" y="1905"/>
                  </a:lnTo>
                  <a:cubicBezTo>
                    <a:pt x="8740" y="2381"/>
                    <a:pt x="8728" y="2536"/>
                    <a:pt x="8728" y="2560"/>
                  </a:cubicBezTo>
                  <a:lnTo>
                    <a:pt x="8549" y="2381"/>
                  </a:lnTo>
                  <a:lnTo>
                    <a:pt x="8311" y="2143"/>
                  </a:lnTo>
                  <a:lnTo>
                    <a:pt x="8132" y="1965"/>
                  </a:lnTo>
                  <a:lnTo>
                    <a:pt x="8132" y="1965"/>
                  </a:lnTo>
                  <a:cubicBezTo>
                    <a:pt x="8140" y="1967"/>
                    <a:pt x="8153" y="1969"/>
                    <a:pt x="8173" y="1969"/>
                  </a:cubicBezTo>
                  <a:cubicBezTo>
                    <a:pt x="8242" y="1969"/>
                    <a:pt x="8402" y="1951"/>
                    <a:pt x="8799" y="1905"/>
                  </a:cubicBezTo>
                  <a:close/>
                  <a:moveTo>
                    <a:pt x="7061" y="3048"/>
                  </a:moveTo>
                  <a:lnTo>
                    <a:pt x="7656" y="3644"/>
                  </a:lnTo>
                  <a:cubicBezTo>
                    <a:pt x="7156" y="3703"/>
                    <a:pt x="7347" y="3679"/>
                    <a:pt x="6989" y="3727"/>
                  </a:cubicBezTo>
                  <a:cubicBezTo>
                    <a:pt x="6989" y="3727"/>
                    <a:pt x="7001" y="3644"/>
                    <a:pt x="7061" y="3048"/>
                  </a:cubicBezTo>
                  <a:close/>
                  <a:moveTo>
                    <a:pt x="1036" y="5299"/>
                  </a:moveTo>
                  <a:lnTo>
                    <a:pt x="1036" y="6013"/>
                  </a:lnTo>
                  <a:lnTo>
                    <a:pt x="322" y="6013"/>
                  </a:lnTo>
                  <a:lnTo>
                    <a:pt x="322" y="5299"/>
                  </a:lnTo>
                  <a:close/>
                  <a:moveTo>
                    <a:pt x="10049" y="5299"/>
                  </a:moveTo>
                  <a:lnTo>
                    <a:pt x="10049" y="6013"/>
                  </a:lnTo>
                  <a:lnTo>
                    <a:pt x="9335" y="6013"/>
                  </a:lnTo>
                  <a:lnTo>
                    <a:pt x="9335" y="5299"/>
                  </a:lnTo>
                  <a:close/>
                  <a:moveTo>
                    <a:pt x="6728" y="3227"/>
                  </a:moveTo>
                  <a:lnTo>
                    <a:pt x="6656" y="3894"/>
                  </a:lnTo>
                  <a:cubicBezTo>
                    <a:pt x="6644" y="4001"/>
                    <a:pt x="6751" y="4096"/>
                    <a:pt x="6847" y="4096"/>
                  </a:cubicBezTo>
                  <a:lnTo>
                    <a:pt x="7418" y="4036"/>
                  </a:lnTo>
                  <a:lnTo>
                    <a:pt x="7418" y="10418"/>
                  </a:lnTo>
                  <a:lnTo>
                    <a:pt x="5906" y="10418"/>
                  </a:lnTo>
                  <a:lnTo>
                    <a:pt x="5906" y="10061"/>
                  </a:lnTo>
                  <a:cubicBezTo>
                    <a:pt x="5906" y="9978"/>
                    <a:pt x="5823" y="9894"/>
                    <a:pt x="5739" y="9894"/>
                  </a:cubicBezTo>
                  <a:lnTo>
                    <a:pt x="4680" y="9894"/>
                  </a:lnTo>
                  <a:cubicBezTo>
                    <a:pt x="4596" y="9894"/>
                    <a:pt x="4513" y="9978"/>
                    <a:pt x="4513" y="10061"/>
                  </a:cubicBezTo>
                  <a:lnTo>
                    <a:pt x="4513" y="10418"/>
                  </a:lnTo>
                  <a:lnTo>
                    <a:pt x="1394" y="10418"/>
                  </a:lnTo>
                  <a:lnTo>
                    <a:pt x="1394" y="10061"/>
                  </a:lnTo>
                  <a:cubicBezTo>
                    <a:pt x="1394" y="9978"/>
                    <a:pt x="1322" y="9894"/>
                    <a:pt x="1227" y="9894"/>
                  </a:cubicBezTo>
                  <a:lnTo>
                    <a:pt x="870" y="9894"/>
                  </a:lnTo>
                  <a:lnTo>
                    <a:pt x="870" y="6346"/>
                  </a:lnTo>
                  <a:lnTo>
                    <a:pt x="1227" y="6346"/>
                  </a:lnTo>
                  <a:cubicBezTo>
                    <a:pt x="1322" y="6346"/>
                    <a:pt x="1394" y="6263"/>
                    <a:pt x="1394" y="6180"/>
                  </a:cubicBezTo>
                  <a:lnTo>
                    <a:pt x="1394" y="5120"/>
                  </a:lnTo>
                  <a:cubicBezTo>
                    <a:pt x="1394" y="5025"/>
                    <a:pt x="1322" y="4953"/>
                    <a:pt x="1227" y="4953"/>
                  </a:cubicBezTo>
                  <a:lnTo>
                    <a:pt x="870" y="4953"/>
                  </a:lnTo>
                  <a:lnTo>
                    <a:pt x="870" y="3227"/>
                  </a:lnTo>
                  <a:close/>
                  <a:moveTo>
                    <a:pt x="9002" y="834"/>
                  </a:moveTo>
                  <a:lnTo>
                    <a:pt x="9002" y="1191"/>
                  </a:lnTo>
                  <a:cubicBezTo>
                    <a:pt x="9002" y="1274"/>
                    <a:pt x="9073" y="1358"/>
                    <a:pt x="9156" y="1358"/>
                  </a:cubicBezTo>
                  <a:lnTo>
                    <a:pt x="9514" y="1358"/>
                  </a:lnTo>
                  <a:lnTo>
                    <a:pt x="9514" y="4929"/>
                  </a:lnTo>
                  <a:lnTo>
                    <a:pt x="9156" y="4929"/>
                  </a:lnTo>
                  <a:cubicBezTo>
                    <a:pt x="9073" y="4929"/>
                    <a:pt x="9002" y="5001"/>
                    <a:pt x="9002" y="5084"/>
                  </a:cubicBezTo>
                  <a:lnTo>
                    <a:pt x="9002" y="6144"/>
                  </a:lnTo>
                  <a:cubicBezTo>
                    <a:pt x="9002" y="6239"/>
                    <a:pt x="9073" y="6311"/>
                    <a:pt x="9156" y="6311"/>
                  </a:cubicBezTo>
                  <a:lnTo>
                    <a:pt x="9514" y="6311"/>
                  </a:lnTo>
                  <a:lnTo>
                    <a:pt x="9514" y="9870"/>
                  </a:lnTo>
                  <a:lnTo>
                    <a:pt x="9156" y="9870"/>
                  </a:lnTo>
                  <a:cubicBezTo>
                    <a:pt x="9073" y="9894"/>
                    <a:pt x="9002" y="9978"/>
                    <a:pt x="9002" y="10061"/>
                  </a:cubicBezTo>
                  <a:lnTo>
                    <a:pt x="9002" y="10418"/>
                  </a:lnTo>
                  <a:lnTo>
                    <a:pt x="7716" y="10418"/>
                  </a:lnTo>
                  <a:lnTo>
                    <a:pt x="7716" y="3977"/>
                  </a:lnTo>
                  <a:lnTo>
                    <a:pt x="8049" y="3929"/>
                  </a:lnTo>
                  <a:cubicBezTo>
                    <a:pt x="8180" y="3917"/>
                    <a:pt x="8240" y="3739"/>
                    <a:pt x="8144" y="3644"/>
                  </a:cubicBezTo>
                  <a:lnTo>
                    <a:pt x="7728" y="3227"/>
                  </a:lnTo>
                  <a:lnTo>
                    <a:pt x="8323" y="2632"/>
                  </a:lnTo>
                  <a:cubicBezTo>
                    <a:pt x="8728" y="3024"/>
                    <a:pt x="8740" y="3096"/>
                    <a:pt x="8859" y="3096"/>
                  </a:cubicBezTo>
                  <a:cubicBezTo>
                    <a:pt x="8954" y="3096"/>
                    <a:pt x="9025" y="3036"/>
                    <a:pt x="9025" y="2953"/>
                  </a:cubicBezTo>
                  <a:lnTo>
                    <a:pt x="9025" y="2929"/>
                  </a:lnTo>
                  <a:cubicBezTo>
                    <a:pt x="9025" y="2882"/>
                    <a:pt x="9061" y="2667"/>
                    <a:pt x="9180" y="1715"/>
                  </a:cubicBezTo>
                  <a:cubicBezTo>
                    <a:pt x="9192" y="1608"/>
                    <a:pt x="9097" y="1512"/>
                    <a:pt x="8978" y="1512"/>
                  </a:cubicBezTo>
                  <a:lnTo>
                    <a:pt x="7763" y="1667"/>
                  </a:lnTo>
                  <a:cubicBezTo>
                    <a:pt x="7632" y="1679"/>
                    <a:pt x="7573" y="1858"/>
                    <a:pt x="7656" y="1953"/>
                  </a:cubicBezTo>
                  <a:lnTo>
                    <a:pt x="8085" y="2381"/>
                  </a:lnTo>
                  <a:lnTo>
                    <a:pt x="7513" y="2965"/>
                  </a:lnTo>
                  <a:lnTo>
                    <a:pt x="7406" y="2858"/>
                  </a:lnTo>
                  <a:lnTo>
                    <a:pt x="7073" y="2524"/>
                  </a:lnTo>
                  <a:cubicBezTo>
                    <a:pt x="7041" y="2493"/>
                    <a:pt x="7001" y="2478"/>
                    <a:pt x="6962" y="2478"/>
                  </a:cubicBezTo>
                  <a:cubicBezTo>
                    <a:pt x="6884" y="2478"/>
                    <a:pt x="6807" y="2536"/>
                    <a:pt x="6799" y="2632"/>
                  </a:cubicBezTo>
                  <a:lnTo>
                    <a:pt x="6763" y="2858"/>
                  </a:lnTo>
                  <a:lnTo>
                    <a:pt x="870" y="2858"/>
                  </a:lnTo>
                  <a:lnTo>
                    <a:pt x="870" y="1358"/>
                  </a:lnTo>
                  <a:lnTo>
                    <a:pt x="1227" y="1358"/>
                  </a:lnTo>
                  <a:cubicBezTo>
                    <a:pt x="1322" y="1358"/>
                    <a:pt x="1394" y="1274"/>
                    <a:pt x="1394" y="1191"/>
                  </a:cubicBezTo>
                  <a:lnTo>
                    <a:pt x="1394" y="834"/>
                  </a:lnTo>
                  <a:lnTo>
                    <a:pt x="4513" y="834"/>
                  </a:lnTo>
                  <a:lnTo>
                    <a:pt x="4513" y="1191"/>
                  </a:lnTo>
                  <a:cubicBezTo>
                    <a:pt x="4513" y="1274"/>
                    <a:pt x="4596" y="1358"/>
                    <a:pt x="4680" y="1358"/>
                  </a:cubicBezTo>
                  <a:lnTo>
                    <a:pt x="5739" y="1358"/>
                  </a:lnTo>
                  <a:cubicBezTo>
                    <a:pt x="5823" y="1358"/>
                    <a:pt x="5906" y="1274"/>
                    <a:pt x="5906" y="1191"/>
                  </a:cubicBezTo>
                  <a:lnTo>
                    <a:pt x="5906" y="834"/>
                  </a:lnTo>
                  <a:close/>
                  <a:moveTo>
                    <a:pt x="1036" y="10228"/>
                  </a:moveTo>
                  <a:lnTo>
                    <a:pt x="1036" y="10942"/>
                  </a:lnTo>
                  <a:lnTo>
                    <a:pt x="322" y="10942"/>
                  </a:lnTo>
                  <a:lnTo>
                    <a:pt x="322" y="10228"/>
                  </a:lnTo>
                  <a:close/>
                  <a:moveTo>
                    <a:pt x="5561" y="10228"/>
                  </a:moveTo>
                  <a:lnTo>
                    <a:pt x="5561" y="10942"/>
                  </a:lnTo>
                  <a:lnTo>
                    <a:pt x="4846" y="10942"/>
                  </a:lnTo>
                  <a:lnTo>
                    <a:pt x="4846" y="10228"/>
                  </a:lnTo>
                  <a:close/>
                  <a:moveTo>
                    <a:pt x="10049" y="10228"/>
                  </a:moveTo>
                  <a:lnTo>
                    <a:pt x="10049" y="10942"/>
                  </a:lnTo>
                  <a:lnTo>
                    <a:pt x="9335" y="10942"/>
                  </a:lnTo>
                  <a:lnTo>
                    <a:pt x="9335" y="1022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215"/>
                  </a:lnTo>
                  <a:cubicBezTo>
                    <a:pt x="0" y="1310"/>
                    <a:pt x="84" y="1381"/>
                    <a:pt x="167" y="1381"/>
                  </a:cubicBezTo>
                  <a:lnTo>
                    <a:pt x="524" y="1381"/>
                  </a:lnTo>
                  <a:lnTo>
                    <a:pt x="524" y="4953"/>
                  </a:lnTo>
                  <a:lnTo>
                    <a:pt x="167" y="4953"/>
                  </a:lnTo>
                  <a:cubicBezTo>
                    <a:pt x="84" y="4953"/>
                    <a:pt x="0" y="5025"/>
                    <a:pt x="0" y="5120"/>
                  </a:cubicBezTo>
                  <a:lnTo>
                    <a:pt x="0" y="6180"/>
                  </a:lnTo>
                  <a:cubicBezTo>
                    <a:pt x="0" y="6263"/>
                    <a:pt x="84" y="6346"/>
                    <a:pt x="167" y="6346"/>
                  </a:cubicBezTo>
                  <a:lnTo>
                    <a:pt x="524" y="6346"/>
                  </a:lnTo>
                  <a:lnTo>
                    <a:pt x="524" y="9894"/>
                  </a:lnTo>
                  <a:lnTo>
                    <a:pt x="167" y="9894"/>
                  </a:lnTo>
                  <a:cubicBezTo>
                    <a:pt x="84" y="9894"/>
                    <a:pt x="0" y="9978"/>
                    <a:pt x="0" y="10061"/>
                  </a:cubicBezTo>
                  <a:lnTo>
                    <a:pt x="0" y="11121"/>
                  </a:lnTo>
                  <a:cubicBezTo>
                    <a:pt x="0" y="11204"/>
                    <a:pt x="84" y="11287"/>
                    <a:pt x="167" y="11287"/>
                  </a:cubicBezTo>
                  <a:lnTo>
                    <a:pt x="1227" y="11287"/>
                  </a:lnTo>
                  <a:cubicBezTo>
                    <a:pt x="1322" y="11287"/>
                    <a:pt x="1394" y="11204"/>
                    <a:pt x="1394" y="11121"/>
                  </a:cubicBezTo>
                  <a:lnTo>
                    <a:pt x="1394" y="10763"/>
                  </a:lnTo>
                  <a:lnTo>
                    <a:pt x="4513" y="10763"/>
                  </a:lnTo>
                  <a:lnTo>
                    <a:pt x="4513" y="11121"/>
                  </a:lnTo>
                  <a:cubicBezTo>
                    <a:pt x="4513" y="11204"/>
                    <a:pt x="4596" y="11287"/>
                    <a:pt x="4680" y="11287"/>
                  </a:cubicBezTo>
                  <a:lnTo>
                    <a:pt x="5739" y="11287"/>
                  </a:lnTo>
                  <a:cubicBezTo>
                    <a:pt x="5823" y="11287"/>
                    <a:pt x="5906" y="11204"/>
                    <a:pt x="5906" y="11121"/>
                  </a:cubicBezTo>
                  <a:lnTo>
                    <a:pt x="5906" y="10763"/>
                  </a:lnTo>
                  <a:lnTo>
                    <a:pt x="9002" y="10763"/>
                  </a:lnTo>
                  <a:lnTo>
                    <a:pt x="9002" y="11121"/>
                  </a:lnTo>
                  <a:cubicBezTo>
                    <a:pt x="9002" y="11204"/>
                    <a:pt x="9073" y="11287"/>
                    <a:pt x="9156" y="11287"/>
                  </a:cubicBezTo>
                  <a:lnTo>
                    <a:pt x="10216" y="11287"/>
                  </a:lnTo>
                  <a:cubicBezTo>
                    <a:pt x="10311" y="11287"/>
                    <a:pt x="10383" y="11204"/>
                    <a:pt x="10383" y="11121"/>
                  </a:cubicBezTo>
                  <a:lnTo>
                    <a:pt x="10383" y="10061"/>
                  </a:lnTo>
                  <a:cubicBezTo>
                    <a:pt x="10383" y="9978"/>
                    <a:pt x="10311" y="9894"/>
                    <a:pt x="10216" y="9894"/>
                  </a:cubicBezTo>
                  <a:lnTo>
                    <a:pt x="9859" y="9894"/>
                  </a:lnTo>
                  <a:lnTo>
                    <a:pt x="9859" y="6346"/>
                  </a:lnTo>
                  <a:lnTo>
                    <a:pt x="10216" y="6346"/>
                  </a:lnTo>
                  <a:cubicBezTo>
                    <a:pt x="10311" y="6346"/>
                    <a:pt x="10383" y="6263"/>
                    <a:pt x="10383" y="6180"/>
                  </a:cubicBezTo>
                  <a:lnTo>
                    <a:pt x="10383" y="5120"/>
                  </a:lnTo>
                  <a:cubicBezTo>
                    <a:pt x="10383" y="5025"/>
                    <a:pt x="10311" y="4953"/>
                    <a:pt x="10216" y="4953"/>
                  </a:cubicBezTo>
                  <a:lnTo>
                    <a:pt x="9859" y="4953"/>
                  </a:lnTo>
                  <a:lnTo>
                    <a:pt x="9859" y="1381"/>
                  </a:lnTo>
                  <a:lnTo>
                    <a:pt x="10216" y="1381"/>
                  </a:lnTo>
                  <a:cubicBezTo>
                    <a:pt x="10311" y="1381"/>
                    <a:pt x="10383" y="1310"/>
                    <a:pt x="10383" y="1215"/>
                  </a:cubicBezTo>
                  <a:lnTo>
                    <a:pt x="10383" y="167"/>
                  </a:lnTo>
                  <a:cubicBezTo>
                    <a:pt x="10383" y="72"/>
                    <a:pt x="10311" y="0"/>
                    <a:pt x="10216" y="0"/>
                  </a:cubicBezTo>
                  <a:lnTo>
                    <a:pt x="9156" y="0"/>
                  </a:lnTo>
                  <a:cubicBezTo>
                    <a:pt x="9073" y="0"/>
                    <a:pt x="9002" y="72"/>
                    <a:pt x="9002" y="167"/>
                  </a:cubicBezTo>
                  <a:lnTo>
                    <a:pt x="9002" y="524"/>
                  </a:lnTo>
                  <a:lnTo>
                    <a:pt x="5882" y="524"/>
                  </a:lnTo>
                  <a:lnTo>
                    <a:pt x="5882" y="167"/>
                  </a:lnTo>
                  <a:cubicBezTo>
                    <a:pt x="5882" y="72"/>
                    <a:pt x="5811" y="0"/>
                    <a:pt x="5727" y="0"/>
                  </a:cubicBezTo>
                  <a:lnTo>
                    <a:pt x="4680" y="0"/>
                  </a:lnTo>
                  <a:cubicBezTo>
                    <a:pt x="4596" y="0"/>
                    <a:pt x="4513" y="72"/>
                    <a:pt x="4513" y="167"/>
                  </a:cubicBezTo>
                  <a:lnTo>
                    <a:pt x="4513" y="524"/>
                  </a:lnTo>
                  <a:lnTo>
                    <a:pt x="1394" y="524"/>
                  </a:lnTo>
                  <a:lnTo>
                    <a:pt x="1394" y="167"/>
                  </a:lnTo>
                  <a:cubicBezTo>
                    <a:pt x="1394" y="72"/>
                    <a:pt x="1322" y="0"/>
                    <a:pt x="1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15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16;p81"/>
            <p:cNvSpPr/>
            <p:nvPr/>
          </p:nvSpPr>
          <p:spPr>
            <a:xfrm>
              <a:off x="2953717" y="159456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17;p81"/>
            <p:cNvSpPr/>
            <p:nvPr/>
          </p:nvSpPr>
          <p:spPr>
            <a:xfrm>
              <a:off x="2953717" y="1594182"/>
              <a:ext cx="32" cy="413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18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19;p81"/>
            <p:cNvSpPr/>
            <p:nvPr/>
          </p:nvSpPr>
          <p:spPr>
            <a:xfrm>
              <a:off x="2925696" y="15631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20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21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22;p81"/>
            <p:cNvSpPr/>
            <p:nvPr/>
          </p:nvSpPr>
          <p:spPr>
            <a:xfrm>
              <a:off x="2923788" y="15764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23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24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25;p81"/>
            <p:cNvSpPr/>
            <p:nvPr/>
          </p:nvSpPr>
          <p:spPr>
            <a:xfrm>
              <a:off x="2953717" y="159418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26;p81"/>
            <p:cNvSpPr/>
            <p:nvPr/>
          </p:nvSpPr>
          <p:spPr>
            <a:xfrm>
              <a:off x="2923438" y="1576784"/>
              <a:ext cx="0" cy="32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27;p81"/>
            <p:cNvSpPr/>
            <p:nvPr/>
          </p:nvSpPr>
          <p:spPr>
            <a:xfrm>
              <a:off x="2792783" y="1631298"/>
              <a:ext cx="87877" cy="10114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2167" y="334"/>
                  </a:lnTo>
                  <a:cubicBezTo>
                    <a:pt x="2310" y="334"/>
                    <a:pt x="2429" y="453"/>
                    <a:pt x="2429" y="584"/>
                  </a:cubicBezTo>
                  <a:lnTo>
                    <a:pt x="2429" y="3013"/>
                  </a:lnTo>
                  <a:cubicBezTo>
                    <a:pt x="2429" y="3096"/>
                    <a:pt x="2501" y="3180"/>
                    <a:pt x="2584" y="3180"/>
                  </a:cubicBezTo>
                  <a:cubicBezTo>
                    <a:pt x="2679" y="3180"/>
                    <a:pt x="2751" y="3096"/>
                    <a:pt x="2751" y="3013"/>
                  </a:cubicBezTo>
                  <a:lnTo>
                    <a:pt x="2751" y="584"/>
                  </a:lnTo>
                  <a:cubicBezTo>
                    <a:pt x="2763" y="275"/>
                    <a:pt x="2501" y="1"/>
                    <a:pt x="2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728;p81"/>
            <p:cNvSpPr/>
            <p:nvPr/>
          </p:nvSpPr>
          <p:spPr>
            <a:xfrm>
              <a:off x="2715147" y="1631298"/>
              <a:ext cx="66695" cy="122735"/>
            </a:xfrm>
            <a:custGeom>
              <a:avLst/>
              <a:gdLst/>
              <a:ahLst/>
              <a:cxnLst/>
              <a:rect l="l" t="t" r="r" b="b"/>
              <a:pathLst>
                <a:path w="2097" h="3859" extrusionOk="0">
                  <a:moveTo>
                    <a:pt x="596" y="1"/>
                  </a:moveTo>
                  <a:cubicBezTo>
                    <a:pt x="263" y="1"/>
                    <a:pt x="1" y="275"/>
                    <a:pt x="1" y="596"/>
                  </a:cubicBezTo>
                  <a:lnTo>
                    <a:pt x="1" y="3692"/>
                  </a:lnTo>
                  <a:cubicBezTo>
                    <a:pt x="1" y="3787"/>
                    <a:pt x="72" y="3858"/>
                    <a:pt x="167" y="3858"/>
                  </a:cubicBezTo>
                  <a:cubicBezTo>
                    <a:pt x="251" y="3858"/>
                    <a:pt x="322" y="3787"/>
                    <a:pt x="322" y="3692"/>
                  </a:cubicBezTo>
                  <a:lnTo>
                    <a:pt x="322" y="596"/>
                  </a:lnTo>
                  <a:cubicBezTo>
                    <a:pt x="322" y="453"/>
                    <a:pt x="441" y="346"/>
                    <a:pt x="584" y="346"/>
                  </a:cubicBezTo>
                  <a:lnTo>
                    <a:pt x="1917" y="346"/>
                  </a:lnTo>
                  <a:cubicBezTo>
                    <a:pt x="2013" y="346"/>
                    <a:pt x="2084" y="275"/>
                    <a:pt x="2084" y="179"/>
                  </a:cubicBezTo>
                  <a:cubicBezTo>
                    <a:pt x="2096" y="72"/>
                    <a:pt x="2025" y="1"/>
                    <a:pt x="1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729;p81"/>
            <p:cNvSpPr/>
            <p:nvPr/>
          </p:nvSpPr>
          <p:spPr>
            <a:xfrm>
              <a:off x="2715911" y="1707789"/>
              <a:ext cx="166277" cy="93570"/>
            </a:xfrm>
            <a:custGeom>
              <a:avLst/>
              <a:gdLst/>
              <a:ahLst/>
              <a:cxnLst/>
              <a:rect l="l" t="t" r="r" b="b"/>
              <a:pathLst>
                <a:path w="5228" h="2942" extrusionOk="0">
                  <a:moveTo>
                    <a:pt x="2001" y="358"/>
                  </a:moveTo>
                  <a:cubicBezTo>
                    <a:pt x="2132" y="358"/>
                    <a:pt x="2239" y="429"/>
                    <a:pt x="2298" y="537"/>
                  </a:cubicBezTo>
                  <a:lnTo>
                    <a:pt x="2596" y="1132"/>
                  </a:lnTo>
                  <a:cubicBezTo>
                    <a:pt x="2429" y="1287"/>
                    <a:pt x="2215" y="1382"/>
                    <a:pt x="2001" y="1382"/>
                  </a:cubicBezTo>
                  <a:cubicBezTo>
                    <a:pt x="1763" y="1382"/>
                    <a:pt x="1548" y="1287"/>
                    <a:pt x="1382" y="1132"/>
                  </a:cubicBezTo>
                  <a:lnTo>
                    <a:pt x="1703" y="537"/>
                  </a:lnTo>
                  <a:cubicBezTo>
                    <a:pt x="1763" y="418"/>
                    <a:pt x="1870" y="358"/>
                    <a:pt x="2001" y="358"/>
                  </a:cubicBezTo>
                  <a:close/>
                  <a:moveTo>
                    <a:pt x="2739" y="1453"/>
                  </a:moveTo>
                  <a:lnTo>
                    <a:pt x="3334" y="2632"/>
                  </a:lnTo>
                  <a:lnTo>
                    <a:pt x="631" y="2632"/>
                  </a:lnTo>
                  <a:lnTo>
                    <a:pt x="1227" y="1453"/>
                  </a:lnTo>
                  <a:cubicBezTo>
                    <a:pt x="1429" y="1632"/>
                    <a:pt x="1703" y="1739"/>
                    <a:pt x="1989" y="1739"/>
                  </a:cubicBezTo>
                  <a:cubicBezTo>
                    <a:pt x="2263" y="1739"/>
                    <a:pt x="2536" y="1632"/>
                    <a:pt x="2739" y="1453"/>
                  </a:cubicBezTo>
                  <a:close/>
                  <a:moveTo>
                    <a:pt x="2001" y="1"/>
                  </a:moveTo>
                  <a:cubicBezTo>
                    <a:pt x="1739" y="1"/>
                    <a:pt x="1524" y="132"/>
                    <a:pt x="1405" y="370"/>
                  </a:cubicBezTo>
                  <a:lnTo>
                    <a:pt x="1048" y="1072"/>
                  </a:lnTo>
                  <a:lnTo>
                    <a:pt x="346" y="2454"/>
                  </a:lnTo>
                  <a:cubicBezTo>
                    <a:pt x="334" y="2418"/>
                    <a:pt x="334" y="2382"/>
                    <a:pt x="334" y="2346"/>
                  </a:cubicBezTo>
                  <a:lnTo>
                    <a:pt x="334" y="1930"/>
                  </a:lnTo>
                  <a:cubicBezTo>
                    <a:pt x="334" y="1834"/>
                    <a:pt x="250" y="1763"/>
                    <a:pt x="167" y="1763"/>
                  </a:cubicBezTo>
                  <a:cubicBezTo>
                    <a:pt x="72" y="1763"/>
                    <a:pt x="0" y="1834"/>
                    <a:pt x="0" y="1930"/>
                  </a:cubicBezTo>
                  <a:lnTo>
                    <a:pt x="0" y="2346"/>
                  </a:lnTo>
                  <a:cubicBezTo>
                    <a:pt x="0" y="2680"/>
                    <a:pt x="274" y="2942"/>
                    <a:pt x="596" y="2942"/>
                  </a:cubicBezTo>
                  <a:lnTo>
                    <a:pt x="4632" y="2942"/>
                  </a:lnTo>
                  <a:cubicBezTo>
                    <a:pt x="4953" y="2942"/>
                    <a:pt x="5227" y="2680"/>
                    <a:pt x="5227" y="2346"/>
                  </a:cubicBezTo>
                  <a:lnTo>
                    <a:pt x="5227" y="1263"/>
                  </a:lnTo>
                  <a:cubicBezTo>
                    <a:pt x="5180" y="1191"/>
                    <a:pt x="5108" y="1108"/>
                    <a:pt x="5025" y="1108"/>
                  </a:cubicBezTo>
                  <a:cubicBezTo>
                    <a:pt x="4930" y="1108"/>
                    <a:pt x="4858" y="1191"/>
                    <a:pt x="4858" y="1275"/>
                  </a:cubicBezTo>
                  <a:lnTo>
                    <a:pt x="4858" y="2358"/>
                  </a:lnTo>
                  <a:cubicBezTo>
                    <a:pt x="4858" y="2513"/>
                    <a:pt x="4739" y="2620"/>
                    <a:pt x="4596" y="2620"/>
                  </a:cubicBezTo>
                  <a:lnTo>
                    <a:pt x="3739" y="2620"/>
                  </a:lnTo>
                  <a:lnTo>
                    <a:pt x="2608" y="370"/>
                  </a:lnTo>
                  <a:cubicBezTo>
                    <a:pt x="2548" y="251"/>
                    <a:pt x="2465" y="156"/>
                    <a:pt x="2358" y="96"/>
                  </a:cubicBezTo>
                  <a:cubicBezTo>
                    <a:pt x="2251" y="37"/>
                    <a:pt x="2132" y="1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730;p81"/>
            <p:cNvSpPr/>
            <p:nvPr/>
          </p:nvSpPr>
          <p:spPr>
            <a:xfrm>
              <a:off x="2799589" y="1654706"/>
              <a:ext cx="61384" cy="62974"/>
            </a:xfrm>
            <a:custGeom>
              <a:avLst/>
              <a:gdLst/>
              <a:ahLst/>
              <a:cxnLst/>
              <a:rect l="l" t="t" r="r" b="b"/>
              <a:pathLst>
                <a:path w="1930" h="1980" extrusionOk="0">
                  <a:moveTo>
                    <a:pt x="644" y="432"/>
                  </a:moveTo>
                  <a:cubicBezTo>
                    <a:pt x="608" y="932"/>
                    <a:pt x="965" y="1384"/>
                    <a:pt x="1441" y="1467"/>
                  </a:cubicBezTo>
                  <a:cubicBezTo>
                    <a:pt x="1322" y="1587"/>
                    <a:pt x="1167" y="1646"/>
                    <a:pt x="989" y="1646"/>
                  </a:cubicBezTo>
                  <a:cubicBezTo>
                    <a:pt x="620" y="1646"/>
                    <a:pt x="334" y="1348"/>
                    <a:pt x="334" y="991"/>
                  </a:cubicBezTo>
                  <a:cubicBezTo>
                    <a:pt x="334" y="753"/>
                    <a:pt x="453" y="551"/>
                    <a:pt x="644" y="432"/>
                  </a:cubicBezTo>
                  <a:close/>
                  <a:moveTo>
                    <a:pt x="898" y="0"/>
                  </a:moveTo>
                  <a:cubicBezTo>
                    <a:pt x="889" y="0"/>
                    <a:pt x="880" y="1"/>
                    <a:pt x="870" y="3"/>
                  </a:cubicBezTo>
                  <a:cubicBezTo>
                    <a:pt x="382" y="74"/>
                    <a:pt x="1" y="491"/>
                    <a:pt x="1" y="979"/>
                  </a:cubicBezTo>
                  <a:cubicBezTo>
                    <a:pt x="1" y="1527"/>
                    <a:pt x="453" y="1979"/>
                    <a:pt x="1001" y="1979"/>
                  </a:cubicBezTo>
                  <a:cubicBezTo>
                    <a:pt x="1406" y="1979"/>
                    <a:pt x="1763" y="1741"/>
                    <a:pt x="1918" y="1384"/>
                  </a:cubicBezTo>
                  <a:cubicBezTo>
                    <a:pt x="1929" y="1336"/>
                    <a:pt x="1929" y="1265"/>
                    <a:pt x="1894" y="1217"/>
                  </a:cubicBezTo>
                  <a:cubicBezTo>
                    <a:pt x="1874" y="1178"/>
                    <a:pt x="1830" y="1155"/>
                    <a:pt x="1768" y="1155"/>
                  </a:cubicBezTo>
                  <a:cubicBezTo>
                    <a:pt x="1755" y="1155"/>
                    <a:pt x="1741" y="1156"/>
                    <a:pt x="1727" y="1158"/>
                  </a:cubicBezTo>
                  <a:lnTo>
                    <a:pt x="1644" y="1158"/>
                  </a:lnTo>
                  <a:cubicBezTo>
                    <a:pt x="1275" y="1158"/>
                    <a:pt x="989" y="860"/>
                    <a:pt x="989" y="503"/>
                  </a:cubicBezTo>
                  <a:cubicBezTo>
                    <a:pt x="989" y="420"/>
                    <a:pt x="1001" y="324"/>
                    <a:pt x="1048" y="241"/>
                  </a:cubicBezTo>
                  <a:cubicBezTo>
                    <a:pt x="1092" y="131"/>
                    <a:pt x="1014" y="0"/>
                    <a:pt x="8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1521;p79"/>
          <p:cNvGrpSpPr/>
          <p:nvPr/>
        </p:nvGrpSpPr>
        <p:grpSpPr>
          <a:xfrm>
            <a:off x="5737244" y="4370606"/>
            <a:ext cx="688994" cy="410015"/>
            <a:chOff x="5318259" y="2982111"/>
            <a:chExt cx="371013" cy="220787"/>
          </a:xfrm>
        </p:grpSpPr>
        <p:sp>
          <p:nvSpPr>
            <p:cNvPr id="164" name="Google Shape;11522;p79"/>
            <p:cNvSpPr/>
            <p:nvPr/>
          </p:nvSpPr>
          <p:spPr>
            <a:xfrm>
              <a:off x="5364123" y="3021546"/>
              <a:ext cx="58372" cy="18396"/>
            </a:xfrm>
            <a:custGeom>
              <a:avLst/>
              <a:gdLst/>
              <a:ahLst/>
              <a:cxnLst/>
              <a:rect l="l" t="t" r="r" b="b"/>
              <a:pathLst>
                <a:path w="1834" h="578" extrusionOk="0">
                  <a:moveTo>
                    <a:pt x="674" y="0"/>
                  </a:moveTo>
                  <a:cubicBezTo>
                    <a:pt x="513" y="0"/>
                    <a:pt x="335" y="16"/>
                    <a:pt x="143" y="54"/>
                  </a:cubicBezTo>
                  <a:cubicBezTo>
                    <a:pt x="60" y="66"/>
                    <a:pt x="0" y="149"/>
                    <a:pt x="0" y="220"/>
                  </a:cubicBezTo>
                  <a:lnTo>
                    <a:pt x="0" y="399"/>
                  </a:lnTo>
                  <a:cubicBezTo>
                    <a:pt x="0" y="482"/>
                    <a:pt x="72" y="566"/>
                    <a:pt x="167" y="566"/>
                  </a:cubicBezTo>
                  <a:cubicBezTo>
                    <a:pt x="250" y="566"/>
                    <a:pt x="334" y="482"/>
                    <a:pt x="334" y="399"/>
                  </a:cubicBezTo>
                  <a:lnTo>
                    <a:pt x="334" y="351"/>
                  </a:lnTo>
                  <a:cubicBezTo>
                    <a:pt x="453" y="332"/>
                    <a:pt x="564" y="324"/>
                    <a:pt x="666" y="324"/>
                  </a:cubicBezTo>
                  <a:cubicBezTo>
                    <a:pt x="878" y="324"/>
                    <a:pt x="1050" y="359"/>
                    <a:pt x="1179" y="399"/>
                  </a:cubicBezTo>
                  <a:cubicBezTo>
                    <a:pt x="1405" y="459"/>
                    <a:pt x="1536" y="530"/>
                    <a:pt x="1536" y="542"/>
                  </a:cubicBezTo>
                  <a:cubicBezTo>
                    <a:pt x="1560" y="566"/>
                    <a:pt x="1596" y="578"/>
                    <a:pt x="1619" y="578"/>
                  </a:cubicBezTo>
                  <a:cubicBezTo>
                    <a:pt x="1679" y="578"/>
                    <a:pt x="1727" y="542"/>
                    <a:pt x="1774" y="506"/>
                  </a:cubicBezTo>
                  <a:cubicBezTo>
                    <a:pt x="1834" y="423"/>
                    <a:pt x="1810" y="328"/>
                    <a:pt x="1727" y="256"/>
                  </a:cubicBezTo>
                  <a:cubicBezTo>
                    <a:pt x="1707" y="247"/>
                    <a:pt x="1322" y="0"/>
                    <a:pt x="6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523;p79"/>
            <p:cNvSpPr/>
            <p:nvPr/>
          </p:nvSpPr>
          <p:spPr>
            <a:xfrm>
              <a:off x="5346681" y="3151338"/>
              <a:ext cx="11012" cy="39052"/>
            </a:xfrm>
            <a:custGeom>
              <a:avLst/>
              <a:gdLst/>
              <a:ahLst/>
              <a:cxnLst/>
              <a:rect l="l" t="t" r="r" b="b"/>
              <a:pathLst>
                <a:path w="346" h="1227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1072"/>
                  </a:lnTo>
                  <a:cubicBezTo>
                    <a:pt x="0" y="1155"/>
                    <a:pt x="72" y="1226"/>
                    <a:pt x="167" y="1226"/>
                  </a:cubicBezTo>
                  <a:cubicBezTo>
                    <a:pt x="250" y="1226"/>
                    <a:pt x="322" y="1155"/>
                    <a:pt x="322" y="1072"/>
                  </a:cubicBezTo>
                  <a:lnTo>
                    <a:pt x="322" y="155"/>
                  </a:lnTo>
                  <a:cubicBezTo>
                    <a:pt x="346" y="71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524;p79"/>
            <p:cNvSpPr/>
            <p:nvPr/>
          </p:nvSpPr>
          <p:spPr>
            <a:xfrm>
              <a:off x="5318259" y="2988763"/>
              <a:ext cx="149717" cy="202773"/>
            </a:xfrm>
            <a:custGeom>
              <a:avLst/>
              <a:gdLst/>
              <a:ahLst/>
              <a:cxnLst/>
              <a:rect l="l" t="t" r="r" b="b"/>
              <a:pathLst>
                <a:path w="4704" h="6371" extrusionOk="0">
                  <a:moveTo>
                    <a:pt x="3620" y="322"/>
                  </a:moveTo>
                  <a:lnTo>
                    <a:pt x="3620" y="1179"/>
                  </a:lnTo>
                  <a:cubicBezTo>
                    <a:pt x="3620" y="1322"/>
                    <a:pt x="3584" y="1453"/>
                    <a:pt x="3513" y="1596"/>
                  </a:cubicBezTo>
                  <a:lnTo>
                    <a:pt x="3441" y="1727"/>
                  </a:lnTo>
                  <a:cubicBezTo>
                    <a:pt x="3418" y="1750"/>
                    <a:pt x="3418" y="1774"/>
                    <a:pt x="3418" y="1798"/>
                  </a:cubicBezTo>
                  <a:lnTo>
                    <a:pt x="3418" y="2167"/>
                  </a:lnTo>
                  <a:cubicBezTo>
                    <a:pt x="3453" y="2465"/>
                    <a:pt x="3334" y="2751"/>
                    <a:pt x="3108" y="2965"/>
                  </a:cubicBezTo>
                  <a:cubicBezTo>
                    <a:pt x="2892" y="3158"/>
                    <a:pt x="2633" y="3275"/>
                    <a:pt x="2351" y="3275"/>
                  </a:cubicBezTo>
                  <a:cubicBezTo>
                    <a:pt x="2338" y="3275"/>
                    <a:pt x="2324" y="3275"/>
                    <a:pt x="2310" y="3274"/>
                  </a:cubicBezTo>
                  <a:cubicBezTo>
                    <a:pt x="1715" y="3263"/>
                    <a:pt x="1239" y="2739"/>
                    <a:pt x="1239" y="2108"/>
                  </a:cubicBezTo>
                  <a:lnTo>
                    <a:pt x="1239" y="1798"/>
                  </a:lnTo>
                  <a:cubicBezTo>
                    <a:pt x="1239" y="1774"/>
                    <a:pt x="1239" y="1739"/>
                    <a:pt x="1215" y="1727"/>
                  </a:cubicBezTo>
                  <a:lnTo>
                    <a:pt x="1143" y="1596"/>
                  </a:lnTo>
                  <a:cubicBezTo>
                    <a:pt x="1084" y="1453"/>
                    <a:pt x="1036" y="1322"/>
                    <a:pt x="1036" y="1179"/>
                  </a:cubicBezTo>
                  <a:cubicBezTo>
                    <a:pt x="1036" y="715"/>
                    <a:pt x="1429" y="322"/>
                    <a:pt x="1894" y="322"/>
                  </a:cubicBezTo>
                  <a:close/>
                  <a:moveTo>
                    <a:pt x="2906" y="3513"/>
                  </a:moveTo>
                  <a:lnTo>
                    <a:pt x="2906" y="3751"/>
                  </a:lnTo>
                  <a:cubicBezTo>
                    <a:pt x="2906" y="3798"/>
                    <a:pt x="2918" y="3858"/>
                    <a:pt x="2918" y="3894"/>
                  </a:cubicBezTo>
                  <a:lnTo>
                    <a:pt x="2334" y="4334"/>
                  </a:lnTo>
                  <a:lnTo>
                    <a:pt x="1763" y="3894"/>
                  </a:lnTo>
                  <a:cubicBezTo>
                    <a:pt x="1775" y="3858"/>
                    <a:pt x="1775" y="3798"/>
                    <a:pt x="1775" y="3751"/>
                  </a:cubicBezTo>
                  <a:lnTo>
                    <a:pt x="1775" y="3513"/>
                  </a:lnTo>
                  <a:cubicBezTo>
                    <a:pt x="1929" y="3584"/>
                    <a:pt x="2096" y="3632"/>
                    <a:pt x="2286" y="3632"/>
                  </a:cubicBezTo>
                  <a:lnTo>
                    <a:pt x="2334" y="3632"/>
                  </a:lnTo>
                  <a:cubicBezTo>
                    <a:pt x="2525" y="3632"/>
                    <a:pt x="2727" y="3584"/>
                    <a:pt x="2906" y="3513"/>
                  </a:cubicBezTo>
                  <a:close/>
                  <a:moveTo>
                    <a:pt x="1905" y="0"/>
                  </a:moveTo>
                  <a:cubicBezTo>
                    <a:pt x="1251" y="0"/>
                    <a:pt x="715" y="536"/>
                    <a:pt x="715" y="1191"/>
                  </a:cubicBezTo>
                  <a:cubicBezTo>
                    <a:pt x="715" y="1381"/>
                    <a:pt x="762" y="1572"/>
                    <a:pt x="846" y="1750"/>
                  </a:cubicBezTo>
                  <a:lnTo>
                    <a:pt x="893" y="1858"/>
                  </a:lnTo>
                  <a:lnTo>
                    <a:pt x="893" y="2120"/>
                  </a:lnTo>
                  <a:cubicBezTo>
                    <a:pt x="893" y="2596"/>
                    <a:pt x="1108" y="3013"/>
                    <a:pt x="1441" y="3298"/>
                  </a:cubicBezTo>
                  <a:lnTo>
                    <a:pt x="1441" y="3763"/>
                  </a:lnTo>
                  <a:cubicBezTo>
                    <a:pt x="1441" y="3834"/>
                    <a:pt x="1405" y="3906"/>
                    <a:pt x="1322" y="3941"/>
                  </a:cubicBezTo>
                  <a:lnTo>
                    <a:pt x="465" y="4263"/>
                  </a:lnTo>
                  <a:cubicBezTo>
                    <a:pt x="179" y="4370"/>
                    <a:pt x="0" y="4644"/>
                    <a:pt x="0" y="4941"/>
                  </a:cubicBezTo>
                  <a:lnTo>
                    <a:pt x="0" y="6203"/>
                  </a:lnTo>
                  <a:cubicBezTo>
                    <a:pt x="0" y="6299"/>
                    <a:pt x="72" y="6370"/>
                    <a:pt x="167" y="6370"/>
                  </a:cubicBezTo>
                  <a:cubicBezTo>
                    <a:pt x="251" y="6370"/>
                    <a:pt x="334" y="6299"/>
                    <a:pt x="334" y="6203"/>
                  </a:cubicBezTo>
                  <a:lnTo>
                    <a:pt x="334" y="4941"/>
                  </a:lnTo>
                  <a:cubicBezTo>
                    <a:pt x="334" y="4775"/>
                    <a:pt x="429" y="4644"/>
                    <a:pt x="572" y="4584"/>
                  </a:cubicBezTo>
                  <a:lnTo>
                    <a:pt x="1429" y="4251"/>
                  </a:lnTo>
                  <a:cubicBezTo>
                    <a:pt x="1477" y="4239"/>
                    <a:pt x="1513" y="4215"/>
                    <a:pt x="1560" y="4179"/>
                  </a:cubicBezTo>
                  <a:lnTo>
                    <a:pt x="2179" y="4644"/>
                  </a:lnTo>
                  <a:lnTo>
                    <a:pt x="2179" y="6203"/>
                  </a:lnTo>
                  <a:cubicBezTo>
                    <a:pt x="2179" y="6299"/>
                    <a:pt x="2251" y="6370"/>
                    <a:pt x="2334" y="6370"/>
                  </a:cubicBezTo>
                  <a:cubicBezTo>
                    <a:pt x="2429" y="6370"/>
                    <a:pt x="2501" y="6299"/>
                    <a:pt x="2501" y="6203"/>
                  </a:cubicBezTo>
                  <a:lnTo>
                    <a:pt x="2501" y="4644"/>
                  </a:lnTo>
                  <a:lnTo>
                    <a:pt x="3108" y="4179"/>
                  </a:lnTo>
                  <a:cubicBezTo>
                    <a:pt x="3156" y="4215"/>
                    <a:pt x="3203" y="4239"/>
                    <a:pt x="3239" y="4251"/>
                  </a:cubicBezTo>
                  <a:lnTo>
                    <a:pt x="4108" y="4584"/>
                  </a:lnTo>
                  <a:cubicBezTo>
                    <a:pt x="4251" y="4644"/>
                    <a:pt x="4346" y="4775"/>
                    <a:pt x="4346" y="4941"/>
                  </a:cubicBezTo>
                  <a:cubicBezTo>
                    <a:pt x="4346" y="5025"/>
                    <a:pt x="4418" y="5108"/>
                    <a:pt x="4513" y="5108"/>
                  </a:cubicBezTo>
                  <a:cubicBezTo>
                    <a:pt x="4596" y="5108"/>
                    <a:pt x="4668" y="5025"/>
                    <a:pt x="4668" y="4941"/>
                  </a:cubicBezTo>
                  <a:cubicBezTo>
                    <a:pt x="4703" y="4632"/>
                    <a:pt x="4525" y="4358"/>
                    <a:pt x="4239" y="4251"/>
                  </a:cubicBezTo>
                  <a:lnTo>
                    <a:pt x="3382" y="3929"/>
                  </a:lnTo>
                  <a:cubicBezTo>
                    <a:pt x="3310" y="3894"/>
                    <a:pt x="3263" y="3822"/>
                    <a:pt x="3263" y="3751"/>
                  </a:cubicBezTo>
                  <a:lnTo>
                    <a:pt x="3263" y="3322"/>
                  </a:lnTo>
                  <a:cubicBezTo>
                    <a:pt x="3310" y="3286"/>
                    <a:pt x="3334" y="3263"/>
                    <a:pt x="3370" y="3227"/>
                  </a:cubicBezTo>
                  <a:cubicBezTo>
                    <a:pt x="3644" y="2941"/>
                    <a:pt x="3810" y="2584"/>
                    <a:pt x="3810" y="2179"/>
                  </a:cubicBezTo>
                  <a:lnTo>
                    <a:pt x="3810" y="1858"/>
                  </a:lnTo>
                  <a:lnTo>
                    <a:pt x="3858" y="1750"/>
                  </a:lnTo>
                  <a:cubicBezTo>
                    <a:pt x="3941" y="1572"/>
                    <a:pt x="3989" y="1381"/>
                    <a:pt x="3989" y="1191"/>
                  </a:cubicBezTo>
                  <a:lnTo>
                    <a:pt x="3989" y="155"/>
                  </a:lnTo>
                  <a:cubicBezTo>
                    <a:pt x="3989" y="72"/>
                    <a:pt x="3918" y="0"/>
                    <a:pt x="3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525;p79"/>
            <p:cNvSpPr/>
            <p:nvPr/>
          </p:nvSpPr>
          <p:spPr>
            <a:xfrm>
              <a:off x="5548658" y="2982111"/>
              <a:ext cx="140614" cy="208279"/>
            </a:xfrm>
            <a:custGeom>
              <a:avLst/>
              <a:gdLst/>
              <a:ahLst/>
              <a:cxnLst/>
              <a:rect l="l" t="t" r="r" b="b"/>
              <a:pathLst>
                <a:path w="4418" h="6544" extrusionOk="0">
                  <a:moveTo>
                    <a:pt x="2246" y="370"/>
                  </a:moveTo>
                  <a:cubicBezTo>
                    <a:pt x="2295" y="370"/>
                    <a:pt x="2346" y="376"/>
                    <a:pt x="2394" y="388"/>
                  </a:cubicBezTo>
                  <a:cubicBezTo>
                    <a:pt x="3132" y="459"/>
                    <a:pt x="3715" y="1102"/>
                    <a:pt x="3727" y="1876"/>
                  </a:cubicBezTo>
                  <a:cubicBezTo>
                    <a:pt x="3727" y="2602"/>
                    <a:pt x="3906" y="3269"/>
                    <a:pt x="4061" y="3626"/>
                  </a:cubicBezTo>
                  <a:lnTo>
                    <a:pt x="4061" y="3638"/>
                  </a:lnTo>
                  <a:cubicBezTo>
                    <a:pt x="3882" y="3722"/>
                    <a:pt x="3537" y="3912"/>
                    <a:pt x="2953" y="4031"/>
                  </a:cubicBezTo>
                  <a:lnTo>
                    <a:pt x="2953" y="3972"/>
                  </a:lnTo>
                  <a:lnTo>
                    <a:pt x="2953" y="3626"/>
                  </a:lnTo>
                  <a:cubicBezTo>
                    <a:pt x="3179" y="3495"/>
                    <a:pt x="3370" y="3317"/>
                    <a:pt x="3489" y="3091"/>
                  </a:cubicBezTo>
                  <a:cubicBezTo>
                    <a:pt x="3727" y="2674"/>
                    <a:pt x="3644" y="2126"/>
                    <a:pt x="3287" y="1793"/>
                  </a:cubicBezTo>
                  <a:cubicBezTo>
                    <a:pt x="3025" y="1578"/>
                    <a:pt x="2584" y="1293"/>
                    <a:pt x="1870" y="1293"/>
                  </a:cubicBezTo>
                  <a:cubicBezTo>
                    <a:pt x="1822" y="1293"/>
                    <a:pt x="1786" y="1305"/>
                    <a:pt x="1751" y="1340"/>
                  </a:cubicBezTo>
                  <a:lnTo>
                    <a:pt x="1382" y="1709"/>
                  </a:lnTo>
                  <a:cubicBezTo>
                    <a:pt x="1322" y="1769"/>
                    <a:pt x="1322" y="1888"/>
                    <a:pt x="1382" y="1948"/>
                  </a:cubicBezTo>
                  <a:cubicBezTo>
                    <a:pt x="1411" y="1977"/>
                    <a:pt x="1456" y="1992"/>
                    <a:pt x="1501" y="1992"/>
                  </a:cubicBezTo>
                  <a:cubicBezTo>
                    <a:pt x="1545" y="1992"/>
                    <a:pt x="1590" y="1977"/>
                    <a:pt x="1620" y="1948"/>
                  </a:cubicBezTo>
                  <a:lnTo>
                    <a:pt x="1929" y="1638"/>
                  </a:lnTo>
                  <a:cubicBezTo>
                    <a:pt x="2394" y="1650"/>
                    <a:pt x="2763" y="1781"/>
                    <a:pt x="3048" y="2055"/>
                  </a:cubicBezTo>
                  <a:cubicBezTo>
                    <a:pt x="3287" y="2269"/>
                    <a:pt x="3346" y="2650"/>
                    <a:pt x="3179" y="2924"/>
                  </a:cubicBezTo>
                  <a:cubicBezTo>
                    <a:pt x="2989" y="3269"/>
                    <a:pt x="2608" y="3495"/>
                    <a:pt x="2215" y="3495"/>
                  </a:cubicBezTo>
                  <a:cubicBezTo>
                    <a:pt x="1596" y="3495"/>
                    <a:pt x="1108" y="3007"/>
                    <a:pt x="1108" y="2388"/>
                  </a:cubicBezTo>
                  <a:cubicBezTo>
                    <a:pt x="1108" y="2305"/>
                    <a:pt x="1036" y="2233"/>
                    <a:pt x="941" y="2233"/>
                  </a:cubicBezTo>
                  <a:cubicBezTo>
                    <a:pt x="858" y="2233"/>
                    <a:pt x="786" y="2305"/>
                    <a:pt x="786" y="2388"/>
                  </a:cubicBezTo>
                  <a:cubicBezTo>
                    <a:pt x="786" y="2924"/>
                    <a:pt x="1084" y="3400"/>
                    <a:pt x="1513" y="3662"/>
                  </a:cubicBezTo>
                  <a:lnTo>
                    <a:pt x="1513" y="3995"/>
                  </a:lnTo>
                  <a:lnTo>
                    <a:pt x="1513" y="4055"/>
                  </a:lnTo>
                  <a:cubicBezTo>
                    <a:pt x="929" y="3936"/>
                    <a:pt x="608" y="3745"/>
                    <a:pt x="441" y="3638"/>
                  </a:cubicBezTo>
                  <a:cubicBezTo>
                    <a:pt x="441" y="3638"/>
                    <a:pt x="429" y="3638"/>
                    <a:pt x="441" y="3626"/>
                  </a:cubicBezTo>
                  <a:cubicBezTo>
                    <a:pt x="596" y="3269"/>
                    <a:pt x="774" y="2602"/>
                    <a:pt x="774" y="1876"/>
                  </a:cubicBezTo>
                  <a:cubicBezTo>
                    <a:pt x="774" y="1114"/>
                    <a:pt x="1370" y="459"/>
                    <a:pt x="2108" y="388"/>
                  </a:cubicBezTo>
                  <a:cubicBezTo>
                    <a:pt x="2150" y="376"/>
                    <a:pt x="2197" y="370"/>
                    <a:pt x="2246" y="370"/>
                  </a:cubicBezTo>
                  <a:close/>
                  <a:moveTo>
                    <a:pt x="2584" y="3769"/>
                  </a:moveTo>
                  <a:lnTo>
                    <a:pt x="2584" y="3972"/>
                  </a:lnTo>
                  <a:cubicBezTo>
                    <a:pt x="2584" y="4174"/>
                    <a:pt x="2703" y="4365"/>
                    <a:pt x="2882" y="4448"/>
                  </a:cubicBezTo>
                  <a:lnTo>
                    <a:pt x="2989" y="4507"/>
                  </a:lnTo>
                  <a:cubicBezTo>
                    <a:pt x="2858" y="4769"/>
                    <a:pt x="2560" y="4936"/>
                    <a:pt x="2227" y="4936"/>
                  </a:cubicBezTo>
                  <a:cubicBezTo>
                    <a:pt x="1917" y="4936"/>
                    <a:pt x="1620" y="4769"/>
                    <a:pt x="1441" y="4507"/>
                  </a:cubicBezTo>
                  <a:lnTo>
                    <a:pt x="1548" y="4448"/>
                  </a:lnTo>
                  <a:cubicBezTo>
                    <a:pt x="1727" y="4365"/>
                    <a:pt x="1846" y="4162"/>
                    <a:pt x="1846" y="3972"/>
                  </a:cubicBezTo>
                  <a:lnTo>
                    <a:pt x="1846" y="3769"/>
                  </a:lnTo>
                  <a:cubicBezTo>
                    <a:pt x="1965" y="3793"/>
                    <a:pt x="2096" y="3805"/>
                    <a:pt x="2215" y="3805"/>
                  </a:cubicBezTo>
                  <a:cubicBezTo>
                    <a:pt x="2346" y="3805"/>
                    <a:pt x="2465" y="3793"/>
                    <a:pt x="2584" y="3769"/>
                  </a:cubicBezTo>
                  <a:close/>
                  <a:moveTo>
                    <a:pt x="2209" y="1"/>
                  </a:moveTo>
                  <a:cubicBezTo>
                    <a:pt x="2153" y="1"/>
                    <a:pt x="2096" y="7"/>
                    <a:pt x="2036" y="19"/>
                  </a:cubicBezTo>
                  <a:cubicBezTo>
                    <a:pt x="1108" y="102"/>
                    <a:pt x="393" y="912"/>
                    <a:pt x="381" y="1840"/>
                  </a:cubicBezTo>
                  <a:cubicBezTo>
                    <a:pt x="381" y="2519"/>
                    <a:pt x="215" y="3138"/>
                    <a:pt x="84" y="3472"/>
                  </a:cubicBezTo>
                  <a:cubicBezTo>
                    <a:pt x="24" y="3614"/>
                    <a:pt x="72" y="3793"/>
                    <a:pt x="203" y="3876"/>
                  </a:cubicBezTo>
                  <a:cubicBezTo>
                    <a:pt x="358" y="3984"/>
                    <a:pt x="632" y="4150"/>
                    <a:pt x="1084" y="4281"/>
                  </a:cubicBezTo>
                  <a:lnTo>
                    <a:pt x="393" y="4626"/>
                  </a:lnTo>
                  <a:cubicBezTo>
                    <a:pt x="215" y="4722"/>
                    <a:pt x="84" y="4877"/>
                    <a:pt x="24" y="5055"/>
                  </a:cubicBezTo>
                  <a:cubicBezTo>
                    <a:pt x="0" y="5150"/>
                    <a:pt x="60" y="5234"/>
                    <a:pt x="143" y="5269"/>
                  </a:cubicBezTo>
                  <a:lnTo>
                    <a:pt x="191" y="5269"/>
                  </a:lnTo>
                  <a:cubicBezTo>
                    <a:pt x="262" y="5269"/>
                    <a:pt x="334" y="5222"/>
                    <a:pt x="358" y="5150"/>
                  </a:cubicBezTo>
                  <a:cubicBezTo>
                    <a:pt x="381" y="5043"/>
                    <a:pt x="453" y="4972"/>
                    <a:pt x="548" y="4924"/>
                  </a:cubicBezTo>
                  <a:lnTo>
                    <a:pt x="1084" y="4662"/>
                  </a:lnTo>
                  <a:cubicBezTo>
                    <a:pt x="1310" y="5043"/>
                    <a:pt x="1727" y="5281"/>
                    <a:pt x="2167" y="5281"/>
                  </a:cubicBezTo>
                  <a:cubicBezTo>
                    <a:pt x="2620" y="5281"/>
                    <a:pt x="3037" y="5043"/>
                    <a:pt x="3251" y="4662"/>
                  </a:cubicBezTo>
                  <a:lnTo>
                    <a:pt x="3787" y="4924"/>
                  </a:lnTo>
                  <a:cubicBezTo>
                    <a:pt x="3930" y="4984"/>
                    <a:pt x="4001" y="5115"/>
                    <a:pt x="4001" y="5269"/>
                  </a:cubicBezTo>
                  <a:lnTo>
                    <a:pt x="4001" y="6377"/>
                  </a:lnTo>
                  <a:cubicBezTo>
                    <a:pt x="4001" y="6472"/>
                    <a:pt x="4072" y="6543"/>
                    <a:pt x="4168" y="6543"/>
                  </a:cubicBezTo>
                  <a:cubicBezTo>
                    <a:pt x="4251" y="6543"/>
                    <a:pt x="4322" y="6472"/>
                    <a:pt x="4322" y="6377"/>
                  </a:cubicBezTo>
                  <a:lnTo>
                    <a:pt x="4322" y="5269"/>
                  </a:lnTo>
                  <a:cubicBezTo>
                    <a:pt x="4418" y="4996"/>
                    <a:pt x="4263" y="4746"/>
                    <a:pt x="4013" y="4626"/>
                  </a:cubicBezTo>
                  <a:lnTo>
                    <a:pt x="3334" y="4281"/>
                  </a:lnTo>
                  <a:cubicBezTo>
                    <a:pt x="3787" y="4150"/>
                    <a:pt x="4072" y="3984"/>
                    <a:pt x="4203" y="3876"/>
                  </a:cubicBezTo>
                  <a:cubicBezTo>
                    <a:pt x="4346" y="3793"/>
                    <a:pt x="4406" y="3614"/>
                    <a:pt x="4322" y="3472"/>
                  </a:cubicBezTo>
                  <a:cubicBezTo>
                    <a:pt x="4191" y="3138"/>
                    <a:pt x="4025" y="2519"/>
                    <a:pt x="4025" y="1840"/>
                  </a:cubicBezTo>
                  <a:cubicBezTo>
                    <a:pt x="4025" y="912"/>
                    <a:pt x="3299" y="102"/>
                    <a:pt x="2382" y="19"/>
                  </a:cubicBezTo>
                  <a:cubicBezTo>
                    <a:pt x="2322" y="7"/>
                    <a:pt x="2266" y="1"/>
                    <a:pt x="22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526;p79"/>
            <p:cNvSpPr/>
            <p:nvPr/>
          </p:nvSpPr>
          <p:spPr>
            <a:xfrm>
              <a:off x="5655153" y="3157004"/>
              <a:ext cx="10630" cy="33387"/>
            </a:xfrm>
            <a:custGeom>
              <a:avLst/>
              <a:gdLst/>
              <a:ahLst/>
              <a:cxnLst/>
              <a:rect l="l" t="t" r="r" b="b"/>
              <a:pathLst>
                <a:path w="334" h="1049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94"/>
                  </a:lnTo>
                  <a:cubicBezTo>
                    <a:pt x="0" y="977"/>
                    <a:pt x="72" y="1048"/>
                    <a:pt x="167" y="1048"/>
                  </a:cubicBezTo>
                  <a:cubicBezTo>
                    <a:pt x="250" y="1048"/>
                    <a:pt x="322" y="977"/>
                    <a:pt x="322" y="894"/>
                  </a:cubicBezTo>
                  <a:lnTo>
                    <a:pt x="322" y="155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527;p79"/>
            <p:cNvSpPr/>
            <p:nvPr/>
          </p:nvSpPr>
          <p:spPr>
            <a:xfrm>
              <a:off x="5497893" y="3174445"/>
              <a:ext cx="11012" cy="10248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79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71" y="322"/>
                    <a:pt x="179" y="322"/>
                  </a:cubicBezTo>
                  <a:cubicBezTo>
                    <a:pt x="262" y="322"/>
                    <a:pt x="333" y="250"/>
                    <a:pt x="333" y="167"/>
                  </a:cubicBezTo>
                  <a:cubicBezTo>
                    <a:pt x="345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528;p79"/>
            <p:cNvSpPr/>
            <p:nvPr/>
          </p:nvSpPr>
          <p:spPr>
            <a:xfrm>
              <a:off x="5410718" y="3156972"/>
              <a:ext cx="74699" cy="45927"/>
            </a:xfrm>
            <a:custGeom>
              <a:avLst/>
              <a:gdLst/>
              <a:ahLst/>
              <a:cxnLst/>
              <a:rect l="l" t="t" r="r" b="b"/>
              <a:pathLst>
                <a:path w="2347" h="1443" extrusionOk="0">
                  <a:moveTo>
                    <a:pt x="905" y="0"/>
                  </a:moveTo>
                  <a:cubicBezTo>
                    <a:pt x="870" y="0"/>
                    <a:pt x="833" y="13"/>
                    <a:pt x="798" y="37"/>
                  </a:cubicBezTo>
                  <a:lnTo>
                    <a:pt x="72" y="585"/>
                  </a:lnTo>
                  <a:cubicBezTo>
                    <a:pt x="24" y="621"/>
                    <a:pt x="1" y="680"/>
                    <a:pt x="1" y="728"/>
                  </a:cubicBezTo>
                  <a:cubicBezTo>
                    <a:pt x="1" y="764"/>
                    <a:pt x="24" y="823"/>
                    <a:pt x="72" y="859"/>
                  </a:cubicBezTo>
                  <a:lnTo>
                    <a:pt x="798" y="1407"/>
                  </a:lnTo>
                  <a:cubicBezTo>
                    <a:pt x="834" y="1442"/>
                    <a:pt x="858" y="1442"/>
                    <a:pt x="905" y="1442"/>
                  </a:cubicBezTo>
                  <a:cubicBezTo>
                    <a:pt x="953" y="1442"/>
                    <a:pt x="1013" y="1407"/>
                    <a:pt x="1036" y="1359"/>
                  </a:cubicBezTo>
                  <a:cubicBezTo>
                    <a:pt x="1096" y="1287"/>
                    <a:pt x="1084" y="1180"/>
                    <a:pt x="1013" y="1121"/>
                  </a:cubicBezTo>
                  <a:lnTo>
                    <a:pt x="679" y="883"/>
                  </a:lnTo>
                  <a:lnTo>
                    <a:pt x="2191" y="883"/>
                  </a:lnTo>
                  <a:cubicBezTo>
                    <a:pt x="2275" y="883"/>
                    <a:pt x="2346" y="811"/>
                    <a:pt x="2346" y="728"/>
                  </a:cubicBezTo>
                  <a:cubicBezTo>
                    <a:pt x="2346" y="621"/>
                    <a:pt x="2275" y="549"/>
                    <a:pt x="2191" y="549"/>
                  </a:cubicBezTo>
                  <a:lnTo>
                    <a:pt x="679" y="549"/>
                  </a:lnTo>
                  <a:lnTo>
                    <a:pt x="1013" y="311"/>
                  </a:lnTo>
                  <a:cubicBezTo>
                    <a:pt x="1084" y="252"/>
                    <a:pt x="1096" y="145"/>
                    <a:pt x="1036" y="73"/>
                  </a:cubicBezTo>
                  <a:cubicBezTo>
                    <a:pt x="1002" y="24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529;p79"/>
            <p:cNvSpPr/>
            <p:nvPr/>
          </p:nvSpPr>
          <p:spPr>
            <a:xfrm>
              <a:off x="5521382" y="3156590"/>
              <a:ext cx="75049" cy="45163"/>
            </a:xfrm>
            <a:custGeom>
              <a:avLst/>
              <a:gdLst/>
              <a:ahLst/>
              <a:cxnLst/>
              <a:rect l="l" t="t" r="r" b="b"/>
              <a:pathLst>
                <a:path w="2358" h="1419" extrusionOk="0">
                  <a:moveTo>
                    <a:pt x="1446" y="0"/>
                  </a:moveTo>
                  <a:cubicBezTo>
                    <a:pt x="1396" y="0"/>
                    <a:pt x="1345" y="25"/>
                    <a:pt x="1310" y="73"/>
                  </a:cubicBezTo>
                  <a:cubicBezTo>
                    <a:pt x="1250" y="145"/>
                    <a:pt x="1274" y="252"/>
                    <a:pt x="1346" y="311"/>
                  </a:cubicBezTo>
                  <a:lnTo>
                    <a:pt x="1667" y="549"/>
                  </a:lnTo>
                  <a:lnTo>
                    <a:pt x="167" y="549"/>
                  </a:lnTo>
                  <a:cubicBezTo>
                    <a:pt x="84" y="549"/>
                    <a:pt x="0" y="621"/>
                    <a:pt x="0" y="704"/>
                  </a:cubicBezTo>
                  <a:cubicBezTo>
                    <a:pt x="0" y="799"/>
                    <a:pt x="84" y="871"/>
                    <a:pt x="167" y="871"/>
                  </a:cubicBezTo>
                  <a:lnTo>
                    <a:pt x="1667" y="871"/>
                  </a:lnTo>
                  <a:lnTo>
                    <a:pt x="1346" y="1109"/>
                  </a:lnTo>
                  <a:cubicBezTo>
                    <a:pt x="1274" y="1169"/>
                    <a:pt x="1250" y="1276"/>
                    <a:pt x="1310" y="1347"/>
                  </a:cubicBezTo>
                  <a:cubicBezTo>
                    <a:pt x="1346" y="1395"/>
                    <a:pt x="1405" y="1419"/>
                    <a:pt x="1453" y="1419"/>
                  </a:cubicBezTo>
                  <a:cubicBezTo>
                    <a:pt x="1477" y="1419"/>
                    <a:pt x="1524" y="1407"/>
                    <a:pt x="1548" y="1395"/>
                  </a:cubicBezTo>
                  <a:lnTo>
                    <a:pt x="2286" y="847"/>
                  </a:lnTo>
                  <a:cubicBezTo>
                    <a:pt x="2322" y="811"/>
                    <a:pt x="2358" y="752"/>
                    <a:pt x="2358" y="704"/>
                  </a:cubicBezTo>
                  <a:cubicBezTo>
                    <a:pt x="2358" y="668"/>
                    <a:pt x="2322" y="633"/>
                    <a:pt x="2286" y="585"/>
                  </a:cubicBezTo>
                  <a:lnTo>
                    <a:pt x="1548" y="37"/>
                  </a:lnTo>
                  <a:cubicBezTo>
                    <a:pt x="1518" y="13"/>
                    <a:pt x="1482" y="0"/>
                    <a:pt x="1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2450;p80"/>
          <p:cNvGrpSpPr/>
          <p:nvPr/>
        </p:nvGrpSpPr>
        <p:grpSpPr>
          <a:xfrm>
            <a:off x="9197468" y="4173519"/>
            <a:ext cx="683743" cy="616203"/>
            <a:chOff x="3967213" y="1975477"/>
            <a:chExt cx="368185" cy="331816"/>
          </a:xfrm>
        </p:grpSpPr>
        <p:sp>
          <p:nvSpPr>
            <p:cNvPr id="173" name="Google Shape;12451;p80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452;p80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453;p80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4252;p83"/>
          <p:cNvGrpSpPr/>
          <p:nvPr/>
        </p:nvGrpSpPr>
        <p:grpSpPr>
          <a:xfrm>
            <a:off x="2367829" y="4325105"/>
            <a:ext cx="685503" cy="669306"/>
            <a:chOff x="7582302" y="1499934"/>
            <a:chExt cx="369133" cy="360411"/>
          </a:xfrm>
        </p:grpSpPr>
        <p:sp>
          <p:nvSpPr>
            <p:cNvPr id="177" name="Google Shape;14253;p83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254;p83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255;p83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256;p83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257;p83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0711;p78"/>
          <p:cNvGrpSpPr/>
          <p:nvPr/>
        </p:nvGrpSpPr>
        <p:grpSpPr>
          <a:xfrm>
            <a:off x="2279274" y="2353752"/>
            <a:ext cx="658971" cy="630419"/>
            <a:chOff x="3950316" y="3820307"/>
            <a:chExt cx="369805" cy="353782"/>
          </a:xfrm>
        </p:grpSpPr>
        <p:sp>
          <p:nvSpPr>
            <p:cNvPr id="183" name="Google Shape;10712;p7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713;p7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714;p7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715;p7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84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Newsletter by Slidesgo</Template>
  <TotalTime>528</TotalTime>
  <Words>272</Words>
  <Application>Microsoft Office PowerPoint</Application>
  <PresentationFormat>Widescreen</PresentationFormat>
  <Paragraphs>86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18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10</vt:i4>
      </vt:variant>
    </vt:vector>
  </HeadingPairs>
  <TitlesOfParts>
    <vt:vector size="35" baseType="lpstr">
      <vt:lpstr>Arial</vt:lpstr>
      <vt:lpstr>Calibri</vt:lpstr>
      <vt:lpstr>Exo 2</vt:lpstr>
      <vt:lpstr>Fira Sans Extra Condensed Medium</vt:lpstr>
      <vt:lpstr>Lato</vt:lpstr>
      <vt:lpstr>Livvic</vt:lpstr>
      <vt:lpstr>Montserrat</vt:lpstr>
      <vt:lpstr>Nunito</vt:lpstr>
      <vt:lpstr>Proxima Nova</vt:lpstr>
      <vt:lpstr>Proxima Nova Semibold</vt:lpstr>
      <vt:lpstr>Roboto</vt:lpstr>
      <vt:lpstr>Roboto Condensed</vt:lpstr>
      <vt:lpstr>Roboto Condensed Light</vt:lpstr>
      <vt:lpstr>Roboto Medium</vt:lpstr>
      <vt:lpstr>Saira</vt:lpstr>
      <vt:lpstr>Saira Thin</vt:lpstr>
      <vt:lpstr>Source Sans Pro</vt:lpstr>
      <vt:lpstr>Squada One</vt:lpstr>
      <vt:lpstr>Tech Newsletter by Slidesgo</vt:lpstr>
      <vt:lpstr>SlidesGo Final Pages</vt:lpstr>
      <vt:lpstr>1_Slidesgo Final Pages</vt:lpstr>
      <vt:lpstr>Tissue Nanotransfection Breakthrough by Slidesgo</vt:lpstr>
      <vt:lpstr>1_Tissue Nanotransfection Breakthrough by Slidesgo</vt:lpstr>
      <vt:lpstr>2_Tissue Nanotransfection Breakthrough by Slidesgo</vt:lpstr>
      <vt:lpstr>3_Tissue Nanotransfection Breakthrough by Slidesgo</vt:lpstr>
      <vt:lpstr>BEALTHY</vt:lpstr>
      <vt:lpstr>PURPOSE</vt:lpstr>
      <vt:lpstr>FEATURES</vt:lpstr>
      <vt:lpstr>DATA WE NEED</vt:lpstr>
      <vt:lpstr>Presentazione standard di PowerPoint</vt:lpstr>
      <vt:lpstr>Presentazione standard di PowerPoint</vt:lpstr>
      <vt:lpstr>Presentazione standard di PowerPoint</vt:lpstr>
      <vt:lpstr>PACKAGES</vt:lpstr>
      <vt:lpstr>…MORE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Ciuse |</cp:lastModifiedBy>
  <cp:revision>56</cp:revision>
  <dcterms:created xsi:type="dcterms:W3CDTF">2021-01-30T15:24:36Z</dcterms:created>
  <dcterms:modified xsi:type="dcterms:W3CDTF">2021-02-03T21:53:26Z</dcterms:modified>
</cp:coreProperties>
</file>