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6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  <p:sldMasterId id="2147483689" r:id="rId3"/>
    <p:sldMasterId id="2147483691" r:id="rId4"/>
    <p:sldMasterId id="2147483723" r:id="rId5"/>
    <p:sldMasterId id="2147483755" r:id="rId6"/>
    <p:sldMasterId id="2147483787" r:id="rId7"/>
  </p:sldMasterIdLst>
  <p:notesMasterIdLst>
    <p:notesMasterId r:id="rId22"/>
  </p:notesMasterIdLst>
  <p:sldIdLst>
    <p:sldId id="266" r:id="rId8"/>
    <p:sldId id="267" r:id="rId9"/>
    <p:sldId id="268" r:id="rId10"/>
    <p:sldId id="269" r:id="rId11"/>
    <p:sldId id="261" r:id="rId12"/>
    <p:sldId id="262" r:id="rId13"/>
    <p:sldId id="258" r:id="rId14"/>
    <p:sldId id="264" r:id="rId15"/>
    <p:sldId id="256" r:id="rId16"/>
    <p:sldId id="257" r:id="rId17"/>
    <p:sldId id="263" r:id="rId18"/>
    <p:sldId id="265" r:id="rId19"/>
    <p:sldId id="259" r:id="rId20"/>
    <p:sldId id="260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5AD36-994E-4144-9CD4-0B41017590E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97476-6D87-462E-8E03-176B027856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1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53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36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a46fb062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a46fb062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32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8ed55c2c0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8ed55c2c0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38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97476-6D87-462E-8E03-176B02785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5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97476-6D87-462E-8E03-176B027856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8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://bit.ly/2TtBDfr" TargetMode="Externa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://bit.ly/2TtBDfr" TargetMode="Externa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27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4967124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96704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0954445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05966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9980209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143798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1463989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5333228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66316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48802414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9615495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622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821504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972101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5122700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5145029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7333681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01995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709877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6528973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379245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925331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2500466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6974723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7018867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5768170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0254157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2002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2322600" y="3795600"/>
            <a:ext cx="16772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322600" y="2200033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7511668" y="48470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7009277" y="3253408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461529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490640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3412168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23223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304026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1779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6645724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02567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38923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509120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41168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241602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989542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4010919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32898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5028423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0772230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7903063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3895822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8959880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2340779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4129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73337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2912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522267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6994998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7314181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11097871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4790849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8666335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2992252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4541768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3857978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70476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3047680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3047680" y="2595056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3047680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3047680" y="5153097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6729729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6729732" y="2595056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6729729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6729732" y="5153097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585506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441120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6008122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682061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ctrTitle"/>
          </p:nvPr>
        </p:nvSpPr>
        <p:spPr>
          <a:xfrm flipH="1">
            <a:off x="1591372" y="2148200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826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3013772" y="292507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13772" y="250930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3013772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2211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0240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641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20595" y="8753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920595" y="21635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920595" y="34615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9082077" y="29733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9082077" y="43385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9082077" y="56882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5547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Section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2264096" y="29046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19296" y="24888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3558496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4920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2643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2632200" y="1548000"/>
            <a:ext cx="69276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870000" y="3326467"/>
            <a:ext cx="6452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834541" y="4963224"/>
            <a:ext cx="5106800" cy="2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333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12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509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867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654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AE678-70AC-4BFA-AA51-86789667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D3B832D-DCA5-4528-8120-0656CB7D0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B495E6-72A5-4FDE-8E9D-887ACD03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427B0F-88A6-48BD-9CF9-F27E8674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DD73F5-53F6-4C80-83DF-CC2FC503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3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19245-A9A0-4A1D-B66C-8727C5EE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AC14AC-07A2-4469-88C4-0230B72E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84DA4A-A058-4529-8706-FC3FFC6E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8A-64E2-4CA1-B325-7494293ACB9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87A770-074F-4E8F-B3AD-B5461CA8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2CE73-AF11-40E9-A006-AAAC092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97B8-8CC6-4B4E-B359-24458585DC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20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4497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2422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268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530100" y="537194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2263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371973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194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35715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12121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29553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58045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085120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8786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921084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09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35178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3279400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1004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104960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385054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159809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281088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9511850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046520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864328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277528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0597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9360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6924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9718786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018359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4411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202873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47904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831523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657537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993178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106121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3160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958105" y="537397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47189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3814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680134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54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400776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65465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45769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88774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31247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949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5863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Text + pho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2134311" y="1313637"/>
            <a:ext cx="3564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572311" y="4077900"/>
            <a:ext cx="41268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2576120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57475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81521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009313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1647952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63008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015843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147506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370240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83296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3609683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9186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19179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934165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9416054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145932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8044197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138889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9332356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39282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533585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709567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062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205729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2192100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039737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9633708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25998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20488573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00795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733352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21685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2038710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760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theme" Target="../theme/theme4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5.xml"/><Relationship Id="rId3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80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83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28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0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Relationship Id="rId27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26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5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0" Type="http://schemas.openxmlformats.org/officeDocument/2006/relationships/slideLayout" Target="../slideLayouts/slideLayout110.xml"/><Relationship Id="rId29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24" Type="http://schemas.openxmlformats.org/officeDocument/2006/relationships/slideLayout" Target="../slideLayouts/slideLayout114.xml"/><Relationship Id="rId32" Type="http://schemas.openxmlformats.org/officeDocument/2006/relationships/theme" Target="../theme/theme6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23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9.xml"/><Relationship Id="rId31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7.xml"/><Relationship Id="rId30" Type="http://schemas.openxmlformats.org/officeDocument/2006/relationships/slideLayout" Target="../slideLayouts/slideLayout12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4.xml"/><Relationship Id="rId18" Type="http://schemas.openxmlformats.org/officeDocument/2006/relationships/slideLayout" Target="../slideLayouts/slideLayout139.xml"/><Relationship Id="rId26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24.xml"/><Relationship Id="rId21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17" Type="http://schemas.openxmlformats.org/officeDocument/2006/relationships/slideLayout" Target="../slideLayouts/slideLayout138.xml"/><Relationship Id="rId25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141.xml"/><Relationship Id="rId29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24" Type="http://schemas.openxmlformats.org/officeDocument/2006/relationships/slideLayout" Target="../slideLayouts/slideLayout145.xml"/><Relationship Id="rId32" Type="http://schemas.openxmlformats.org/officeDocument/2006/relationships/theme" Target="../theme/theme7.xml"/><Relationship Id="rId5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36.xml"/><Relationship Id="rId23" Type="http://schemas.openxmlformats.org/officeDocument/2006/relationships/slideLayout" Target="../slideLayouts/slideLayout144.xml"/><Relationship Id="rId28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31.xml"/><Relationship Id="rId19" Type="http://schemas.openxmlformats.org/officeDocument/2006/relationships/slideLayout" Target="../slideLayouts/slideLayout140.xml"/><Relationship Id="rId31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5.xml"/><Relationship Id="rId22" Type="http://schemas.openxmlformats.org/officeDocument/2006/relationships/slideLayout" Target="../slideLayouts/slideLayout143.xml"/><Relationship Id="rId27" Type="http://schemas.openxmlformats.org/officeDocument/2006/relationships/slideLayout" Target="../slideLayouts/slideLayout148.xml"/><Relationship Id="rId30" Type="http://schemas.openxmlformats.org/officeDocument/2006/relationships/slideLayout" Target="../slideLayouts/slideLayout1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68568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74308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37564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5577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8163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47010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782" r:id="rId27"/>
    <p:sldLayoutId id="2147483783" r:id="rId28"/>
    <p:sldLayoutId id="2147483784" r:id="rId29"/>
    <p:sldLayoutId id="2147483785" r:id="rId30"/>
    <p:sldLayoutId id="2147483786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73291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09" r:id="rId22"/>
    <p:sldLayoutId id="2147483810" r:id="rId23"/>
    <p:sldLayoutId id="2147483811" r:id="rId24"/>
    <p:sldLayoutId id="2147483812" r:id="rId25"/>
    <p:sldLayoutId id="2147483813" r:id="rId26"/>
    <p:sldLayoutId id="2147483814" r:id="rId27"/>
    <p:sldLayoutId id="2147483815" r:id="rId28"/>
    <p:sldLayoutId id="2147483816" r:id="rId29"/>
    <p:sldLayoutId id="2147483817" r:id="rId30"/>
    <p:sldLayoutId id="214748381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7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ctrTitle"/>
          </p:nvPr>
        </p:nvSpPr>
        <p:spPr>
          <a:xfrm>
            <a:off x="2115867" y="2182050"/>
            <a:ext cx="7960400" cy="103456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BEALTHY</a:t>
            </a:r>
            <a:endParaRPr dirty="0"/>
          </a:p>
        </p:txBody>
      </p:sp>
      <p:sp>
        <p:nvSpPr>
          <p:cNvPr id="683" name="Google Shape;683;p35"/>
          <p:cNvSpPr txBox="1">
            <a:spLocks noGrp="1"/>
          </p:cNvSpPr>
          <p:nvPr>
            <p:ph type="subTitle" idx="1"/>
          </p:nvPr>
        </p:nvSpPr>
        <p:spPr>
          <a:xfrm>
            <a:off x="3368650" y="3154128"/>
            <a:ext cx="5454833" cy="13812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  <a:buClr>
                <a:schemeClr val="dk1"/>
              </a:buClr>
              <a:buSzPts val="1400"/>
            </a:pPr>
            <a:r>
              <a:rPr lang="en-US" dirty="0"/>
              <a:t>Design and Implementation of Mobile Applications </a:t>
            </a:r>
          </a:p>
          <a:p>
            <a:pPr marL="0" indent="0">
              <a:spcAft>
                <a:spcPts val="1600"/>
              </a:spcAft>
              <a:buClr>
                <a:schemeClr val="dk1"/>
              </a:buClr>
              <a:buSzPts val="1400"/>
            </a:pPr>
            <a:r>
              <a:rPr lang="en-US" dirty="0"/>
              <a:t>2020-2021</a:t>
            </a:r>
          </a:p>
        </p:txBody>
      </p:sp>
      <p:sp>
        <p:nvSpPr>
          <p:cNvPr id="684" name="Google Shape;684;p35"/>
          <p:cNvSpPr/>
          <p:nvPr/>
        </p:nvSpPr>
        <p:spPr>
          <a:xfrm>
            <a:off x="2308491" y="681164"/>
            <a:ext cx="141932" cy="142053"/>
          </a:xfrm>
          <a:custGeom>
            <a:avLst/>
            <a:gdLst/>
            <a:ahLst/>
            <a:cxnLst/>
            <a:rect l="l" t="t" r="r" b="b"/>
            <a:pathLst>
              <a:path w="1175" h="1176" extrusionOk="0">
                <a:moveTo>
                  <a:pt x="588" y="241"/>
                </a:moveTo>
                <a:cubicBezTo>
                  <a:pt x="779" y="241"/>
                  <a:pt x="935" y="396"/>
                  <a:pt x="935" y="588"/>
                </a:cubicBezTo>
                <a:cubicBezTo>
                  <a:pt x="935" y="780"/>
                  <a:pt x="779" y="935"/>
                  <a:pt x="588" y="935"/>
                </a:cubicBezTo>
                <a:cubicBezTo>
                  <a:pt x="397" y="935"/>
                  <a:pt x="240" y="780"/>
                  <a:pt x="240" y="588"/>
                </a:cubicBezTo>
                <a:cubicBezTo>
                  <a:pt x="240" y="396"/>
                  <a:pt x="397" y="241"/>
                  <a:pt x="588" y="241"/>
                </a:cubicBezTo>
                <a:close/>
                <a:moveTo>
                  <a:pt x="588" y="1"/>
                </a:moveTo>
                <a:cubicBezTo>
                  <a:pt x="265" y="1"/>
                  <a:pt x="1" y="264"/>
                  <a:pt x="1" y="588"/>
                </a:cubicBezTo>
                <a:cubicBezTo>
                  <a:pt x="1" y="911"/>
                  <a:pt x="265" y="1175"/>
                  <a:pt x="588" y="1175"/>
                </a:cubicBezTo>
                <a:cubicBezTo>
                  <a:pt x="912" y="1175"/>
                  <a:pt x="1174" y="911"/>
                  <a:pt x="1174" y="588"/>
                </a:cubicBezTo>
                <a:cubicBezTo>
                  <a:pt x="1174" y="264"/>
                  <a:pt x="912" y="1"/>
                  <a:pt x="5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5" name="Google Shape;685;p35"/>
          <p:cNvSpPr/>
          <p:nvPr/>
        </p:nvSpPr>
        <p:spPr>
          <a:xfrm>
            <a:off x="10" y="331225"/>
            <a:ext cx="3097141" cy="1039064"/>
          </a:xfrm>
          <a:custGeom>
            <a:avLst/>
            <a:gdLst/>
            <a:ahLst/>
            <a:cxnLst/>
            <a:rect l="l" t="t" r="r" b="b"/>
            <a:pathLst>
              <a:path w="25640" h="8602" extrusionOk="0">
                <a:moveTo>
                  <a:pt x="1" y="1"/>
                </a:moveTo>
                <a:lnTo>
                  <a:pt x="1" y="240"/>
                </a:lnTo>
                <a:lnTo>
                  <a:pt x="11937" y="240"/>
                </a:lnTo>
                <a:lnTo>
                  <a:pt x="13374" y="1678"/>
                </a:lnTo>
                <a:lnTo>
                  <a:pt x="15052" y="1678"/>
                </a:lnTo>
                <a:lnTo>
                  <a:pt x="18376" y="5002"/>
                </a:lnTo>
                <a:lnTo>
                  <a:pt x="18376" y="6400"/>
                </a:lnTo>
                <a:lnTo>
                  <a:pt x="19504" y="7529"/>
                </a:lnTo>
                <a:lnTo>
                  <a:pt x="24397" y="7529"/>
                </a:lnTo>
                <a:lnTo>
                  <a:pt x="25470" y="8602"/>
                </a:lnTo>
                <a:lnTo>
                  <a:pt x="25640" y="8433"/>
                </a:lnTo>
                <a:lnTo>
                  <a:pt x="24496" y="7289"/>
                </a:lnTo>
                <a:lnTo>
                  <a:pt x="19604" y="7289"/>
                </a:lnTo>
                <a:lnTo>
                  <a:pt x="18615" y="6301"/>
                </a:lnTo>
                <a:lnTo>
                  <a:pt x="18615" y="4903"/>
                </a:lnTo>
                <a:lnTo>
                  <a:pt x="15151" y="1439"/>
                </a:lnTo>
                <a:lnTo>
                  <a:pt x="13473" y="1439"/>
                </a:lnTo>
                <a:lnTo>
                  <a:pt x="120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6" name="Google Shape;686;p35"/>
          <p:cNvSpPr/>
          <p:nvPr/>
        </p:nvSpPr>
        <p:spPr>
          <a:xfrm>
            <a:off x="10" y="475937"/>
            <a:ext cx="3763437" cy="1083396"/>
          </a:xfrm>
          <a:custGeom>
            <a:avLst/>
            <a:gdLst/>
            <a:ahLst/>
            <a:cxnLst/>
            <a:rect l="l" t="t" r="r" b="b"/>
            <a:pathLst>
              <a:path w="31156" h="8969" extrusionOk="0">
                <a:moveTo>
                  <a:pt x="1" y="1"/>
                </a:moveTo>
                <a:lnTo>
                  <a:pt x="1" y="241"/>
                </a:lnTo>
                <a:lnTo>
                  <a:pt x="11537" y="241"/>
                </a:lnTo>
                <a:lnTo>
                  <a:pt x="18771" y="7474"/>
                </a:lnTo>
                <a:lnTo>
                  <a:pt x="23837" y="7474"/>
                </a:lnTo>
                <a:lnTo>
                  <a:pt x="25333" y="8969"/>
                </a:lnTo>
                <a:lnTo>
                  <a:pt x="31156" y="8969"/>
                </a:lnTo>
                <a:lnTo>
                  <a:pt x="31156" y="8729"/>
                </a:lnTo>
                <a:lnTo>
                  <a:pt x="25432" y="8729"/>
                </a:lnTo>
                <a:lnTo>
                  <a:pt x="23937" y="7235"/>
                </a:lnTo>
                <a:lnTo>
                  <a:pt x="18870" y="7235"/>
                </a:lnTo>
                <a:lnTo>
                  <a:pt x="11671" y="36"/>
                </a:lnTo>
                <a:lnTo>
                  <a:pt x="116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7" name="Google Shape;687;p35"/>
          <p:cNvSpPr/>
          <p:nvPr/>
        </p:nvSpPr>
        <p:spPr>
          <a:xfrm>
            <a:off x="10" y="630310"/>
            <a:ext cx="2572415" cy="1351556"/>
          </a:xfrm>
          <a:custGeom>
            <a:avLst/>
            <a:gdLst/>
            <a:ahLst/>
            <a:cxnLst/>
            <a:rect l="l" t="t" r="r" b="b"/>
            <a:pathLst>
              <a:path w="21296" h="11189" extrusionOk="0">
                <a:moveTo>
                  <a:pt x="1" y="1"/>
                </a:moveTo>
                <a:lnTo>
                  <a:pt x="1" y="240"/>
                </a:lnTo>
                <a:lnTo>
                  <a:pt x="10579" y="240"/>
                </a:lnTo>
                <a:lnTo>
                  <a:pt x="15619" y="5281"/>
                </a:lnTo>
                <a:lnTo>
                  <a:pt x="15619" y="6800"/>
                </a:lnTo>
                <a:lnTo>
                  <a:pt x="17527" y="8708"/>
                </a:lnTo>
                <a:lnTo>
                  <a:pt x="18646" y="8708"/>
                </a:lnTo>
                <a:lnTo>
                  <a:pt x="21126" y="11188"/>
                </a:lnTo>
                <a:lnTo>
                  <a:pt x="21296" y="11019"/>
                </a:lnTo>
                <a:lnTo>
                  <a:pt x="18745" y="8468"/>
                </a:lnTo>
                <a:lnTo>
                  <a:pt x="17626" y="8468"/>
                </a:lnTo>
                <a:lnTo>
                  <a:pt x="15859" y="6700"/>
                </a:lnTo>
                <a:lnTo>
                  <a:pt x="15859" y="5182"/>
                </a:lnTo>
                <a:lnTo>
                  <a:pt x="106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8" name="Google Shape;688;p35"/>
          <p:cNvSpPr/>
          <p:nvPr/>
        </p:nvSpPr>
        <p:spPr>
          <a:xfrm>
            <a:off x="10" y="1064441"/>
            <a:ext cx="2042495" cy="892663"/>
          </a:xfrm>
          <a:custGeom>
            <a:avLst/>
            <a:gdLst/>
            <a:ahLst/>
            <a:cxnLst/>
            <a:rect l="l" t="t" r="r" b="b"/>
            <a:pathLst>
              <a:path w="16909" h="7390" extrusionOk="0">
                <a:moveTo>
                  <a:pt x="1" y="1"/>
                </a:moveTo>
                <a:lnTo>
                  <a:pt x="1" y="241"/>
                </a:lnTo>
                <a:lnTo>
                  <a:pt x="3789" y="241"/>
                </a:lnTo>
                <a:lnTo>
                  <a:pt x="5417" y="1868"/>
                </a:lnTo>
                <a:lnTo>
                  <a:pt x="11218" y="1868"/>
                </a:lnTo>
                <a:lnTo>
                  <a:pt x="16739" y="7389"/>
                </a:lnTo>
                <a:lnTo>
                  <a:pt x="16908" y="7220"/>
                </a:lnTo>
                <a:lnTo>
                  <a:pt x="11317" y="1628"/>
                </a:lnTo>
                <a:lnTo>
                  <a:pt x="5516" y="1628"/>
                </a:lnTo>
                <a:lnTo>
                  <a:pt x="3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9" name="Google Shape;689;p35"/>
          <p:cNvSpPr/>
          <p:nvPr/>
        </p:nvSpPr>
        <p:spPr>
          <a:xfrm>
            <a:off x="1995154" y="1916397"/>
            <a:ext cx="141932" cy="141812"/>
          </a:xfrm>
          <a:custGeom>
            <a:avLst/>
            <a:gdLst/>
            <a:ahLst/>
            <a:cxnLst/>
            <a:rect l="l" t="t" r="r" b="b"/>
            <a:pathLst>
              <a:path w="1175" h="1174" extrusionOk="0">
                <a:moveTo>
                  <a:pt x="588" y="240"/>
                </a:moveTo>
                <a:cubicBezTo>
                  <a:pt x="779" y="240"/>
                  <a:pt x="935" y="396"/>
                  <a:pt x="935" y="587"/>
                </a:cubicBezTo>
                <a:cubicBezTo>
                  <a:pt x="935" y="779"/>
                  <a:pt x="779" y="934"/>
                  <a:pt x="588" y="934"/>
                </a:cubicBezTo>
                <a:cubicBezTo>
                  <a:pt x="396" y="934"/>
                  <a:pt x="240" y="779"/>
                  <a:pt x="240" y="587"/>
                </a:cubicBezTo>
                <a:cubicBezTo>
                  <a:pt x="240" y="396"/>
                  <a:pt x="396" y="240"/>
                  <a:pt x="588" y="240"/>
                </a:cubicBezTo>
                <a:close/>
                <a:moveTo>
                  <a:pt x="588" y="0"/>
                </a:moveTo>
                <a:cubicBezTo>
                  <a:pt x="264" y="0"/>
                  <a:pt x="1" y="264"/>
                  <a:pt x="1" y="587"/>
                </a:cubicBezTo>
                <a:cubicBezTo>
                  <a:pt x="1" y="911"/>
                  <a:pt x="264" y="1174"/>
                  <a:pt x="588" y="1174"/>
                </a:cubicBezTo>
                <a:cubicBezTo>
                  <a:pt x="912" y="1174"/>
                  <a:pt x="1174" y="911"/>
                  <a:pt x="1174" y="587"/>
                </a:cubicBezTo>
                <a:cubicBezTo>
                  <a:pt x="1174" y="264"/>
                  <a:pt x="912" y="0"/>
                  <a:pt x="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0" name="Google Shape;690;p35"/>
          <p:cNvSpPr/>
          <p:nvPr/>
        </p:nvSpPr>
        <p:spPr>
          <a:xfrm>
            <a:off x="3740375" y="1488305"/>
            <a:ext cx="112941" cy="113063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8" y="1"/>
                </a:moveTo>
                <a:cubicBezTo>
                  <a:pt x="210" y="1"/>
                  <a:pt x="1" y="210"/>
                  <a:pt x="1" y="468"/>
                </a:cubicBezTo>
                <a:cubicBezTo>
                  <a:pt x="1" y="726"/>
                  <a:pt x="210" y="935"/>
                  <a:pt x="468" y="935"/>
                </a:cubicBezTo>
                <a:cubicBezTo>
                  <a:pt x="726" y="935"/>
                  <a:pt x="935" y="726"/>
                  <a:pt x="935" y="468"/>
                </a:cubicBezTo>
                <a:cubicBezTo>
                  <a:pt x="935" y="210"/>
                  <a:pt x="726" y="1"/>
                  <a:pt x="4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1" name="Google Shape;691;p35"/>
          <p:cNvSpPr/>
          <p:nvPr/>
        </p:nvSpPr>
        <p:spPr>
          <a:xfrm>
            <a:off x="280976" y="751345"/>
            <a:ext cx="95305" cy="95185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2" name="Google Shape;692;p35"/>
          <p:cNvSpPr/>
          <p:nvPr/>
        </p:nvSpPr>
        <p:spPr>
          <a:xfrm>
            <a:off x="420976" y="751345"/>
            <a:ext cx="95185" cy="95185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7" y="788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3" name="Google Shape;693;p35"/>
          <p:cNvSpPr/>
          <p:nvPr/>
        </p:nvSpPr>
        <p:spPr>
          <a:xfrm>
            <a:off x="560854" y="751345"/>
            <a:ext cx="95185" cy="95185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0" y="0"/>
                </a:moveTo>
                <a:lnTo>
                  <a:pt x="0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4" name="Google Shape;694;p35"/>
          <p:cNvSpPr/>
          <p:nvPr/>
        </p:nvSpPr>
        <p:spPr>
          <a:xfrm>
            <a:off x="700733" y="751345"/>
            <a:ext cx="95185" cy="95185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5" name="Google Shape;695;p35"/>
          <p:cNvSpPr/>
          <p:nvPr/>
        </p:nvSpPr>
        <p:spPr>
          <a:xfrm>
            <a:off x="840612" y="751345"/>
            <a:ext cx="95305" cy="95185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6" name="Google Shape;696;p35"/>
          <p:cNvSpPr/>
          <p:nvPr/>
        </p:nvSpPr>
        <p:spPr>
          <a:xfrm>
            <a:off x="129259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7" name="Google Shape;697;p35"/>
          <p:cNvSpPr/>
          <p:nvPr/>
        </p:nvSpPr>
        <p:spPr>
          <a:xfrm>
            <a:off x="225652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8" name="Google Shape;698;p35"/>
          <p:cNvSpPr/>
          <p:nvPr/>
        </p:nvSpPr>
        <p:spPr>
          <a:xfrm>
            <a:off x="273485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9" name="Google Shape;699;p35"/>
          <p:cNvSpPr/>
          <p:nvPr/>
        </p:nvSpPr>
        <p:spPr>
          <a:xfrm>
            <a:off x="321561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0" name="Google Shape;700;p35"/>
          <p:cNvSpPr/>
          <p:nvPr/>
        </p:nvSpPr>
        <p:spPr>
          <a:xfrm>
            <a:off x="372657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1" name="Google Shape;701;p35"/>
          <p:cNvSpPr/>
          <p:nvPr/>
        </p:nvSpPr>
        <p:spPr>
          <a:xfrm>
            <a:off x="410828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2" name="Google Shape;702;p35"/>
          <p:cNvSpPr/>
          <p:nvPr/>
        </p:nvSpPr>
        <p:spPr>
          <a:xfrm>
            <a:off x="565684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3" name="Google Shape;703;p35"/>
          <p:cNvSpPr/>
          <p:nvPr/>
        </p:nvSpPr>
        <p:spPr>
          <a:xfrm>
            <a:off x="474607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4" name="Google Shape;704;p35"/>
          <p:cNvSpPr/>
          <p:nvPr/>
        </p:nvSpPr>
        <p:spPr>
          <a:xfrm>
            <a:off x="610136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5" name="Google Shape;705;p35"/>
          <p:cNvSpPr/>
          <p:nvPr/>
        </p:nvSpPr>
        <p:spPr>
          <a:xfrm>
            <a:off x="805097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6" name="Google Shape;706;p35"/>
          <p:cNvSpPr/>
          <p:nvPr/>
        </p:nvSpPr>
        <p:spPr>
          <a:xfrm>
            <a:off x="901491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7" name="Google Shape;707;p35"/>
          <p:cNvSpPr/>
          <p:nvPr/>
        </p:nvSpPr>
        <p:spPr>
          <a:xfrm>
            <a:off x="949324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8" name="Google Shape;708;p35"/>
          <p:cNvSpPr/>
          <p:nvPr/>
        </p:nvSpPr>
        <p:spPr>
          <a:xfrm>
            <a:off x="997400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9" name="Google Shape;709;p35"/>
          <p:cNvSpPr/>
          <p:nvPr/>
        </p:nvSpPr>
        <p:spPr>
          <a:xfrm>
            <a:off x="1048496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0" name="Google Shape;710;p35"/>
          <p:cNvSpPr/>
          <p:nvPr/>
        </p:nvSpPr>
        <p:spPr>
          <a:xfrm>
            <a:off x="1086667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1" name="Google Shape;711;p35"/>
          <p:cNvSpPr/>
          <p:nvPr/>
        </p:nvSpPr>
        <p:spPr>
          <a:xfrm>
            <a:off x="1241523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2" name="Google Shape;712;p35"/>
          <p:cNvSpPr/>
          <p:nvPr/>
        </p:nvSpPr>
        <p:spPr>
          <a:xfrm>
            <a:off x="1150445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3" name="Google Shape;713;p35"/>
          <p:cNvSpPr/>
          <p:nvPr/>
        </p:nvSpPr>
        <p:spPr>
          <a:xfrm>
            <a:off x="1285975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4" name="Google Shape;714;p35"/>
          <p:cNvSpPr/>
          <p:nvPr/>
        </p:nvSpPr>
        <p:spPr>
          <a:xfrm>
            <a:off x="78768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5" name="Google Shape;715;p35"/>
          <p:cNvSpPr/>
          <p:nvPr/>
        </p:nvSpPr>
        <p:spPr>
          <a:xfrm>
            <a:off x="169725" y="389205"/>
            <a:ext cx="58585" cy="58464"/>
          </a:xfrm>
          <a:custGeom>
            <a:avLst/>
            <a:gdLst/>
            <a:ahLst/>
            <a:cxnLst/>
            <a:rect l="l" t="t" r="r" b="b"/>
            <a:pathLst>
              <a:path w="485" h="484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4"/>
                  <a:pt x="243" y="404"/>
                </a:cubicBezTo>
                <a:cubicBezTo>
                  <a:pt x="154" y="404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8"/>
                  <a:pt x="1" y="242"/>
                </a:cubicBezTo>
                <a:cubicBezTo>
                  <a:pt x="1" y="375"/>
                  <a:pt x="109" y="484"/>
                  <a:pt x="243" y="484"/>
                </a:cubicBezTo>
                <a:cubicBezTo>
                  <a:pt x="376" y="484"/>
                  <a:pt x="484" y="375"/>
                  <a:pt x="484" y="242"/>
                </a:cubicBezTo>
                <a:cubicBezTo>
                  <a:pt x="484" y="108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6" name="Google Shape;716;p35"/>
          <p:cNvSpPr/>
          <p:nvPr/>
        </p:nvSpPr>
        <p:spPr>
          <a:xfrm>
            <a:off x="270346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7" name="Google Shape;717;p35"/>
          <p:cNvSpPr/>
          <p:nvPr/>
        </p:nvSpPr>
        <p:spPr>
          <a:xfrm>
            <a:off x="366256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8" name="Google Shape;718;p35"/>
          <p:cNvSpPr/>
          <p:nvPr/>
        </p:nvSpPr>
        <p:spPr>
          <a:xfrm>
            <a:off x="462045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9" name="Google Shape;719;p35"/>
          <p:cNvSpPr/>
          <p:nvPr/>
        </p:nvSpPr>
        <p:spPr>
          <a:xfrm>
            <a:off x="557833" y="394037"/>
            <a:ext cx="49043" cy="488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0" name="Google Shape;720;p35"/>
          <p:cNvSpPr/>
          <p:nvPr/>
        </p:nvSpPr>
        <p:spPr>
          <a:xfrm>
            <a:off x="1858537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1" name="Google Shape;721;p35"/>
          <p:cNvSpPr/>
          <p:nvPr/>
        </p:nvSpPr>
        <p:spPr>
          <a:xfrm>
            <a:off x="1949494" y="191106"/>
            <a:ext cx="58585" cy="58585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5"/>
                  <a:pt x="243" y="405"/>
                </a:cubicBezTo>
                <a:cubicBezTo>
                  <a:pt x="154" y="405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2" name="Google Shape;722;p35"/>
          <p:cNvSpPr/>
          <p:nvPr/>
        </p:nvSpPr>
        <p:spPr>
          <a:xfrm>
            <a:off x="2050113" y="195936"/>
            <a:ext cx="49043" cy="488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3" name="Google Shape;723;p35"/>
          <p:cNvSpPr/>
          <p:nvPr/>
        </p:nvSpPr>
        <p:spPr>
          <a:xfrm>
            <a:off x="2146025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4" name="Google Shape;724;p35"/>
          <p:cNvSpPr/>
          <p:nvPr/>
        </p:nvSpPr>
        <p:spPr>
          <a:xfrm>
            <a:off x="2241814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5" name="Google Shape;725;p35"/>
          <p:cNvSpPr/>
          <p:nvPr/>
        </p:nvSpPr>
        <p:spPr>
          <a:xfrm>
            <a:off x="2337603" y="195936"/>
            <a:ext cx="49043" cy="488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6" name="Google Shape;726;p35"/>
          <p:cNvSpPr/>
          <p:nvPr/>
        </p:nvSpPr>
        <p:spPr>
          <a:xfrm>
            <a:off x="2478932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7" name="Google Shape;727;p35"/>
          <p:cNvSpPr/>
          <p:nvPr/>
        </p:nvSpPr>
        <p:spPr>
          <a:xfrm>
            <a:off x="10" y="956331"/>
            <a:ext cx="3513999" cy="875752"/>
          </a:xfrm>
          <a:custGeom>
            <a:avLst/>
            <a:gdLst/>
            <a:ahLst/>
            <a:cxnLst/>
            <a:rect l="l" t="t" r="r" b="b"/>
            <a:pathLst>
              <a:path w="29091" h="7250" extrusionOk="0">
                <a:moveTo>
                  <a:pt x="1" y="1"/>
                </a:moveTo>
                <a:lnTo>
                  <a:pt x="1" y="81"/>
                </a:lnTo>
                <a:lnTo>
                  <a:pt x="10781" y="81"/>
                </a:lnTo>
                <a:lnTo>
                  <a:pt x="17938" y="7237"/>
                </a:lnTo>
                <a:lnTo>
                  <a:pt x="17949" y="7250"/>
                </a:lnTo>
                <a:lnTo>
                  <a:pt x="29090" y="7250"/>
                </a:lnTo>
                <a:lnTo>
                  <a:pt x="29090" y="7169"/>
                </a:lnTo>
                <a:lnTo>
                  <a:pt x="17982" y="7169"/>
                </a:lnTo>
                <a:lnTo>
                  <a:pt x="108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8" name="Google Shape;728;p35"/>
          <p:cNvSpPr/>
          <p:nvPr/>
        </p:nvSpPr>
        <p:spPr>
          <a:xfrm>
            <a:off x="10" y="215385"/>
            <a:ext cx="2963423" cy="847969"/>
          </a:xfrm>
          <a:custGeom>
            <a:avLst/>
            <a:gdLst/>
            <a:ahLst/>
            <a:cxnLst/>
            <a:rect l="l" t="t" r="r" b="b"/>
            <a:pathLst>
              <a:path w="24533" h="7020" extrusionOk="0">
                <a:moveTo>
                  <a:pt x="1" y="1"/>
                </a:moveTo>
                <a:lnTo>
                  <a:pt x="1" y="81"/>
                </a:lnTo>
                <a:lnTo>
                  <a:pt x="13460" y="81"/>
                </a:lnTo>
                <a:lnTo>
                  <a:pt x="20399" y="7019"/>
                </a:lnTo>
                <a:lnTo>
                  <a:pt x="24532" y="7019"/>
                </a:lnTo>
                <a:lnTo>
                  <a:pt x="24532" y="6940"/>
                </a:lnTo>
                <a:lnTo>
                  <a:pt x="20432" y="6940"/>
                </a:lnTo>
                <a:lnTo>
                  <a:pt x="134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9" name="Google Shape;729;p35"/>
          <p:cNvSpPr/>
          <p:nvPr/>
        </p:nvSpPr>
        <p:spPr>
          <a:xfrm>
            <a:off x="10" y="1215553"/>
            <a:ext cx="659773" cy="283019"/>
          </a:xfrm>
          <a:custGeom>
            <a:avLst/>
            <a:gdLst/>
            <a:ahLst/>
            <a:cxnLst/>
            <a:rect l="l" t="t" r="r" b="b"/>
            <a:pathLst>
              <a:path w="5462" h="2343" extrusionOk="0">
                <a:moveTo>
                  <a:pt x="1" y="1"/>
                </a:moveTo>
                <a:lnTo>
                  <a:pt x="1" y="81"/>
                </a:lnTo>
                <a:lnTo>
                  <a:pt x="3144" y="81"/>
                </a:lnTo>
                <a:lnTo>
                  <a:pt x="5406" y="2343"/>
                </a:lnTo>
                <a:lnTo>
                  <a:pt x="5461" y="2286"/>
                </a:lnTo>
                <a:lnTo>
                  <a:pt x="31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0" name="Google Shape;730;p35"/>
          <p:cNvSpPr/>
          <p:nvPr/>
        </p:nvSpPr>
        <p:spPr>
          <a:xfrm>
            <a:off x="631880" y="1470790"/>
            <a:ext cx="49043" cy="48921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1" name="Google Shape;731;p35"/>
          <p:cNvSpPr/>
          <p:nvPr/>
        </p:nvSpPr>
        <p:spPr>
          <a:xfrm flipH="1">
            <a:off x="9739905" y="4324050"/>
            <a:ext cx="2501083" cy="1337657"/>
          </a:xfrm>
          <a:custGeom>
            <a:avLst/>
            <a:gdLst/>
            <a:ahLst/>
            <a:cxnLst/>
            <a:rect l="l" t="t" r="r" b="b"/>
            <a:pathLst>
              <a:path w="22609" h="12092" extrusionOk="0">
                <a:moveTo>
                  <a:pt x="21237" y="0"/>
                </a:moveTo>
                <a:lnTo>
                  <a:pt x="16774" y="4464"/>
                </a:lnTo>
                <a:lnTo>
                  <a:pt x="13175" y="4464"/>
                </a:lnTo>
                <a:lnTo>
                  <a:pt x="5786" y="11852"/>
                </a:lnTo>
                <a:lnTo>
                  <a:pt x="3809" y="11852"/>
                </a:lnTo>
                <a:lnTo>
                  <a:pt x="2291" y="10335"/>
                </a:lnTo>
                <a:lnTo>
                  <a:pt x="1" y="10335"/>
                </a:lnTo>
                <a:lnTo>
                  <a:pt x="1" y="10574"/>
                </a:lnTo>
                <a:lnTo>
                  <a:pt x="2192" y="10574"/>
                </a:lnTo>
                <a:lnTo>
                  <a:pt x="3710" y="12092"/>
                </a:lnTo>
                <a:lnTo>
                  <a:pt x="5886" y="12092"/>
                </a:lnTo>
                <a:lnTo>
                  <a:pt x="13273" y="4703"/>
                </a:lnTo>
                <a:lnTo>
                  <a:pt x="16873" y="4703"/>
                </a:lnTo>
                <a:lnTo>
                  <a:pt x="21336" y="241"/>
                </a:lnTo>
                <a:lnTo>
                  <a:pt x="22609" y="241"/>
                </a:lnTo>
                <a:lnTo>
                  <a:pt x="2260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2" name="Google Shape;732;p35"/>
          <p:cNvSpPr/>
          <p:nvPr/>
        </p:nvSpPr>
        <p:spPr>
          <a:xfrm flipH="1">
            <a:off x="9896105" y="5396543"/>
            <a:ext cx="2344883" cy="830671"/>
          </a:xfrm>
          <a:custGeom>
            <a:avLst/>
            <a:gdLst/>
            <a:ahLst/>
            <a:cxnLst/>
            <a:rect l="l" t="t" r="r" b="b"/>
            <a:pathLst>
              <a:path w="21197" h="7509" extrusionOk="0">
                <a:moveTo>
                  <a:pt x="16250" y="1"/>
                </a:moveTo>
                <a:lnTo>
                  <a:pt x="14812" y="1439"/>
                </a:lnTo>
                <a:lnTo>
                  <a:pt x="11617" y="1439"/>
                </a:lnTo>
                <a:lnTo>
                  <a:pt x="5786" y="7270"/>
                </a:lnTo>
                <a:lnTo>
                  <a:pt x="1" y="7270"/>
                </a:lnTo>
                <a:lnTo>
                  <a:pt x="1" y="7509"/>
                </a:lnTo>
                <a:lnTo>
                  <a:pt x="5886" y="7509"/>
                </a:lnTo>
                <a:lnTo>
                  <a:pt x="11717" y="1678"/>
                </a:lnTo>
                <a:lnTo>
                  <a:pt x="14911" y="1678"/>
                </a:lnTo>
                <a:lnTo>
                  <a:pt x="16349" y="240"/>
                </a:lnTo>
                <a:lnTo>
                  <a:pt x="19524" y="240"/>
                </a:lnTo>
                <a:lnTo>
                  <a:pt x="21027" y="1743"/>
                </a:lnTo>
                <a:lnTo>
                  <a:pt x="21196" y="1573"/>
                </a:lnTo>
                <a:lnTo>
                  <a:pt x="1962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3" name="Google Shape;733;p35"/>
          <p:cNvSpPr/>
          <p:nvPr/>
        </p:nvSpPr>
        <p:spPr>
          <a:xfrm flipH="1">
            <a:off x="9806611" y="5556283"/>
            <a:ext cx="129872" cy="129983"/>
          </a:xfrm>
          <a:custGeom>
            <a:avLst/>
            <a:gdLst/>
            <a:ahLst/>
            <a:cxnLst/>
            <a:rect l="l" t="t" r="r" b="b"/>
            <a:pathLst>
              <a:path w="1174" h="1175" extrusionOk="0">
                <a:moveTo>
                  <a:pt x="587" y="240"/>
                </a:moveTo>
                <a:cubicBezTo>
                  <a:pt x="778" y="240"/>
                  <a:pt x="934" y="396"/>
                  <a:pt x="934" y="588"/>
                </a:cubicBezTo>
                <a:cubicBezTo>
                  <a:pt x="934" y="779"/>
                  <a:pt x="778" y="935"/>
                  <a:pt x="587" y="935"/>
                </a:cubicBezTo>
                <a:cubicBezTo>
                  <a:pt x="396" y="935"/>
                  <a:pt x="239" y="779"/>
                  <a:pt x="239" y="588"/>
                </a:cubicBezTo>
                <a:cubicBezTo>
                  <a:pt x="239" y="396"/>
                  <a:pt x="396" y="240"/>
                  <a:pt x="587" y="240"/>
                </a:cubicBezTo>
                <a:close/>
                <a:moveTo>
                  <a:pt x="587" y="1"/>
                </a:moveTo>
                <a:cubicBezTo>
                  <a:pt x="263" y="1"/>
                  <a:pt x="0" y="264"/>
                  <a:pt x="0" y="588"/>
                </a:cubicBezTo>
                <a:cubicBezTo>
                  <a:pt x="0" y="912"/>
                  <a:pt x="263" y="1174"/>
                  <a:pt x="587" y="1174"/>
                </a:cubicBezTo>
                <a:cubicBezTo>
                  <a:pt x="910" y="1174"/>
                  <a:pt x="1174" y="912"/>
                  <a:pt x="1174" y="588"/>
                </a:cubicBezTo>
                <a:cubicBezTo>
                  <a:pt x="1174" y="264"/>
                  <a:pt x="910" y="1"/>
                  <a:pt x="58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4" name="Google Shape;734;p35"/>
          <p:cNvSpPr/>
          <p:nvPr/>
        </p:nvSpPr>
        <p:spPr>
          <a:xfrm flipH="1">
            <a:off x="8830913" y="4888560"/>
            <a:ext cx="3410075" cy="1533019"/>
          </a:xfrm>
          <a:custGeom>
            <a:avLst/>
            <a:gdLst/>
            <a:ahLst/>
            <a:cxnLst/>
            <a:rect l="l" t="t" r="r" b="b"/>
            <a:pathLst>
              <a:path w="30826" h="13858" extrusionOk="0">
                <a:moveTo>
                  <a:pt x="30587" y="0"/>
                </a:moveTo>
                <a:lnTo>
                  <a:pt x="30587" y="2296"/>
                </a:lnTo>
                <a:lnTo>
                  <a:pt x="28550" y="4333"/>
                </a:lnTo>
                <a:lnTo>
                  <a:pt x="26453" y="4333"/>
                </a:lnTo>
                <a:lnTo>
                  <a:pt x="23038" y="7747"/>
                </a:lnTo>
                <a:lnTo>
                  <a:pt x="12615" y="7747"/>
                </a:lnTo>
                <a:lnTo>
                  <a:pt x="6745" y="13618"/>
                </a:lnTo>
                <a:lnTo>
                  <a:pt x="1" y="13618"/>
                </a:lnTo>
                <a:lnTo>
                  <a:pt x="1" y="13858"/>
                </a:lnTo>
                <a:lnTo>
                  <a:pt x="6844" y="13858"/>
                </a:lnTo>
                <a:lnTo>
                  <a:pt x="12715" y="7987"/>
                </a:lnTo>
                <a:lnTo>
                  <a:pt x="23138" y="7987"/>
                </a:lnTo>
                <a:lnTo>
                  <a:pt x="26553" y="4573"/>
                </a:lnTo>
                <a:lnTo>
                  <a:pt x="28649" y="4573"/>
                </a:lnTo>
                <a:lnTo>
                  <a:pt x="30826" y="2396"/>
                </a:lnTo>
                <a:lnTo>
                  <a:pt x="308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5" name="Google Shape;735;p35"/>
          <p:cNvSpPr/>
          <p:nvPr/>
        </p:nvSpPr>
        <p:spPr>
          <a:xfrm flipH="1">
            <a:off x="9677956" y="4718422"/>
            <a:ext cx="2563032" cy="1323276"/>
          </a:xfrm>
          <a:custGeom>
            <a:avLst/>
            <a:gdLst/>
            <a:ahLst/>
            <a:cxnLst/>
            <a:rect l="l" t="t" r="r" b="b"/>
            <a:pathLst>
              <a:path w="23169" h="11962" extrusionOk="0">
                <a:moveTo>
                  <a:pt x="20264" y="0"/>
                </a:moveTo>
                <a:lnTo>
                  <a:pt x="17367" y="2896"/>
                </a:lnTo>
                <a:lnTo>
                  <a:pt x="13733" y="2896"/>
                </a:lnTo>
                <a:lnTo>
                  <a:pt x="4908" y="11721"/>
                </a:lnTo>
                <a:lnTo>
                  <a:pt x="1" y="11721"/>
                </a:lnTo>
                <a:lnTo>
                  <a:pt x="1" y="11962"/>
                </a:lnTo>
                <a:lnTo>
                  <a:pt x="5007" y="11962"/>
                </a:lnTo>
                <a:lnTo>
                  <a:pt x="13833" y="3135"/>
                </a:lnTo>
                <a:lnTo>
                  <a:pt x="17467" y="3135"/>
                </a:lnTo>
                <a:lnTo>
                  <a:pt x="20362" y="240"/>
                </a:lnTo>
                <a:lnTo>
                  <a:pt x="23169" y="240"/>
                </a:lnTo>
                <a:lnTo>
                  <a:pt x="231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6" name="Google Shape;736;p35"/>
          <p:cNvSpPr/>
          <p:nvPr/>
        </p:nvSpPr>
        <p:spPr>
          <a:xfrm flipH="1">
            <a:off x="10263154" y="4992767"/>
            <a:ext cx="103433" cy="103544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1"/>
                  <a:pt x="0" y="468"/>
                </a:cubicBezTo>
                <a:cubicBezTo>
                  <a:pt x="0" y="727"/>
                  <a:pt x="210" y="935"/>
                  <a:pt x="467" y="935"/>
                </a:cubicBezTo>
                <a:cubicBezTo>
                  <a:pt x="725" y="935"/>
                  <a:pt x="934" y="727"/>
                  <a:pt x="934" y="468"/>
                </a:cubicBezTo>
                <a:cubicBezTo>
                  <a:pt x="934" y="211"/>
                  <a:pt x="725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7" name="Google Shape;737;p35"/>
          <p:cNvSpPr/>
          <p:nvPr/>
        </p:nvSpPr>
        <p:spPr>
          <a:xfrm flipH="1">
            <a:off x="8792417" y="4836788"/>
            <a:ext cx="103433" cy="103544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0"/>
                  <a:pt x="0" y="468"/>
                </a:cubicBezTo>
                <a:cubicBezTo>
                  <a:pt x="0" y="726"/>
                  <a:pt x="210" y="935"/>
                  <a:pt x="467" y="935"/>
                </a:cubicBezTo>
                <a:cubicBezTo>
                  <a:pt x="726" y="935"/>
                  <a:pt x="934" y="726"/>
                  <a:pt x="934" y="468"/>
                </a:cubicBezTo>
                <a:cubicBezTo>
                  <a:pt x="934" y="210"/>
                  <a:pt x="726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8" name="Google Shape;738;p35"/>
          <p:cNvSpPr/>
          <p:nvPr/>
        </p:nvSpPr>
        <p:spPr>
          <a:xfrm flipH="1">
            <a:off x="10986189" y="6344806"/>
            <a:ext cx="87060" cy="87060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9" name="Google Shape;739;p35"/>
          <p:cNvSpPr/>
          <p:nvPr/>
        </p:nvSpPr>
        <p:spPr>
          <a:xfrm flipH="1">
            <a:off x="10857976" y="6344806"/>
            <a:ext cx="87281" cy="87060"/>
          </a:xfrm>
          <a:custGeom>
            <a:avLst/>
            <a:gdLst/>
            <a:ahLst/>
            <a:cxnLst/>
            <a:rect l="l" t="t" r="r" b="b"/>
            <a:pathLst>
              <a:path w="789" h="787" extrusionOk="0">
                <a:moveTo>
                  <a:pt x="1" y="0"/>
                </a:moveTo>
                <a:lnTo>
                  <a:pt x="1" y="787"/>
                </a:lnTo>
                <a:lnTo>
                  <a:pt x="789" y="787"/>
                </a:lnTo>
                <a:lnTo>
                  <a:pt x="7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0" name="Google Shape;740;p35"/>
          <p:cNvSpPr/>
          <p:nvPr/>
        </p:nvSpPr>
        <p:spPr>
          <a:xfrm flipH="1">
            <a:off x="10729873" y="6344806"/>
            <a:ext cx="87171" cy="87060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1" y="0"/>
                </a:moveTo>
                <a:lnTo>
                  <a:pt x="1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1" name="Google Shape;741;p35"/>
          <p:cNvSpPr/>
          <p:nvPr/>
        </p:nvSpPr>
        <p:spPr>
          <a:xfrm flipH="1">
            <a:off x="10601772" y="6344806"/>
            <a:ext cx="87171" cy="87060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2" name="Google Shape;742;p35"/>
          <p:cNvSpPr/>
          <p:nvPr/>
        </p:nvSpPr>
        <p:spPr>
          <a:xfrm flipH="1">
            <a:off x="10473670" y="6344806"/>
            <a:ext cx="87060" cy="87060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3" name="Google Shape;743;p35"/>
          <p:cNvSpPr/>
          <p:nvPr/>
        </p:nvSpPr>
        <p:spPr>
          <a:xfrm flipH="1">
            <a:off x="12024610" y="5268773"/>
            <a:ext cx="87060" cy="87281"/>
          </a:xfrm>
          <a:custGeom>
            <a:avLst/>
            <a:gdLst/>
            <a:ahLst/>
            <a:cxnLst/>
            <a:rect l="l" t="t" r="r" b="b"/>
            <a:pathLst>
              <a:path w="787" h="789" extrusionOk="0">
                <a:moveTo>
                  <a:pt x="0" y="1"/>
                </a:moveTo>
                <a:lnTo>
                  <a:pt x="0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4" name="Google Shape;744;p35"/>
          <p:cNvSpPr/>
          <p:nvPr/>
        </p:nvSpPr>
        <p:spPr>
          <a:xfrm flipH="1">
            <a:off x="11896397" y="5268773"/>
            <a:ext cx="87281" cy="87281"/>
          </a:xfrm>
          <a:custGeom>
            <a:avLst/>
            <a:gdLst/>
            <a:ahLst/>
            <a:cxnLst/>
            <a:rect l="l" t="t" r="r" b="b"/>
            <a:pathLst>
              <a:path w="789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5" name="Google Shape;745;p35"/>
          <p:cNvSpPr/>
          <p:nvPr/>
        </p:nvSpPr>
        <p:spPr>
          <a:xfrm flipH="1">
            <a:off x="11768295" y="5268773"/>
            <a:ext cx="87171" cy="8728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6" name="Google Shape;746;p35"/>
          <p:cNvSpPr/>
          <p:nvPr/>
        </p:nvSpPr>
        <p:spPr>
          <a:xfrm flipH="1">
            <a:off x="11640192" y="5268773"/>
            <a:ext cx="87171" cy="8728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0" y="1"/>
                </a:moveTo>
                <a:lnTo>
                  <a:pt x="0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7" name="Google Shape;747;p35"/>
          <p:cNvSpPr/>
          <p:nvPr/>
        </p:nvSpPr>
        <p:spPr>
          <a:xfrm flipH="1">
            <a:off x="11512091" y="5268773"/>
            <a:ext cx="87171" cy="8728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8" name="Google Shape;748;p35"/>
          <p:cNvSpPr/>
          <p:nvPr/>
        </p:nvSpPr>
        <p:spPr>
          <a:xfrm flipH="1">
            <a:off x="12151826" y="5727861"/>
            <a:ext cx="16815" cy="224676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9" name="Google Shape;749;p35"/>
          <p:cNvSpPr/>
          <p:nvPr/>
        </p:nvSpPr>
        <p:spPr>
          <a:xfrm flipH="1">
            <a:off x="12063549" y="5727861"/>
            <a:ext cx="16815" cy="224676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0" name="Google Shape;750;p35"/>
          <p:cNvSpPr/>
          <p:nvPr/>
        </p:nvSpPr>
        <p:spPr>
          <a:xfrm flipH="1">
            <a:off x="12019741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1" name="Google Shape;751;p35"/>
          <p:cNvSpPr/>
          <p:nvPr/>
        </p:nvSpPr>
        <p:spPr>
          <a:xfrm flipH="1">
            <a:off x="11975824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2" name="Google Shape;752;p35"/>
          <p:cNvSpPr/>
          <p:nvPr/>
        </p:nvSpPr>
        <p:spPr>
          <a:xfrm flipH="1">
            <a:off x="11928920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3" name="Google Shape;753;p35"/>
          <p:cNvSpPr/>
          <p:nvPr/>
        </p:nvSpPr>
        <p:spPr>
          <a:xfrm flipH="1">
            <a:off x="11893963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4" name="Google Shape;754;p35"/>
          <p:cNvSpPr/>
          <p:nvPr/>
        </p:nvSpPr>
        <p:spPr>
          <a:xfrm flipH="1">
            <a:off x="11752145" y="5727861"/>
            <a:ext cx="16815" cy="224676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5" name="Google Shape;755;p35"/>
          <p:cNvSpPr/>
          <p:nvPr/>
        </p:nvSpPr>
        <p:spPr>
          <a:xfrm flipH="1">
            <a:off x="11835664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6" name="Google Shape;756;p35"/>
          <p:cNvSpPr/>
          <p:nvPr/>
        </p:nvSpPr>
        <p:spPr>
          <a:xfrm flipH="1">
            <a:off x="11711435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7" name="Google Shape;757;p35"/>
          <p:cNvSpPr/>
          <p:nvPr/>
        </p:nvSpPr>
        <p:spPr>
          <a:xfrm flipH="1">
            <a:off x="11503242" y="4287766"/>
            <a:ext cx="21572" cy="63276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8" name="Google Shape;758;p35"/>
          <p:cNvSpPr/>
          <p:nvPr/>
        </p:nvSpPr>
        <p:spPr>
          <a:xfrm flipH="1">
            <a:off x="11388967" y="4287766"/>
            <a:ext cx="21572" cy="63276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9" name="Google Shape;759;p35"/>
          <p:cNvSpPr/>
          <p:nvPr/>
        </p:nvSpPr>
        <p:spPr>
          <a:xfrm flipH="1">
            <a:off x="11332217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0" name="Google Shape;760;p35"/>
          <p:cNvSpPr/>
          <p:nvPr/>
        </p:nvSpPr>
        <p:spPr>
          <a:xfrm flipH="1">
            <a:off x="11275469" y="4287766"/>
            <a:ext cx="21572" cy="63276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1" name="Google Shape;761;p35"/>
          <p:cNvSpPr/>
          <p:nvPr/>
        </p:nvSpPr>
        <p:spPr>
          <a:xfrm flipH="1">
            <a:off x="11214735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2" name="Google Shape;762;p35"/>
          <p:cNvSpPr/>
          <p:nvPr/>
        </p:nvSpPr>
        <p:spPr>
          <a:xfrm flipH="1">
            <a:off x="11169491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3" name="Google Shape;763;p35"/>
          <p:cNvSpPr/>
          <p:nvPr/>
        </p:nvSpPr>
        <p:spPr>
          <a:xfrm flipH="1">
            <a:off x="10986188" y="4287766"/>
            <a:ext cx="21461" cy="63276"/>
          </a:xfrm>
          <a:custGeom>
            <a:avLst/>
            <a:gdLst/>
            <a:ahLst/>
            <a:cxnLst/>
            <a:rect l="l" t="t" r="r" b="b"/>
            <a:pathLst>
              <a:path w="194" h="572" extrusionOk="0">
                <a:moveTo>
                  <a:pt x="0" y="0"/>
                </a:moveTo>
                <a:lnTo>
                  <a:pt x="0" y="571"/>
                </a:lnTo>
                <a:lnTo>
                  <a:pt x="194" y="571"/>
                </a:lnTo>
                <a:lnTo>
                  <a:pt x="1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4" name="Google Shape;764;p35"/>
          <p:cNvSpPr/>
          <p:nvPr/>
        </p:nvSpPr>
        <p:spPr>
          <a:xfrm flipH="1">
            <a:off x="11094045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5" name="Google Shape;765;p35"/>
          <p:cNvSpPr/>
          <p:nvPr/>
        </p:nvSpPr>
        <p:spPr>
          <a:xfrm flipH="1">
            <a:off x="10933309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6" name="Google Shape;766;p35"/>
          <p:cNvSpPr/>
          <p:nvPr/>
        </p:nvSpPr>
        <p:spPr>
          <a:xfrm flipH="1">
            <a:off x="10668810" y="4037756"/>
            <a:ext cx="1639105" cy="393045"/>
          </a:xfrm>
          <a:custGeom>
            <a:avLst/>
            <a:gdLst/>
            <a:ahLst/>
            <a:cxnLst/>
            <a:rect l="l" t="t" r="r" b="b"/>
            <a:pathLst>
              <a:path w="14817" h="3553" extrusionOk="0">
                <a:moveTo>
                  <a:pt x="1" y="0"/>
                </a:moveTo>
                <a:lnTo>
                  <a:pt x="1" y="81"/>
                </a:lnTo>
                <a:lnTo>
                  <a:pt x="3098" y="81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7" name="Google Shape;767;p35"/>
          <p:cNvSpPr/>
          <p:nvPr/>
        </p:nvSpPr>
        <p:spPr>
          <a:xfrm flipH="1">
            <a:off x="10646352" y="440391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2"/>
                </a:cubicBezTo>
                <a:cubicBezTo>
                  <a:pt x="0" y="314"/>
                  <a:pt x="91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8" name="Google Shape;768;p35"/>
          <p:cNvSpPr/>
          <p:nvPr/>
        </p:nvSpPr>
        <p:spPr>
          <a:xfrm flipH="1">
            <a:off x="10742595" y="4118732"/>
            <a:ext cx="1639216" cy="393045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1" y="0"/>
                </a:moveTo>
                <a:lnTo>
                  <a:pt x="1" y="80"/>
                </a:lnTo>
                <a:lnTo>
                  <a:pt x="3098" y="80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9" name="Google Shape;769;p35"/>
          <p:cNvSpPr/>
          <p:nvPr/>
        </p:nvSpPr>
        <p:spPr>
          <a:xfrm flipH="1">
            <a:off x="10720249" y="4484896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0" name="Google Shape;770;p35"/>
          <p:cNvSpPr/>
          <p:nvPr/>
        </p:nvSpPr>
        <p:spPr>
          <a:xfrm flipH="1">
            <a:off x="10816491" y="4199599"/>
            <a:ext cx="1639216" cy="393045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1"/>
                </a:moveTo>
                <a:lnTo>
                  <a:pt x="0" y="81"/>
                </a:lnTo>
                <a:lnTo>
                  <a:pt x="3098" y="81"/>
                </a:lnTo>
                <a:lnTo>
                  <a:pt x="6569" y="3553"/>
                </a:lnTo>
                <a:lnTo>
                  <a:pt x="14817" y="3553"/>
                </a:lnTo>
                <a:lnTo>
                  <a:pt x="14817" y="3473"/>
                </a:lnTo>
                <a:lnTo>
                  <a:pt x="6603" y="3473"/>
                </a:lnTo>
                <a:lnTo>
                  <a:pt x="3142" y="13"/>
                </a:lnTo>
                <a:lnTo>
                  <a:pt x="31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1" name="Google Shape;771;p35"/>
          <p:cNvSpPr/>
          <p:nvPr/>
        </p:nvSpPr>
        <p:spPr>
          <a:xfrm flipH="1">
            <a:off x="10784521" y="4565762"/>
            <a:ext cx="44803" cy="44913"/>
          </a:xfrm>
          <a:custGeom>
            <a:avLst/>
            <a:gdLst/>
            <a:ahLst/>
            <a:cxnLst/>
            <a:rect l="l" t="t" r="r" b="b"/>
            <a:pathLst>
              <a:path w="405" h="406" extrusionOk="0">
                <a:moveTo>
                  <a:pt x="202" y="1"/>
                </a:moveTo>
                <a:cubicBezTo>
                  <a:pt x="91" y="1"/>
                  <a:pt x="1" y="92"/>
                  <a:pt x="1" y="203"/>
                </a:cubicBezTo>
                <a:cubicBezTo>
                  <a:pt x="1" y="314"/>
                  <a:pt x="91" y="405"/>
                  <a:pt x="202" y="405"/>
                </a:cubicBezTo>
                <a:cubicBezTo>
                  <a:pt x="314" y="405"/>
                  <a:pt x="405" y="314"/>
                  <a:pt x="405" y="203"/>
                </a:cubicBezTo>
                <a:cubicBezTo>
                  <a:pt x="405" y="92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2" name="Google Shape;772;p35"/>
          <p:cNvSpPr/>
          <p:nvPr/>
        </p:nvSpPr>
        <p:spPr>
          <a:xfrm flipH="1">
            <a:off x="10890388" y="4280575"/>
            <a:ext cx="1639216" cy="393045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0"/>
                </a:moveTo>
                <a:lnTo>
                  <a:pt x="0" y="81"/>
                </a:lnTo>
                <a:lnTo>
                  <a:pt x="3097" y="81"/>
                </a:lnTo>
                <a:lnTo>
                  <a:pt x="6570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3" name="Google Shape;773;p35"/>
          <p:cNvSpPr/>
          <p:nvPr/>
        </p:nvSpPr>
        <p:spPr>
          <a:xfrm flipH="1">
            <a:off x="10868153" y="4646737"/>
            <a:ext cx="44692" cy="44803"/>
          </a:xfrm>
          <a:custGeom>
            <a:avLst/>
            <a:gdLst/>
            <a:ahLst/>
            <a:cxnLst/>
            <a:rect l="l" t="t" r="r" b="b"/>
            <a:pathLst>
              <a:path w="404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4" y="314"/>
                  <a:pt x="404" y="202"/>
                </a:cubicBezTo>
                <a:cubicBezTo>
                  <a:pt x="404" y="91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4" name="Google Shape;774;p35"/>
          <p:cNvSpPr/>
          <p:nvPr/>
        </p:nvSpPr>
        <p:spPr>
          <a:xfrm flipH="1">
            <a:off x="12057796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3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5" name="Google Shape;775;p35"/>
          <p:cNvSpPr/>
          <p:nvPr/>
        </p:nvSpPr>
        <p:spPr>
          <a:xfrm flipH="1">
            <a:off x="11965647" y="4766653"/>
            <a:ext cx="53652" cy="53763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243" y="81"/>
                </a:moveTo>
                <a:cubicBezTo>
                  <a:pt x="332" y="81"/>
                  <a:pt x="404" y="154"/>
                  <a:pt x="404" y="244"/>
                </a:cubicBezTo>
                <a:cubicBezTo>
                  <a:pt x="404" y="333"/>
                  <a:pt x="332" y="405"/>
                  <a:pt x="243" y="405"/>
                </a:cubicBezTo>
                <a:cubicBezTo>
                  <a:pt x="153" y="405"/>
                  <a:pt x="80" y="333"/>
                  <a:pt x="80" y="244"/>
                </a:cubicBezTo>
                <a:cubicBezTo>
                  <a:pt x="80" y="154"/>
                  <a:pt x="153" y="81"/>
                  <a:pt x="243" y="81"/>
                </a:cubicBezTo>
                <a:close/>
                <a:moveTo>
                  <a:pt x="243" y="1"/>
                </a:moveTo>
                <a:cubicBezTo>
                  <a:pt x="109" y="1"/>
                  <a:pt x="1" y="110"/>
                  <a:pt x="1" y="244"/>
                </a:cubicBezTo>
                <a:cubicBezTo>
                  <a:pt x="1" y="376"/>
                  <a:pt x="109" y="486"/>
                  <a:pt x="243" y="486"/>
                </a:cubicBezTo>
                <a:cubicBezTo>
                  <a:pt x="376" y="486"/>
                  <a:pt x="484" y="376"/>
                  <a:pt x="484" y="244"/>
                </a:cubicBezTo>
                <a:cubicBezTo>
                  <a:pt x="484" y="110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6" name="Google Shape;776;p35"/>
          <p:cNvSpPr/>
          <p:nvPr/>
        </p:nvSpPr>
        <p:spPr>
          <a:xfrm flipH="1">
            <a:off x="11882347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7" name="Google Shape;777;p35"/>
          <p:cNvSpPr/>
          <p:nvPr/>
        </p:nvSpPr>
        <p:spPr>
          <a:xfrm flipH="1">
            <a:off x="11794623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3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8" name="Google Shape;778;p35"/>
          <p:cNvSpPr/>
          <p:nvPr/>
        </p:nvSpPr>
        <p:spPr>
          <a:xfrm flipH="1">
            <a:off x="11706788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9" name="Google Shape;779;p35"/>
          <p:cNvSpPr/>
          <p:nvPr/>
        </p:nvSpPr>
        <p:spPr>
          <a:xfrm flipH="1">
            <a:off x="11619065" y="4771189"/>
            <a:ext cx="44913" cy="44803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4" y="0"/>
                </a:moveTo>
                <a:cubicBezTo>
                  <a:pt x="92" y="0"/>
                  <a:pt x="1" y="91"/>
                  <a:pt x="1" y="203"/>
                </a:cubicBezTo>
                <a:cubicBezTo>
                  <a:pt x="1" y="314"/>
                  <a:pt x="92" y="404"/>
                  <a:pt x="204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0" name="Google Shape;780;p35"/>
          <p:cNvSpPr/>
          <p:nvPr/>
        </p:nvSpPr>
        <p:spPr>
          <a:xfrm flipH="1">
            <a:off x="10798792" y="5290012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1" name="Google Shape;781;p35"/>
          <p:cNvSpPr/>
          <p:nvPr/>
        </p:nvSpPr>
        <p:spPr>
          <a:xfrm flipH="1">
            <a:off x="10706643" y="5285587"/>
            <a:ext cx="53652" cy="53652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2" name="Google Shape;782;p35"/>
          <p:cNvSpPr/>
          <p:nvPr/>
        </p:nvSpPr>
        <p:spPr>
          <a:xfrm flipH="1">
            <a:off x="10623233" y="5290012"/>
            <a:ext cx="44913" cy="44803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1" y="1"/>
                  <a:pt x="1" y="91"/>
                  <a:pt x="1" y="202"/>
                </a:cubicBezTo>
                <a:cubicBezTo>
                  <a:pt x="1" y="314"/>
                  <a:pt x="91" y="405"/>
                  <a:pt x="203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3" name="Google Shape;783;p35"/>
          <p:cNvSpPr/>
          <p:nvPr/>
        </p:nvSpPr>
        <p:spPr>
          <a:xfrm flipH="1">
            <a:off x="10535509" y="5290012"/>
            <a:ext cx="44913" cy="44803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2" y="1"/>
                  <a:pt x="1" y="91"/>
                  <a:pt x="1" y="202"/>
                </a:cubicBezTo>
                <a:cubicBezTo>
                  <a:pt x="1" y="314"/>
                  <a:pt x="92" y="405"/>
                  <a:pt x="203" y="405"/>
                </a:cubicBezTo>
                <a:cubicBezTo>
                  <a:pt x="315" y="405"/>
                  <a:pt x="405" y="314"/>
                  <a:pt x="405" y="202"/>
                </a:cubicBezTo>
                <a:cubicBezTo>
                  <a:pt x="405" y="91"/>
                  <a:pt x="315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4" name="Google Shape;784;p35"/>
          <p:cNvSpPr/>
          <p:nvPr/>
        </p:nvSpPr>
        <p:spPr>
          <a:xfrm flipH="1">
            <a:off x="10443470" y="5285587"/>
            <a:ext cx="53541" cy="53652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1"/>
                </a:moveTo>
                <a:cubicBezTo>
                  <a:pt x="332" y="81"/>
                  <a:pt x="405" y="153"/>
                  <a:pt x="405" y="242"/>
                </a:cubicBezTo>
                <a:cubicBezTo>
                  <a:pt x="405" y="332"/>
                  <a:pt x="332" y="405"/>
                  <a:pt x="242" y="405"/>
                </a:cubicBezTo>
                <a:cubicBezTo>
                  <a:pt x="153" y="405"/>
                  <a:pt x="81" y="332"/>
                  <a:pt x="81" y="242"/>
                </a:cubicBezTo>
                <a:cubicBezTo>
                  <a:pt x="81" y="153"/>
                  <a:pt x="153" y="81"/>
                  <a:pt x="242" y="81"/>
                </a:cubicBezTo>
                <a:close/>
                <a:moveTo>
                  <a:pt x="242" y="0"/>
                </a:moveTo>
                <a:cubicBezTo>
                  <a:pt x="109" y="0"/>
                  <a:pt x="0" y="109"/>
                  <a:pt x="0" y="242"/>
                </a:cubicBezTo>
                <a:cubicBezTo>
                  <a:pt x="0" y="376"/>
                  <a:pt x="109" y="484"/>
                  <a:pt x="242" y="484"/>
                </a:cubicBezTo>
                <a:cubicBezTo>
                  <a:pt x="376" y="484"/>
                  <a:pt x="484" y="376"/>
                  <a:pt x="484" y="242"/>
                </a:cubicBezTo>
                <a:cubicBezTo>
                  <a:pt x="484" y="109"/>
                  <a:pt x="376" y="0"/>
                  <a:pt x="2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5" name="Google Shape;785;p35"/>
          <p:cNvSpPr/>
          <p:nvPr/>
        </p:nvSpPr>
        <p:spPr>
          <a:xfrm flipH="1">
            <a:off x="10355635" y="5285587"/>
            <a:ext cx="53652" cy="53652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6" name="Google Shape;786;p35"/>
          <p:cNvSpPr/>
          <p:nvPr/>
        </p:nvSpPr>
        <p:spPr>
          <a:xfrm flipH="1">
            <a:off x="11796172" y="6500233"/>
            <a:ext cx="44803" cy="44692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7" name="Google Shape;787;p35"/>
          <p:cNvSpPr/>
          <p:nvPr/>
        </p:nvSpPr>
        <p:spPr>
          <a:xfrm flipH="1">
            <a:off x="11704023" y="6495697"/>
            <a:ext cx="53541" cy="53652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0"/>
                </a:moveTo>
                <a:cubicBezTo>
                  <a:pt x="331" y="80"/>
                  <a:pt x="404" y="154"/>
                  <a:pt x="404" y="243"/>
                </a:cubicBezTo>
                <a:cubicBezTo>
                  <a:pt x="404" y="332"/>
                  <a:pt x="331" y="405"/>
                  <a:pt x="242" y="405"/>
                </a:cubicBezTo>
                <a:cubicBezTo>
                  <a:pt x="153" y="405"/>
                  <a:pt x="79" y="332"/>
                  <a:pt x="79" y="243"/>
                </a:cubicBezTo>
                <a:cubicBezTo>
                  <a:pt x="79" y="154"/>
                  <a:pt x="153" y="80"/>
                  <a:pt x="242" y="80"/>
                </a:cubicBezTo>
                <a:close/>
                <a:moveTo>
                  <a:pt x="242" y="1"/>
                </a:moveTo>
                <a:cubicBezTo>
                  <a:pt x="108" y="1"/>
                  <a:pt x="0" y="109"/>
                  <a:pt x="0" y="243"/>
                </a:cubicBezTo>
                <a:cubicBezTo>
                  <a:pt x="0" y="376"/>
                  <a:pt x="108" y="485"/>
                  <a:pt x="242" y="485"/>
                </a:cubicBezTo>
                <a:cubicBezTo>
                  <a:pt x="375" y="485"/>
                  <a:pt x="484" y="376"/>
                  <a:pt x="484" y="243"/>
                </a:cubicBezTo>
                <a:cubicBezTo>
                  <a:pt x="484" y="109"/>
                  <a:pt x="375" y="1"/>
                  <a:pt x="2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8" name="Google Shape;788;p35"/>
          <p:cNvSpPr/>
          <p:nvPr/>
        </p:nvSpPr>
        <p:spPr>
          <a:xfrm flipH="1">
            <a:off x="11616188" y="6495697"/>
            <a:ext cx="53763" cy="53652"/>
          </a:xfrm>
          <a:custGeom>
            <a:avLst/>
            <a:gdLst/>
            <a:ahLst/>
            <a:cxnLst/>
            <a:rect l="l" t="t" r="r" b="b"/>
            <a:pathLst>
              <a:path w="486" h="485" extrusionOk="0">
                <a:moveTo>
                  <a:pt x="244" y="80"/>
                </a:moveTo>
                <a:cubicBezTo>
                  <a:pt x="333" y="80"/>
                  <a:pt x="405" y="154"/>
                  <a:pt x="405" y="243"/>
                </a:cubicBezTo>
                <a:cubicBezTo>
                  <a:pt x="405" y="332"/>
                  <a:pt x="333" y="405"/>
                  <a:pt x="244" y="405"/>
                </a:cubicBezTo>
                <a:cubicBezTo>
                  <a:pt x="154" y="405"/>
                  <a:pt x="81" y="332"/>
                  <a:pt x="81" y="243"/>
                </a:cubicBezTo>
                <a:cubicBezTo>
                  <a:pt x="81" y="154"/>
                  <a:pt x="154" y="80"/>
                  <a:pt x="244" y="80"/>
                </a:cubicBezTo>
                <a:close/>
                <a:moveTo>
                  <a:pt x="244" y="1"/>
                </a:moveTo>
                <a:cubicBezTo>
                  <a:pt x="110" y="1"/>
                  <a:pt x="1" y="109"/>
                  <a:pt x="1" y="243"/>
                </a:cubicBezTo>
                <a:cubicBezTo>
                  <a:pt x="1" y="376"/>
                  <a:pt x="110" y="485"/>
                  <a:pt x="244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9" name="Google Shape;789;p35"/>
          <p:cNvSpPr/>
          <p:nvPr/>
        </p:nvSpPr>
        <p:spPr>
          <a:xfrm flipH="1">
            <a:off x="11532888" y="6500233"/>
            <a:ext cx="44803" cy="44692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0" name="Google Shape;790;p35"/>
          <p:cNvSpPr/>
          <p:nvPr/>
        </p:nvSpPr>
        <p:spPr>
          <a:xfrm flipH="1">
            <a:off x="11440739" y="6495697"/>
            <a:ext cx="53652" cy="53652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4"/>
                  <a:pt x="405" y="243"/>
                </a:cubicBezTo>
                <a:cubicBezTo>
                  <a:pt x="405" y="332"/>
                  <a:pt x="332" y="405"/>
                  <a:pt x="243" y="405"/>
                </a:cubicBezTo>
                <a:cubicBezTo>
                  <a:pt x="153" y="405"/>
                  <a:pt x="81" y="332"/>
                  <a:pt x="81" y="243"/>
                </a:cubicBezTo>
                <a:cubicBezTo>
                  <a:pt x="81" y="154"/>
                  <a:pt x="153" y="80"/>
                  <a:pt x="243" y="80"/>
                </a:cubicBezTo>
                <a:close/>
                <a:moveTo>
                  <a:pt x="243" y="1"/>
                </a:moveTo>
                <a:cubicBezTo>
                  <a:pt x="109" y="1"/>
                  <a:pt x="0" y="109"/>
                  <a:pt x="0" y="243"/>
                </a:cubicBezTo>
                <a:cubicBezTo>
                  <a:pt x="0" y="376"/>
                  <a:pt x="109" y="485"/>
                  <a:pt x="243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1" name="Google Shape;791;p35"/>
          <p:cNvSpPr/>
          <p:nvPr/>
        </p:nvSpPr>
        <p:spPr>
          <a:xfrm flipH="1">
            <a:off x="11357329" y="6500233"/>
            <a:ext cx="44803" cy="44692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2" name="Google Shape;792;p35"/>
          <p:cNvSpPr/>
          <p:nvPr/>
        </p:nvSpPr>
        <p:spPr>
          <a:xfrm flipH="1">
            <a:off x="9054815" y="5032260"/>
            <a:ext cx="3186173" cy="181312"/>
          </a:xfrm>
          <a:custGeom>
            <a:avLst/>
            <a:gdLst/>
            <a:ahLst/>
            <a:cxnLst/>
            <a:rect l="l" t="t" r="r" b="b"/>
            <a:pathLst>
              <a:path w="28802" h="1639" extrusionOk="0">
                <a:moveTo>
                  <a:pt x="26073" y="0"/>
                </a:moveTo>
                <a:lnTo>
                  <a:pt x="24516" y="1558"/>
                </a:lnTo>
                <a:lnTo>
                  <a:pt x="1" y="1558"/>
                </a:lnTo>
                <a:lnTo>
                  <a:pt x="1" y="1638"/>
                </a:lnTo>
                <a:lnTo>
                  <a:pt x="24549" y="1638"/>
                </a:lnTo>
                <a:lnTo>
                  <a:pt x="26107" y="81"/>
                </a:lnTo>
                <a:lnTo>
                  <a:pt x="28802" y="81"/>
                </a:lnTo>
                <a:lnTo>
                  <a:pt x="28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3" name="Google Shape;793;p35"/>
          <p:cNvSpPr/>
          <p:nvPr/>
        </p:nvSpPr>
        <p:spPr>
          <a:xfrm flipH="1">
            <a:off x="9344206" y="4892433"/>
            <a:ext cx="2966917" cy="234964"/>
          </a:xfrm>
          <a:custGeom>
            <a:avLst/>
            <a:gdLst/>
            <a:ahLst/>
            <a:cxnLst/>
            <a:rect l="l" t="t" r="r" b="b"/>
            <a:pathLst>
              <a:path w="26820" h="2124" extrusionOk="0">
                <a:moveTo>
                  <a:pt x="26762" y="1"/>
                </a:moveTo>
                <a:lnTo>
                  <a:pt x="24720" y="2043"/>
                </a:lnTo>
                <a:lnTo>
                  <a:pt x="0" y="2043"/>
                </a:lnTo>
                <a:lnTo>
                  <a:pt x="0" y="2123"/>
                </a:lnTo>
                <a:lnTo>
                  <a:pt x="24753" y="2123"/>
                </a:lnTo>
                <a:lnTo>
                  <a:pt x="26819" y="58"/>
                </a:lnTo>
                <a:lnTo>
                  <a:pt x="26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15505F64-C84E-463C-83A4-7EA72DFD5543}"/>
              </a:ext>
            </a:extLst>
          </p:cNvPr>
          <p:cNvSpPr txBox="1"/>
          <p:nvPr/>
        </p:nvSpPr>
        <p:spPr>
          <a:xfrm>
            <a:off x="339801" y="5153737"/>
            <a:ext cx="4805996" cy="1002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Giulia Meneghin: 10488640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Giuseppe Mauri: 10454364</a:t>
            </a:r>
          </a:p>
        </p:txBody>
      </p:sp>
      <p:pic>
        <p:nvPicPr>
          <p:cNvPr id="115" name="Immagine 114">
            <a:extLst>
              <a:ext uri="{FF2B5EF4-FFF2-40B4-BE49-F238E27FC236}">
                <a16:creationId xmlns:a16="http://schemas.microsoft.com/office/drawing/2014/main" id="{AC0F5BD7-39A8-4814-A55C-1A0C692CC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88" y="338553"/>
            <a:ext cx="1853464" cy="185346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8465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2EF4D9-F4B4-40A1-B494-676DF2AF53DA}"/>
              </a:ext>
            </a:extLst>
          </p:cNvPr>
          <p:cNvSpPr txBox="1"/>
          <p:nvPr/>
        </p:nvSpPr>
        <p:spPr>
          <a:xfrm>
            <a:off x="448056" y="2512612"/>
            <a:ext cx="4832803" cy="2458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Find and visualize the correlation between the digestion symptoms and the foods a user consumes</a:t>
            </a:r>
            <a:endParaRPr lang="en-US" sz="20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C5863D0-7B72-4BB4-A035-DBFA127B3AE8}"/>
              </a:ext>
            </a:extLst>
          </p:cNvPr>
          <p:cNvSpPr txBox="1"/>
          <p:nvPr/>
        </p:nvSpPr>
        <p:spPr>
          <a:xfrm>
            <a:off x="1137637" y="1217485"/>
            <a:ext cx="2723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3600" dirty="0"/>
              <a:t>Purpose:</a:t>
            </a:r>
            <a:endParaRPr lang="en-US" sz="3600" dirty="0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C240C57A-1B3F-4755-AA00-C11F2EFC50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47" y="4474678"/>
            <a:ext cx="5033818" cy="2221172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BAFCE656-8AEE-4439-8E9B-6A5EFD38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31" y="253170"/>
            <a:ext cx="2451849" cy="2451849"/>
          </a:xfrm>
          <a:prstGeom prst="rect">
            <a:avLst/>
          </a:prstGeom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7BB5F250-5CF2-4467-9EBD-FE2EB68D98E2}"/>
              </a:ext>
            </a:extLst>
          </p:cNvPr>
          <p:cNvCxnSpPr>
            <a:cxnSpLocks/>
          </p:cNvCxnSpPr>
          <p:nvPr/>
        </p:nvCxnSpPr>
        <p:spPr>
          <a:xfrm flipV="1">
            <a:off x="9345595" y="2888473"/>
            <a:ext cx="0" cy="1441580"/>
          </a:xfrm>
          <a:prstGeom prst="straightConnector1">
            <a:avLst/>
          </a:prstGeom>
          <a:ln w="444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2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2A59B1-5B87-4485-8AB7-FB3CD168F83C}"/>
              </a:ext>
            </a:extLst>
          </p:cNvPr>
          <p:cNvSpPr txBox="1"/>
          <p:nvPr/>
        </p:nvSpPr>
        <p:spPr>
          <a:xfrm>
            <a:off x="638881" y="4474080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Features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9DE9E87-8B7D-4A08-9899-8B34BC108B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53" y="416050"/>
            <a:ext cx="1940496" cy="19404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2A22316-882D-4EF8-AF1A-FA7C44B2EB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51" y="301375"/>
            <a:ext cx="2169847" cy="2169847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5E072DF-A256-4791-9876-4E6783F92B2E}"/>
              </a:ext>
            </a:extLst>
          </p:cNvPr>
          <p:cNvSpPr txBox="1"/>
          <p:nvPr/>
        </p:nvSpPr>
        <p:spPr>
          <a:xfrm>
            <a:off x="504428" y="2594906"/>
            <a:ext cx="2771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Enter and edit data during the day</a:t>
            </a:r>
            <a:endParaRPr lang="en-US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CAE7D5A-6E19-4D03-B791-5766BC8840FA}"/>
              </a:ext>
            </a:extLst>
          </p:cNvPr>
          <p:cNvSpPr txBox="1"/>
          <p:nvPr/>
        </p:nvSpPr>
        <p:spPr>
          <a:xfrm>
            <a:off x="4365562" y="2871905"/>
            <a:ext cx="3271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View analyzed data using graphs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34DBDB0-B976-4DE0-A68C-D8FEEC78E4FE}"/>
              </a:ext>
            </a:extLst>
          </p:cNvPr>
          <p:cNvSpPr txBox="1"/>
          <p:nvPr/>
        </p:nvSpPr>
        <p:spPr>
          <a:xfrm>
            <a:off x="9079757" y="2594906"/>
            <a:ext cx="26078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Add and view medical treatment effectiveness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9C2A1A-F0D1-432F-98F8-605B84F2F8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08" y="301375"/>
            <a:ext cx="2169847" cy="22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7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2A59B1-5B87-4485-8AB7-FB3CD168F83C}"/>
              </a:ext>
            </a:extLst>
          </p:cNvPr>
          <p:cNvSpPr txBox="1"/>
          <p:nvPr/>
        </p:nvSpPr>
        <p:spPr>
          <a:xfrm>
            <a:off x="638881" y="4474080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Data we need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FDC4888-E062-4510-8009-0A3575908ADB}"/>
              </a:ext>
            </a:extLst>
          </p:cNvPr>
          <p:cNvSpPr txBox="1"/>
          <p:nvPr/>
        </p:nvSpPr>
        <p:spPr>
          <a:xfrm>
            <a:off x="4260946" y="1929959"/>
            <a:ext cx="2930495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dirty="0"/>
              <a:t>Dishes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EC00B42-C994-4BC1-BFC4-0AD55028DCC7}"/>
              </a:ext>
            </a:extLst>
          </p:cNvPr>
          <p:cNvSpPr txBox="1"/>
          <p:nvPr/>
        </p:nvSpPr>
        <p:spPr>
          <a:xfrm>
            <a:off x="9492334" y="1920933"/>
            <a:ext cx="173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Treatments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6662DB5-8983-4012-AFB1-A55C877E9906}"/>
              </a:ext>
            </a:extLst>
          </p:cNvPr>
          <p:cNvSpPr txBox="1"/>
          <p:nvPr/>
        </p:nvSpPr>
        <p:spPr>
          <a:xfrm>
            <a:off x="5688594" y="3059370"/>
            <a:ext cx="180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Ingredients</a:t>
            </a:r>
            <a:endParaRPr lang="en-US" sz="20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1775482-70D4-4C16-ABC9-7CEB91690745}"/>
              </a:ext>
            </a:extLst>
          </p:cNvPr>
          <p:cNvSpPr txBox="1"/>
          <p:nvPr/>
        </p:nvSpPr>
        <p:spPr>
          <a:xfrm>
            <a:off x="180707" y="1923874"/>
            <a:ext cx="2676859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Symptoms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7C49CFB-D313-4087-BCEF-26067BDF9601}"/>
              </a:ext>
            </a:extLst>
          </p:cNvPr>
          <p:cNvSpPr txBox="1"/>
          <p:nvPr/>
        </p:nvSpPr>
        <p:spPr>
          <a:xfrm>
            <a:off x="324556" y="3122008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Intensity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872C903-8591-4B0D-922C-C0F2FFDA7E88}"/>
              </a:ext>
            </a:extLst>
          </p:cNvPr>
          <p:cNvSpPr txBox="1"/>
          <p:nvPr/>
        </p:nvSpPr>
        <p:spPr>
          <a:xfrm>
            <a:off x="1864844" y="3155220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6EF9815-6E75-40D4-BBFE-DC6C5E528005}"/>
              </a:ext>
            </a:extLst>
          </p:cNvPr>
          <p:cNvSpPr txBox="1"/>
          <p:nvPr/>
        </p:nvSpPr>
        <p:spPr>
          <a:xfrm>
            <a:off x="1008518" y="3658864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93F5264-7F0E-4AD1-B67B-077B448D8A15}"/>
              </a:ext>
            </a:extLst>
          </p:cNvPr>
          <p:cNvSpPr txBox="1"/>
          <p:nvPr/>
        </p:nvSpPr>
        <p:spPr>
          <a:xfrm>
            <a:off x="5441129" y="3833142"/>
            <a:ext cx="130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Quantity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6423E44-E1D5-4D68-A77A-44044285E050}"/>
              </a:ext>
            </a:extLst>
          </p:cNvPr>
          <p:cNvSpPr txBox="1"/>
          <p:nvPr/>
        </p:nvSpPr>
        <p:spPr>
          <a:xfrm>
            <a:off x="4540939" y="2693699"/>
            <a:ext cx="130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Mealtime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DC96A9DB-F5EF-44ED-BE2C-F063C9FE5438}"/>
              </a:ext>
            </a:extLst>
          </p:cNvPr>
          <p:cNvCxnSpPr>
            <a:endCxn id="37" idx="0"/>
          </p:cNvCxnSpPr>
          <p:nvPr/>
        </p:nvCxnSpPr>
        <p:spPr>
          <a:xfrm flipH="1">
            <a:off x="5195810" y="2384201"/>
            <a:ext cx="223915" cy="30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1E1BF4B-BB53-4B59-AACC-8E0D5F6D2DA2}"/>
              </a:ext>
            </a:extLst>
          </p:cNvPr>
          <p:cNvCxnSpPr/>
          <p:nvPr/>
        </p:nvCxnSpPr>
        <p:spPr>
          <a:xfrm>
            <a:off x="5943600" y="2384201"/>
            <a:ext cx="352425" cy="72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F2D0406-FD7F-42A1-9494-967B95D3DB38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096000" y="3559778"/>
            <a:ext cx="200025" cy="27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36DDA15A-D0D2-4575-96C9-9AA7D59331B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823347" y="2476533"/>
            <a:ext cx="260975" cy="64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D76B529-01B8-4986-AE2C-DF2CC809E70B}"/>
              </a:ext>
            </a:extLst>
          </p:cNvPr>
          <p:cNvCxnSpPr>
            <a:cxnSpLocks/>
          </p:cNvCxnSpPr>
          <p:nvPr/>
        </p:nvCxnSpPr>
        <p:spPr>
          <a:xfrm>
            <a:off x="1979738" y="2476533"/>
            <a:ext cx="306262" cy="62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10DE880-7B01-4C48-B76D-B80765C2FEDA}"/>
              </a:ext>
            </a:extLst>
          </p:cNvPr>
          <p:cNvCxnSpPr>
            <a:stCxn id="22" idx="2"/>
            <a:endCxn id="33" idx="0"/>
          </p:cNvCxnSpPr>
          <p:nvPr/>
        </p:nvCxnSpPr>
        <p:spPr>
          <a:xfrm>
            <a:off x="1519137" y="2476533"/>
            <a:ext cx="72330" cy="118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3E99DDB-6F1E-4F5C-AAF8-400029FABBE5}"/>
              </a:ext>
            </a:extLst>
          </p:cNvPr>
          <p:cNvSpPr txBox="1"/>
          <p:nvPr/>
        </p:nvSpPr>
        <p:spPr>
          <a:xfrm>
            <a:off x="8720239" y="2845772"/>
            <a:ext cx="14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Starting date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8292A8D-458C-41AF-9F61-57C3C041FEA6}"/>
              </a:ext>
            </a:extLst>
          </p:cNvPr>
          <p:cNvSpPr txBox="1"/>
          <p:nvPr/>
        </p:nvSpPr>
        <p:spPr>
          <a:xfrm>
            <a:off x="10494626" y="2845772"/>
            <a:ext cx="14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Ending date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566641C6-5F94-413B-AB39-0824C5831230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9456315" y="2382598"/>
            <a:ext cx="478260" cy="46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97C81CF6-9FA0-437A-8CF1-B2F72F8DD120}"/>
              </a:ext>
            </a:extLst>
          </p:cNvPr>
          <p:cNvCxnSpPr/>
          <p:nvPr/>
        </p:nvCxnSpPr>
        <p:spPr>
          <a:xfrm>
            <a:off x="10629900" y="2384201"/>
            <a:ext cx="485775" cy="46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magine 58">
            <a:extLst>
              <a:ext uri="{FF2B5EF4-FFF2-40B4-BE49-F238E27FC236}">
                <a16:creationId xmlns:a16="http://schemas.microsoft.com/office/drawing/2014/main" id="{BA5F00EA-6302-4E72-9860-C170E844B0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26" y="314546"/>
            <a:ext cx="1252534" cy="1281663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23295B7D-6B88-4B6B-A08C-ABBB70C3A3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96" y="332340"/>
            <a:ext cx="1364119" cy="136411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630" y="332340"/>
            <a:ext cx="1365391" cy="13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8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9C0C2D-08D8-4D63-8CD5-50E2460CF74F}"/>
              </a:ext>
            </a:extLst>
          </p:cNvPr>
          <p:cNvSpPr txBox="1"/>
          <p:nvPr/>
        </p:nvSpPr>
        <p:spPr>
          <a:xfrm>
            <a:off x="9462116" y="4015369"/>
            <a:ext cx="25863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principali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Mobx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Firebase</a:t>
            </a:r>
          </a:p>
          <a:p>
            <a:endParaRPr lang="en-US" dirty="0"/>
          </a:p>
          <a:p>
            <a:r>
              <a:rPr lang="en-US" dirty="0" err="1"/>
              <a:t>OpenFoodFacts</a:t>
            </a:r>
            <a:endParaRPr lang="en-US" dirty="0"/>
          </a:p>
          <a:p>
            <a:endParaRPr lang="en-US" dirty="0"/>
          </a:p>
          <a:p>
            <a:r>
              <a:rPr lang="en-US" dirty="0"/>
              <a:t>E </a:t>
            </a:r>
            <a:r>
              <a:rPr lang="en-US" dirty="0" err="1"/>
              <a:t>molti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!!!</a:t>
            </a:r>
          </a:p>
          <a:p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AA6C257-34E9-4C73-9933-3097D150BCB9}"/>
              </a:ext>
            </a:extLst>
          </p:cNvPr>
          <p:cNvSpPr txBox="1"/>
          <p:nvPr/>
        </p:nvSpPr>
        <p:spPr>
          <a:xfrm>
            <a:off x="4678532" y="124287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usati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B80F56-B378-4D47-92C6-337963DC6D2C}"/>
              </a:ext>
            </a:extLst>
          </p:cNvPr>
          <p:cNvSpPr txBox="1"/>
          <p:nvPr/>
        </p:nvSpPr>
        <p:spPr>
          <a:xfrm>
            <a:off x="488272" y="1091954"/>
            <a:ext cx="2991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Mobx+provider</a:t>
            </a:r>
            <a:r>
              <a:rPr lang="en-US" dirty="0"/>
              <a:t>: </a:t>
            </a:r>
          </a:p>
          <a:p>
            <a:br>
              <a:rPr lang="en-US" dirty="0"/>
            </a:br>
            <a:r>
              <a:rPr lang="en-US" dirty="0"/>
              <a:t>State management. </a:t>
            </a:r>
            <a:r>
              <a:rPr lang="en-US" dirty="0" err="1"/>
              <a:t>Tramite</a:t>
            </a:r>
            <a:r>
              <a:rPr lang="en-US" dirty="0"/>
              <a:t> il </a:t>
            </a:r>
            <a:r>
              <a:rPr lang="en-US" dirty="0" err="1"/>
              <a:t>concetto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osservabili</a:t>
            </a:r>
            <a:r>
              <a:rPr lang="en-US" dirty="0"/>
              <a:t>, </a:t>
            </a:r>
            <a:r>
              <a:rPr lang="en-US" dirty="0" err="1"/>
              <a:t>azioni</a:t>
            </a:r>
            <a:r>
              <a:rPr lang="en-US" dirty="0"/>
              <a:t> e </a:t>
            </a:r>
            <a:r>
              <a:rPr lang="en-US" dirty="0" err="1"/>
              <a:t>reazioni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visualizzare</a:t>
            </a:r>
            <a:r>
              <a:rPr lang="en-US" dirty="0"/>
              <a:t> le </a:t>
            </a:r>
            <a:r>
              <a:rPr lang="en-US" dirty="0" err="1"/>
              <a:t>modifiche</a:t>
            </a:r>
            <a:r>
              <a:rPr lang="en-US" dirty="0"/>
              <a:t> ai </a:t>
            </a:r>
            <a:r>
              <a:rPr lang="en-US" dirty="0" err="1"/>
              <a:t>dati</a:t>
            </a:r>
            <a:r>
              <a:rPr lang="en-US" dirty="0"/>
              <a:t> senza </a:t>
            </a:r>
            <a:r>
              <a:rPr lang="en-US" dirty="0" err="1"/>
              <a:t>effettuare</a:t>
            </a:r>
            <a:r>
              <a:rPr lang="en-US" dirty="0"/>
              <a:t> il rebuild </a:t>
            </a:r>
            <a:r>
              <a:rPr lang="en-US" dirty="0" err="1"/>
              <a:t>totale</a:t>
            </a:r>
            <a:r>
              <a:rPr lang="en-US" dirty="0"/>
              <a:t> (set state) ma solo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err="1"/>
              <a:t>contenente</a:t>
            </a:r>
            <a:r>
              <a:rPr lang="en-US" dirty="0"/>
              <a:t> il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interessato</a:t>
            </a:r>
            <a:r>
              <a:rPr lang="en-US" dirty="0"/>
              <a:t> </a:t>
            </a:r>
            <a:r>
              <a:rPr lang="en-US" dirty="0" err="1"/>
              <a:t>sfruttando</a:t>
            </a:r>
            <a:r>
              <a:rPr lang="en-US" dirty="0"/>
              <a:t> il widget “observer”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7FABD3-06F6-40FF-A7CC-75412BAC71EF}"/>
              </a:ext>
            </a:extLst>
          </p:cNvPr>
          <p:cNvSpPr txBox="1"/>
          <p:nvPr/>
        </p:nvSpPr>
        <p:spPr>
          <a:xfrm>
            <a:off x="4600112" y="1091954"/>
            <a:ext cx="2991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FlutterFire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 err="1"/>
              <a:t>Autenticazione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servizio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di firebase  (email/google/</a:t>
            </a:r>
            <a:r>
              <a:rPr lang="en-US" dirty="0" err="1"/>
              <a:t>github</a:t>
            </a:r>
            <a:r>
              <a:rPr lang="en-US" dirty="0"/>
              <a:t>/twitter)</a:t>
            </a:r>
          </a:p>
          <a:p>
            <a:endParaRPr lang="en-US" dirty="0"/>
          </a:p>
          <a:p>
            <a:r>
              <a:rPr lang="en-US" dirty="0"/>
              <a:t>Storage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utente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database </a:t>
            </a:r>
            <a:r>
              <a:rPr lang="en-US" dirty="0" err="1"/>
              <a:t>NoSql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Lettura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generali</a:t>
            </a:r>
            <a:r>
              <a:rPr lang="en-US" dirty="0"/>
              <a:t> </a:t>
            </a:r>
            <a:r>
              <a:rPr lang="en-US" dirty="0" err="1"/>
              <a:t>condivisi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tutti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Salvataggio</a:t>
            </a:r>
            <a:r>
              <a:rPr lang="en-US" dirty="0"/>
              <a:t> di file </a:t>
            </a:r>
            <a:r>
              <a:rPr lang="en-US" dirty="0" err="1"/>
              <a:t>sullo</a:t>
            </a:r>
            <a:r>
              <a:rPr lang="en-US" dirty="0"/>
              <a:t> storage di firebase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ECB01B-2C18-4D4B-8164-92AD4331FC7C}"/>
              </a:ext>
            </a:extLst>
          </p:cNvPr>
          <p:cNvSpPr txBox="1"/>
          <p:nvPr/>
        </p:nvSpPr>
        <p:spPr>
          <a:xfrm>
            <a:off x="7966229" y="1091954"/>
            <a:ext cx="2991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OpenFoodFacts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Package </a:t>
            </a:r>
            <a:r>
              <a:rPr lang="en-US" dirty="0" err="1"/>
              <a:t>contentente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remote per </a:t>
            </a:r>
            <a:r>
              <a:rPr lang="en-US" dirty="0" err="1"/>
              <a:t>accedere</a:t>
            </a:r>
            <a:r>
              <a:rPr lang="en-US" dirty="0"/>
              <a:t> al database ed </a:t>
            </a:r>
            <a:r>
              <a:rPr lang="en-US" dirty="0" err="1"/>
              <a:t>effettuarvi</a:t>
            </a:r>
            <a:r>
              <a:rPr lang="en-US" dirty="0"/>
              <a:t> query di </a:t>
            </a:r>
            <a:r>
              <a:rPr lang="en-US" dirty="0" err="1"/>
              <a:t>ricerca</a:t>
            </a:r>
            <a:r>
              <a:rPr lang="en-US" dirty="0"/>
              <a:t> e </a:t>
            </a:r>
            <a:r>
              <a:rPr lang="en-US" dirty="0" err="1"/>
              <a:t>ottenere</a:t>
            </a:r>
            <a:r>
              <a:rPr lang="en-US" dirty="0"/>
              <a:t> un file json in </a:t>
            </a:r>
            <a:r>
              <a:rPr lang="en-US" dirty="0" err="1"/>
              <a:t>risposta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2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818459F-1EC4-4306-8685-C3C387738B6B}"/>
              </a:ext>
            </a:extLst>
          </p:cNvPr>
          <p:cNvSpPr txBox="1"/>
          <p:nvPr/>
        </p:nvSpPr>
        <p:spPr>
          <a:xfrm>
            <a:off x="7605659" y="2782870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Sintomi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49E0463-5828-4E24-9F47-7D8930D21033}"/>
              </a:ext>
            </a:extLst>
          </p:cNvPr>
          <p:cNvSpPr txBox="1"/>
          <p:nvPr/>
        </p:nvSpPr>
        <p:spPr>
          <a:xfrm>
            <a:off x="8820478" y="3800027"/>
            <a:ext cx="128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Ingredienti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2D7AED-0B76-4D07-96CF-990985F9D537}"/>
              </a:ext>
            </a:extLst>
          </p:cNvPr>
          <p:cNvSpPr txBox="1"/>
          <p:nvPr/>
        </p:nvSpPr>
        <p:spPr>
          <a:xfrm>
            <a:off x="7424689" y="5091513"/>
            <a:ext cx="172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Cure </a:t>
            </a:r>
            <a:r>
              <a:rPr lang="en-US" dirty="0" err="1"/>
              <a:t>mediche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46847F-A40C-4822-9BD2-8A676C68D0B9}"/>
              </a:ext>
            </a:extLst>
          </p:cNvPr>
          <p:cNvSpPr txBox="1"/>
          <p:nvPr/>
        </p:nvSpPr>
        <p:spPr>
          <a:xfrm>
            <a:off x="2303755" y="1232004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Struttura e funzionalità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F38CFFC-C7FE-49A0-8811-1AE6C469AEE9}"/>
              </a:ext>
            </a:extLst>
          </p:cNvPr>
          <p:cNvSpPr txBox="1"/>
          <p:nvPr/>
        </p:nvSpPr>
        <p:spPr>
          <a:xfrm>
            <a:off x="1622108" y="2200941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Calendario</a:t>
            </a: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9FE936-C6AB-4E6E-AF10-FB8ECDDA4737}"/>
              </a:ext>
            </a:extLst>
          </p:cNvPr>
          <p:cNvSpPr txBox="1"/>
          <p:nvPr/>
        </p:nvSpPr>
        <p:spPr>
          <a:xfrm>
            <a:off x="1497819" y="3026591"/>
            <a:ext cx="13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Statistiche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E6F6C8-F5D5-4B2F-B9C1-D2EDF988AF51}"/>
              </a:ext>
            </a:extLst>
          </p:cNvPr>
          <p:cNvSpPr txBox="1"/>
          <p:nvPr/>
        </p:nvSpPr>
        <p:spPr>
          <a:xfrm>
            <a:off x="1417921" y="4059854"/>
            <a:ext cx="13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Trattamenti</a:t>
            </a:r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B0913C-D764-4628-AF1F-B875A278CA8E}"/>
              </a:ext>
            </a:extLst>
          </p:cNvPr>
          <p:cNvSpPr txBox="1"/>
          <p:nvPr/>
        </p:nvSpPr>
        <p:spPr>
          <a:xfrm>
            <a:off x="1338024" y="5215794"/>
            <a:ext cx="15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Login/</a:t>
            </a:r>
            <a:r>
              <a:rPr lang="en-US" dirty="0" err="1"/>
              <a:t>profilo</a:t>
            </a:r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34CD1A2-D58C-432E-A3B7-83592BBFFF69}"/>
              </a:ext>
            </a:extLst>
          </p:cNvPr>
          <p:cNvSpPr txBox="1"/>
          <p:nvPr/>
        </p:nvSpPr>
        <p:spPr>
          <a:xfrm>
            <a:off x="3305905" y="1950588"/>
            <a:ext cx="223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Inserimento</a:t>
            </a:r>
            <a:r>
              <a:rPr lang="en-US" dirty="0"/>
              <a:t> e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storico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C93DC9B-CB1D-4EA6-B6B5-8123DDAAE040}"/>
              </a:ext>
            </a:extLst>
          </p:cNvPr>
          <p:cNvSpPr txBox="1"/>
          <p:nvPr/>
        </p:nvSpPr>
        <p:spPr>
          <a:xfrm>
            <a:off x="3305905" y="2782870"/>
            <a:ext cx="200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elaborati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grafici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6E0E470-BC6F-4D60-BF3D-8E96FC49C502}"/>
              </a:ext>
            </a:extLst>
          </p:cNvPr>
          <p:cNvSpPr txBox="1"/>
          <p:nvPr/>
        </p:nvSpPr>
        <p:spPr>
          <a:xfrm>
            <a:off x="3150545" y="3916550"/>
            <a:ext cx="280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Inserimento</a:t>
            </a:r>
            <a:r>
              <a:rPr lang="en-US" dirty="0"/>
              <a:t> e </a:t>
            </a:r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efficacia</a:t>
            </a:r>
            <a:endParaRPr lang="en-US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04FCBD8-B7FB-4B3E-939B-DD1871C3C7F1}"/>
              </a:ext>
            </a:extLst>
          </p:cNvPr>
          <p:cNvSpPr txBox="1"/>
          <p:nvPr/>
        </p:nvSpPr>
        <p:spPr>
          <a:xfrm>
            <a:off x="3305905" y="5025831"/>
            <a:ext cx="2497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Gestione</a:t>
            </a:r>
            <a:r>
              <a:rPr lang="en-US" dirty="0"/>
              <a:t> account e recap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principali</a:t>
            </a:r>
            <a:endParaRPr lang="en-US" dirty="0"/>
          </a:p>
        </p:txBody>
      </p:sp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1D7C74D4-AA7D-4F0D-818D-22E11989CC96}"/>
              </a:ext>
            </a:extLst>
          </p:cNvPr>
          <p:cNvSpPr/>
          <p:nvPr/>
        </p:nvSpPr>
        <p:spPr>
          <a:xfrm>
            <a:off x="6096000" y="2200941"/>
            <a:ext cx="769849" cy="39188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46A0F85-CE8A-4499-896C-0EAE2E02471E}"/>
              </a:ext>
            </a:extLst>
          </p:cNvPr>
          <p:cNvSpPr txBox="1"/>
          <p:nvPr/>
        </p:nvSpPr>
        <p:spPr>
          <a:xfrm>
            <a:off x="8666884" y="1382630"/>
            <a:ext cx="13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1A8C3E0-B020-47C9-8D79-003E5A6EF98F}"/>
              </a:ext>
            </a:extLst>
          </p:cNvPr>
          <p:cNvSpPr txBox="1"/>
          <p:nvPr/>
        </p:nvSpPr>
        <p:spPr>
          <a:xfrm>
            <a:off x="7650049" y="3800027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Piatto</a:t>
            </a: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AD22396-404D-449D-9740-3CC5C07B5F6C}"/>
              </a:ext>
            </a:extLst>
          </p:cNvPr>
          <p:cNvSpPr txBox="1"/>
          <p:nvPr/>
        </p:nvSpPr>
        <p:spPr>
          <a:xfrm>
            <a:off x="8832315" y="2598204"/>
            <a:ext cx="1213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Intensità</a:t>
            </a:r>
            <a:r>
              <a:rPr lang="en-US" dirty="0"/>
              <a:t>, </a:t>
            </a:r>
            <a:r>
              <a:rPr lang="en-US" dirty="0" err="1"/>
              <a:t>frequenza</a:t>
            </a:r>
            <a:r>
              <a:rPr lang="en-US" dirty="0"/>
              <a:t>,</a:t>
            </a:r>
          </a:p>
          <a:p>
            <a:r>
              <a:rPr lang="en-US" dirty="0" err="1"/>
              <a:t>occorrenza</a:t>
            </a:r>
            <a:endParaRPr lang="en-US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1FC3FEC-8D4E-4AFB-AA3E-B5C4CEA0A8EB}"/>
              </a:ext>
            </a:extLst>
          </p:cNvPr>
          <p:cNvSpPr txBox="1"/>
          <p:nvPr/>
        </p:nvSpPr>
        <p:spPr>
          <a:xfrm>
            <a:off x="8890021" y="4262439"/>
            <a:ext cx="121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Quantità</a:t>
            </a:r>
            <a:endParaRPr lang="en-US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FFBE95F-521C-4C4D-A2A1-A6D9536A0691}"/>
              </a:ext>
            </a:extLst>
          </p:cNvPr>
          <p:cNvSpPr txBox="1"/>
          <p:nvPr/>
        </p:nvSpPr>
        <p:spPr>
          <a:xfrm>
            <a:off x="9314667" y="5091513"/>
            <a:ext cx="121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inizio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07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8"/>
          <p:cNvGrpSpPr/>
          <p:nvPr/>
        </p:nvGrpSpPr>
        <p:grpSpPr>
          <a:xfrm flipH="1">
            <a:off x="6095192" y="6038108"/>
            <a:ext cx="2663533" cy="924667"/>
            <a:chOff x="6541275" y="2323925"/>
            <a:chExt cx="1997650" cy="693500"/>
          </a:xfrm>
        </p:grpSpPr>
        <p:sp>
          <p:nvSpPr>
            <p:cNvPr id="822" name="Google Shape;822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10303765" y="1983044"/>
            <a:ext cx="2663533" cy="924667"/>
            <a:chOff x="6541275" y="2323925"/>
            <a:chExt cx="1997650" cy="693500"/>
          </a:xfrm>
        </p:grpSpPr>
        <p:sp>
          <p:nvSpPr>
            <p:cNvPr id="840" name="Google Shape;840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sz="4800" dirty="0"/>
              <a:t>PURPOSE</a:t>
            </a:r>
          </a:p>
        </p:txBody>
      </p:sp>
      <p:sp>
        <p:nvSpPr>
          <p:cNvPr id="858" name="Google Shape;858;p38"/>
          <p:cNvSpPr/>
          <p:nvPr/>
        </p:nvSpPr>
        <p:spPr>
          <a:xfrm>
            <a:off x="8586567" y="4677967"/>
            <a:ext cx="85200" cy="9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873" name="Google Shape;873;p38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644658" cy="152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  <a:buClr>
                <a:schemeClr val="dk1"/>
              </a:buClr>
            </a:pPr>
            <a:r>
              <a:rPr lang="en-GB" dirty="0"/>
              <a:t>Find and visualize the correlation between the digestion symptoms and the foods a user consumes</a:t>
            </a:r>
            <a:endParaRPr lang="en-US" dirty="0"/>
          </a:p>
          <a:p>
            <a:pPr marL="0" indent="0">
              <a:spcAft>
                <a:spcPts val="1600"/>
              </a:spcAft>
              <a:buClr>
                <a:schemeClr val="dk1"/>
              </a:buClr>
            </a:pPr>
            <a:endParaRPr dirty="0"/>
          </a:p>
        </p:txBody>
      </p:sp>
      <p:pic>
        <p:nvPicPr>
          <p:cNvPr id="56" name="Immagine 55">
            <a:extLst>
              <a:ext uri="{FF2B5EF4-FFF2-40B4-BE49-F238E27FC236}">
                <a16:creationId xmlns:a16="http://schemas.microsoft.com/office/drawing/2014/main" id="{BAFCE656-8AEE-4439-8E9B-6A5EFD38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09" y="171515"/>
            <a:ext cx="2212781" cy="2212781"/>
          </a:xfrm>
          <a:prstGeom prst="rect">
            <a:avLst/>
          </a:prstGeom>
        </p:spPr>
      </p:pic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7BB5F250-5CF2-4467-9EBD-FE2EB68D98E2}"/>
              </a:ext>
            </a:extLst>
          </p:cNvPr>
          <p:cNvCxnSpPr>
            <a:cxnSpLocks/>
          </p:cNvCxnSpPr>
          <p:nvPr/>
        </p:nvCxnSpPr>
        <p:spPr>
          <a:xfrm flipV="1">
            <a:off x="9435500" y="2657043"/>
            <a:ext cx="0" cy="1441580"/>
          </a:xfrm>
          <a:prstGeom prst="straightConnector1">
            <a:avLst/>
          </a:prstGeom>
          <a:ln w="444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4159705"/>
            <a:ext cx="2759942" cy="22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6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FEATURES</a:t>
            </a:r>
          </a:p>
        </p:txBody>
      </p:sp>
      <p:sp>
        <p:nvSpPr>
          <p:cNvPr id="914" name="Google Shape;914;p40"/>
          <p:cNvSpPr txBox="1">
            <a:spLocks noGrp="1"/>
          </p:cNvSpPr>
          <p:nvPr>
            <p:ph type="title" idx="2"/>
          </p:nvPr>
        </p:nvSpPr>
        <p:spPr>
          <a:xfrm>
            <a:off x="1017033" y="3540534"/>
            <a:ext cx="2918800" cy="4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Data history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dirty="0"/>
              <a:t>Enter and edit data during the day</a:t>
            </a:r>
            <a:endParaRPr lang="en-US" dirty="0"/>
          </a:p>
        </p:txBody>
      </p:sp>
      <p:sp>
        <p:nvSpPr>
          <p:cNvPr id="916" name="Google Shape;916;p40"/>
          <p:cNvSpPr txBox="1">
            <a:spLocks noGrp="1"/>
          </p:cNvSpPr>
          <p:nvPr>
            <p:ph type="title" idx="3"/>
          </p:nvPr>
        </p:nvSpPr>
        <p:spPr>
          <a:xfrm>
            <a:off x="4620352" y="3541917"/>
            <a:ext cx="2918800" cy="4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Statistics</a:t>
            </a:r>
            <a:endParaRPr dirty="0"/>
          </a:p>
        </p:txBody>
      </p:sp>
      <p:sp>
        <p:nvSpPr>
          <p:cNvPr id="917" name="Google Shape;917;p40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View analyzed data using graphs</a:t>
            </a:r>
          </a:p>
        </p:txBody>
      </p:sp>
      <p:sp>
        <p:nvSpPr>
          <p:cNvPr id="918" name="Google Shape;918;p40"/>
          <p:cNvSpPr txBox="1">
            <a:spLocks noGrp="1"/>
          </p:cNvSpPr>
          <p:nvPr>
            <p:ph type="title" idx="5"/>
          </p:nvPr>
        </p:nvSpPr>
        <p:spPr>
          <a:xfrm>
            <a:off x="8223671" y="3541917"/>
            <a:ext cx="2918800" cy="4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Treatment</a:t>
            </a:r>
            <a:endParaRPr dirty="0"/>
          </a:p>
        </p:txBody>
      </p:sp>
      <p:sp>
        <p:nvSpPr>
          <p:cNvPr id="919" name="Google Shape;919;p40"/>
          <p:cNvSpPr txBox="1">
            <a:spLocks noGrp="1"/>
          </p:cNvSpPr>
          <p:nvPr>
            <p:ph type="subTitle" idx="6"/>
          </p:nvPr>
        </p:nvSpPr>
        <p:spPr>
          <a:xfrm>
            <a:off x="8322135" y="3950884"/>
            <a:ext cx="2660190" cy="12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Add and view medical treatment effectiveness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92A22316-882D-4EF8-AF1A-FA7C44B2EB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01" y="2222455"/>
            <a:ext cx="1194872" cy="1194872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71" y="2222455"/>
            <a:ext cx="1260278" cy="132175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10" y="2203095"/>
            <a:ext cx="1337439" cy="133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3"/>
          <p:cNvSpPr txBox="1">
            <a:spLocks noGrp="1"/>
          </p:cNvSpPr>
          <p:nvPr>
            <p:ph type="title"/>
          </p:nvPr>
        </p:nvSpPr>
        <p:spPr>
          <a:xfrm>
            <a:off x="950967" y="349099"/>
            <a:ext cx="103456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Data we need</a:t>
            </a:r>
          </a:p>
        </p:txBody>
      </p:sp>
      <p:sp>
        <p:nvSpPr>
          <p:cNvPr id="1060" name="Google Shape;1060;p43"/>
          <p:cNvSpPr/>
          <p:nvPr/>
        </p:nvSpPr>
        <p:spPr>
          <a:xfrm>
            <a:off x="1247699" y="874367"/>
            <a:ext cx="1371676" cy="1391103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33" y="955247"/>
            <a:ext cx="1223608" cy="1250921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13" y="1467338"/>
            <a:ext cx="1362080" cy="1393756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23295B7D-6B88-4B6B-A08C-ABBB70C3A3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56" y="861977"/>
            <a:ext cx="1364119" cy="1364119"/>
          </a:xfrm>
          <a:prstGeom prst="rect">
            <a:avLst/>
          </a:prstGeom>
        </p:spPr>
      </p:pic>
      <p:sp>
        <p:nvSpPr>
          <p:cNvPr id="26" name="Google Shape;1060;p43"/>
          <p:cNvSpPr/>
          <p:nvPr/>
        </p:nvSpPr>
        <p:spPr>
          <a:xfrm>
            <a:off x="5471979" y="1442430"/>
            <a:ext cx="1381106" cy="136686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8" name="Google Shape;1060;p43"/>
          <p:cNvSpPr/>
          <p:nvPr/>
        </p:nvSpPr>
        <p:spPr>
          <a:xfrm>
            <a:off x="9527697" y="877680"/>
            <a:ext cx="1372080" cy="1391513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1" name="Google Shape;914;p40"/>
          <p:cNvSpPr txBox="1">
            <a:spLocks/>
          </p:cNvSpPr>
          <p:nvPr/>
        </p:nvSpPr>
        <p:spPr>
          <a:xfrm>
            <a:off x="8708439" y="2374358"/>
            <a:ext cx="29188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9700" indent="0">
              <a:buClr>
                <a:schemeClr val="lt1"/>
              </a:buClr>
              <a:buSzPts val="3600"/>
            </a:pPr>
            <a:r>
              <a:rPr lang="it-IT" sz="2133" dirty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rPr>
              <a:t>Treatment</a:t>
            </a:r>
          </a:p>
        </p:txBody>
      </p:sp>
      <p:sp>
        <p:nvSpPr>
          <p:cNvPr id="35" name="Google Shape;914;p40"/>
          <p:cNvSpPr txBox="1">
            <a:spLocks/>
          </p:cNvSpPr>
          <p:nvPr/>
        </p:nvSpPr>
        <p:spPr>
          <a:xfrm>
            <a:off x="4479540" y="2825138"/>
            <a:ext cx="29188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9700" indent="0">
              <a:buClr>
                <a:schemeClr val="lt1"/>
              </a:buClr>
              <a:buSzPts val="3600"/>
            </a:pPr>
            <a:r>
              <a:rPr lang="it-IT" sz="2133" dirty="0" err="1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rPr>
              <a:t>Dishes</a:t>
            </a:r>
            <a:endParaRPr lang="it-IT" sz="2133" dirty="0">
              <a:solidFill>
                <a:schemeClr val="accen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36" name="Google Shape;914;p40"/>
          <p:cNvSpPr txBox="1">
            <a:spLocks/>
          </p:cNvSpPr>
          <p:nvPr/>
        </p:nvSpPr>
        <p:spPr>
          <a:xfrm>
            <a:off x="474137" y="2349003"/>
            <a:ext cx="29188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9700" indent="0">
              <a:buClr>
                <a:schemeClr val="lt1"/>
              </a:buClr>
              <a:buSzPts val="3600"/>
            </a:pPr>
            <a:r>
              <a:rPr lang="it-IT" sz="2133" dirty="0" err="1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rPr>
              <a:t>Symptoms</a:t>
            </a:r>
            <a:endParaRPr lang="it-IT" sz="2133" dirty="0">
              <a:solidFill>
                <a:schemeClr val="accen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39" name="Google Shape;1045;p43"/>
          <p:cNvSpPr txBox="1">
            <a:spLocks noGrp="1"/>
          </p:cNvSpPr>
          <p:nvPr>
            <p:ph type="subTitle" idx="4"/>
          </p:nvPr>
        </p:nvSpPr>
        <p:spPr>
          <a:xfrm>
            <a:off x="2760216" y="4937900"/>
            <a:ext cx="2441551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Divided by users</a:t>
            </a:r>
            <a:endParaRPr dirty="0"/>
          </a:p>
        </p:txBody>
      </p:sp>
      <p:sp>
        <p:nvSpPr>
          <p:cNvPr id="40" name="Google Shape;1045;p43"/>
          <p:cNvSpPr txBox="1">
            <a:spLocks noGrp="1"/>
          </p:cNvSpPr>
          <p:nvPr>
            <p:ph type="subTitle" idx="4"/>
          </p:nvPr>
        </p:nvSpPr>
        <p:spPr>
          <a:xfrm>
            <a:off x="7335813" y="4916431"/>
            <a:ext cx="1859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Stored online</a:t>
            </a:r>
            <a:endParaRPr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6662DB5-8983-4012-AFB1-A55C877E9906}"/>
              </a:ext>
            </a:extLst>
          </p:cNvPr>
          <p:cNvSpPr txBox="1"/>
          <p:nvPr/>
        </p:nvSpPr>
        <p:spPr>
          <a:xfrm>
            <a:off x="5530684" y="3858953"/>
            <a:ext cx="180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800" dirty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Nunito"/>
              </a:rPr>
              <a:t>Ingredients</a:t>
            </a:r>
            <a:endParaRPr lang="en-US" sz="2133" dirty="0">
              <a:solidFill>
                <a:schemeClr val="accent1"/>
              </a:solidFill>
              <a:latin typeface="Saira Thin"/>
              <a:ea typeface="Saira Thin"/>
              <a:cs typeface="Saira Thin"/>
              <a:sym typeface="Nunito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B7C49CFB-D313-4087-BCEF-26067BDF9601}"/>
              </a:ext>
            </a:extLst>
          </p:cNvPr>
          <p:cNvSpPr txBox="1"/>
          <p:nvPr/>
        </p:nvSpPr>
        <p:spPr>
          <a:xfrm>
            <a:off x="761509" y="337558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Intensity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5872C903-8591-4B0D-922C-C0F2FFDA7E88}"/>
              </a:ext>
            </a:extLst>
          </p:cNvPr>
          <p:cNvSpPr txBox="1"/>
          <p:nvPr/>
        </p:nvSpPr>
        <p:spPr>
          <a:xfrm>
            <a:off x="2160533" y="3408800"/>
            <a:ext cx="1199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Occurrences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6EF9815-6E75-40D4-BBFE-DC6C5E528005}"/>
              </a:ext>
            </a:extLst>
          </p:cNvPr>
          <p:cNvSpPr txBox="1"/>
          <p:nvPr/>
        </p:nvSpPr>
        <p:spPr>
          <a:xfrm>
            <a:off x="1440662" y="3912444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93F5264-7F0E-4AD1-B67B-077B448D8A15}"/>
              </a:ext>
            </a:extLst>
          </p:cNvPr>
          <p:cNvSpPr txBox="1"/>
          <p:nvPr/>
        </p:nvSpPr>
        <p:spPr>
          <a:xfrm>
            <a:off x="5224267" y="4608654"/>
            <a:ext cx="1309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Quantity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6423E44-E1D5-4D68-A77A-44044285E050}"/>
              </a:ext>
            </a:extLst>
          </p:cNvPr>
          <p:cNvSpPr txBox="1"/>
          <p:nvPr/>
        </p:nvSpPr>
        <p:spPr>
          <a:xfrm>
            <a:off x="4383119" y="3561641"/>
            <a:ext cx="1309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Mealtime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6122759" y="4216946"/>
            <a:ext cx="202772" cy="30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3E99DDB-6F1E-4F5C-AAF8-400029FABBE5}"/>
              </a:ext>
            </a:extLst>
          </p:cNvPr>
          <p:cNvSpPr txBox="1"/>
          <p:nvPr/>
        </p:nvSpPr>
        <p:spPr>
          <a:xfrm>
            <a:off x="8657527" y="3346197"/>
            <a:ext cx="14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Starting date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8292A8D-458C-41AF-9F61-57C3C041FEA6}"/>
              </a:ext>
            </a:extLst>
          </p:cNvPr>
          <p:cNvSpPr txBox="1"/>
          <p:nvPr/>
        </p:nvSpPr>
        <p:spPr>
          <a:xfrm>
            <a:off x="10384650" y="3346304"/>
            <a:ext cx="147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Ending date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1240637" y="2980783"/>
            <a:ext cx="200025" cy="27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2381987" y="2943988"/>
            <a:ext cx="176248" cy="24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1932502" y="2975614"/>
            <a:ext cx="22625" cy="79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6350018" y="3322184"/>
            <a:ext cx="5695" cy="54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5313369" y="3326713"/>
            <a:ext cx="286035" cy="22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10525862" y="2934393"/>
            <a:ext cx="230414" cy="31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9527697" y="2952158"/>
            <a:ext cx="219493" cy="31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5817498" y="3326713"/>
            <a:ext cx="0" cy="11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bolla, microscopio&#10;&#10;Descrizione generata automaticamente">
            <a:extLst>
              <a:ext uri="{FF2B5EF4-FFF2-40B4-BE49-F238E27FC236}">
                <a16:creationId xmlns:a16="http://schemas.microsoft.com/office/drawing/2014/main" id="{23766867-85D1-4F5E-A5B9-B4584C1FA8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4" t="4976" r="7495" b="11075"/>
          <a:stretch/>
        </p:blipFill>
        <p:spPr>
          <a:xfrm rot="16200000">
            <a:off x="7631783" y="1478183"/>
            <a:ext cx="4161734" cy="4206735"/>
          </a:xfrm>
          <a:prstGeom prst="rect">
            <a:avLst/>
          </a:prstGeom>
        </p:spPr>
      </p:pic>
      <p:pic>
        <p:nvPicPr>
          <p:cNvPr id="7" name="Immagine 6" descr="Immagine che contiene bolla, microscopio&#10;&#10;Descrizione generata automaticamente">
            <a:extLst>
              <a:ext uri="{FF2B5EF4-FFF2-40B4-BE49-F238E27FC236}">
                <a16:creationId xmlns:a16="http://schemas.microsoft.com/office/drawing/2014/main" id="{A0F621AE-A64A-4EE3-86EC-F369C8353B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9" t="5140" r="7278" b="10196"/>
          <a:stretch/>
        </p:blipFill>
        <p:spPr>
          <a:xfrm rot="21380055">
            <a:off x="239697" y="1265616"/>
            <a:ext cx="4343025" cy="43968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232DF5B-4F13-4739-A6AD-71B38E75C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744" y="1944862"/>
            <a:ext cx="2083810" cy="30768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72E1C72-1686-4C81-87ED-333FF83F3E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20162"/>
          <a:stretch/>
        </p:blipFill>
        <p:spPr>
          <a:xfrm>
            <a:off x="1390877" y="1941776"/>
            <a:ext cx="1971487" cy="327751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6837DB6-1149-46C7-9142-A45D0BE9DE76}"/>
              </a:ext>
            </a:extLst>
          </p:cNvPr>
          <p:cNvSpPr txBox="1"/>
          <p:nvPr/>
        </p:nvSpPr>
        <p:spPr>
          <a:xfrm>
            <a:off x="3057142" y="187529"/>
            <a:ext cx="5746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lt1"/>
                </a:solidFill>
                <a:latin typeface="Saira"/>
                <a:sym typeface="Saira"/>
              </a:rPr>
              <a:t>Two Tier Fat Client Architecture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1D309D2-100B-406F-BCF7-E66FA3427B9D}"/>
              </a:ext>
            </a:extLst>
          </p:cNvPr>
          <p:cNvCxnSpPr>
            <a:cxnSpLocks/>
          </p:cNvCxnSpPr>
          <p:nvPr/>
        </p:nvCxnSpPr>
        <p:spPr>
          <a:xfrm>
            <a:off x="3453097" y="2661843"/>
            <a:ext cx="4972446" cy="0"/>
          </a:xfrm>
          <a:prstGeom prst="straightConnector1">
            <a:avLst/>
          </a:prstGeom>
          <a:ln w="28575" cap="rnd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5C33CB2-A766-4470-855B-54762AFC9B8C}"/>
              </a:ext>
            </a:extLst>
          </p:cNvPr>
          <p:cNvCxnSpPr>
            <a:cxnSpLocks/>
          </p:cNvCxnSpPr>
          <p:nvPr/>
        </p:nvCxnSpPr>
        <p:spPr>
          <a:xfrm flipH="1">
            <a:off x="3559946" y="4342708"/>
            <a:ext cx="4740676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D2F4BA-90BF-4BC0-A81C-02AAE88CFF59}"/>
              </a:ext>
            </a:extLst>
          </p:cNvPr>
          <p:cNvSpPr txBox="1"/>
          <p:nvPr/>
        </p:nvSpPr>
        <p:spPr>
          <a:xfrm>
            <a:off x="4669276" y="2138158"/>
            <a:ext cx="252201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867" dirty="0">
                <a:solidFill>
                  <a:schemeClr val="dk1"/>
                </a:solidFill>
                <a:latin typeface="Saira Thin"/>
                <a:sym typeface="Saira Thin"/>
              </a:rPr>
              <a:t>Asynchronous call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5B7CA5-562E-4C19-BF2B-99B27E1D4375}"/>
              </a:ext>
            </a:extLst>
          </p:cNvPr>
          <p:cNvSpPr txBox="1"/>
          <p:nvPr/>
        </p:nvSpPr>
        <p:spPr>
          <a:xfrm>
            <a:off x="5018169" y="4478153"/>
            <a:ext cx="182423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867" dirty="0">
                <a:solidFill>
                  <a:schemeClr val="dk1"/>
                </a:solidFill>
                <a:latin typeface="Saira Thin"/>
                <a:sym typeface="Saira Thin"/>
              </a:rPr>
              <a:t>Data Snapshot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AB14C9EA-BC99-44DE-8D38-F09B1129D6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05" y="2638476"/>
            <a:ext cx="1249230" cy="111847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5D9160F-B6DE-4F75-940D-4E78B750D116}"/>
              </a:ext>
            </a:extLst>
          </p:cNvPr>
          <p:cNvSpPr txBox="1"/>
          <p:nvPr/>
        </p:nvSpPr>
        <p:spPr>
          <a:xfrm>
            <a:off x="1616992" y="3775182"/>
            <a:ext cx="151925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accent1"/>
                </a:solidFill>
                <a:latin typeface="Saira Thin"/>
              </a:rPr>
              <a:t>Application Logic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F0D82DE-F4D7-4620-B0E4-CAA5CA375FA0}"/>
              </a:ext>
            </a:extLst>
          </p:cNvPr>
          <p:cNvSpPr txBox="1"/>
          <p:nvPr/>
        </p:nvSpPr>
        <p:spPr>
          <a:xfrm>
            <a:off x="1415483" y="5626812"/>
            <a:ext cx="180770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accent1"/>
                </a:solidFill>
                <a:latin typeface="Saira Thin"/>
                <a:sym typeface="Nunito"/>
              </a:rPr>
              <a:t>CLIENT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5C80375-9BF0-41F7-8742-C112F0270486}"/>
              </a:ext>
            </a:extLst>
          </p:cNvPr>
          <p:cNvSpPr txBox="1"/>
          <p:nvPr/>
        </p:nvSpPr>
        <p:spPr>
          <a:xfrm>
            <a:off x="8670718" y="5674535"/>
            <a:ext cx="242950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accent1"/>
                </a:solidFill>
                <a:latin typeface="Saira Thin"/>
              </a:rPr>
              <a:t>REMOTE DATABASE</a:t>
            </a:r>
          </a:p>
        </p:txBody>
      </p:sp>
    </p:spTree>
    <p:extLst>
      <p:ext uri="{BB962C8B-B14F-4D97-AF65-F5344CB8AC3E}">
        <p14:creationId xmlns:p14="http://schemas.microsoft.com/office/powerpoint/2010/main" val="191455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8D3F4C0-F4C7-4C64-8698-3B8545B4F86D}"/>
              </a:ext>
            </a:extLst>
          </p:cNvPr>
          <p:cNvSpPr txBox="1"/>
          <p:nvPr/>
        </p:nvSpPr>
        <p:spPr>
          <a:xfrm>
            <a:off x="4965431" y="302550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accent1"/>
                </a:solidFill>
                <a:latin typeface="Saira"/>
                <a:sym typeface="Saira"/>
              </a:rPr>
              <a:t>Client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030ACC-FF08-4C55-9DFD-FA6ACFCE0733}"/>
              </a:ext>
            </a:extLst>
          </p:cNvPr>
          <p:cNvSpPr txBox="1"/>
          <p:nvPr/>
        </p:nvSpPr>
        <p:spPr>
          <a:xfrm>
            <a:off x="4965432" y="2438400"/>
            <a:ext cx="3261498" cy="281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dk1"/>
                </a:solidFill>
                <a:latin typeface="Nunito"/>
                <a:sym typeface="Nunito"/>
              </a:rPr>
              <a:t>Made in flutter: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customizable widgets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 cross-platform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CA51963-6A94-47C6-B573-84FEC7F83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259" r="2" b="12066"/>
          <a:stretch/>
        </p:blipFill>
        <p:spPr>
          <a:xfrm>
            <a:off x="1" y="0"/>
            <a:ext cx="3965072" cy="6858000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673848-4CC9-4564-8BB6-84DF708E8831}"/>
              </a:ext>
            </a:extLst>
          </p:cNvPr>
          <p:cNvSpPr txBox="1"/>
          <p:nvPr/>
        </p:nvSpPr>
        <p:spPr>
          <a:xfrm>
            <a:off x="8386681" y="2438400"/>
            <a:ext cx="3473326" cy="1395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67" b="1" dirty="0">
                <a:solidFill>
                  <a:schemeClr val="dk1"/>
                </a:solidFill>
                <a:latin typeface="Nunito"/>
                <a:sym typeface="Nunito"/>
              </a:rPr>
              <a:t>Dynamic status management realized with: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 err="1">
                <a:solidFill>
                  <a:schemeClr val="dk1"/>
                </a:solidFill>
                <a:latin typeface="Nunito"/>
                <a:sym typeface="Nunito"/>
              </a:rPr>
              <a:t>MobX</a:t>
            </a:r>
            <a:endParaRPr lang="en-US" sz="1867" dirty="0">
              <a:solidFill>
                <a:schemeClr val="dk1"/>
              </a:solidFill>
              <a:latin typeface="Nunito"/>
              <a:sym typeface="Nunito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34511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0C460F3-F587-4493-9F72-B248408FC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3" r="13767" b="3"/>
          <a:stretch/>
        </p:blipFill>
        <p:spPr>
          <a:xfrm>
            <a:off x="21" y="1"/>
            <a:ext cx="3937498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BE7FB3-D2AC-42F1-84C3-D281D64E226A}"/>
              </a:ext>
            </a:extLst>
          </p:cNvPr>
          <p:cNvSpPr txBox="1"/>
          <p:nvPr/>
        </p:nvSpPr>
        <p:spPr>
          <a:xfrm>
            <a:off x="5024412" y="2510638"/>
            <a:ext cx="3230071" cy="1836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dk1"/>
                </a:solidFill>
                <a:latin typeface="Nunito"/>
                <a:sym typeface="Nunito"/>
              </a:rPr>
              <a:t>Firebase</a:t>
            </a: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No-</a:t>
            </a:r>
            <a:r>
              <a:rPr lang="en-US" sz="1867" dirty="0" err="1">
                <a:solidFill>
                  <a:schemeClr val="dk1"/>
                </a:solidFill>
                <a:latin typeface="Nunito"/>
                <a:sym typeface="Nunito"/>
              </a:rPr>
              <a:t>sql</a:t>
            </a: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 read e write,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Google security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Google authentication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4FB0BFE-5255-4ECF-B8A2-8BD050BAC381}"/>
              </a:ext>
            </a:extLst>
          </p:cNvPr>
          <p:cNvSpPr txBox="1"/>
          <p:nvPr/>
        </p:nvSpPr>
        <p:spPr>
          <a:xfrm>
            <a:off x="8412719" y="2510638"/>
            <a:ext cx="3447288" cy="18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err="1">
                <a:solidFill>
                  <a:schemeClr val="dk1"/>
                </a:solidFill>
                <a:latin typeface="Nunito"/>
                <a:sym typeface="Nunito"/>
              </a:rPr>
              <a:t>OpenFoodFacts</a:t>
            </a: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Open-database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Hundred thousand of products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API searching query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Json response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C5100F8C-177E-4A42-B3C6-367EAB8183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6" r="21728"/>
          <a:stretch/>
        </p:blipFill>
        <p:spPr>
          <a:xfrm>
            <a:off x="5381770" y="4367813"/>
            <a:ext cx="1428460" cy="198346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ECAEDE11-8955-4DAE-94FE-4574DC2D34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212" y="4639932"/>
            <a:ext cx="2078301" cy="143922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D5A6B7D-C9EE-4A0C-B7EB-C963DFA65C85}"/>
              </a:ext>
            </a:extLst>
          </p:cNvPr>
          <p:cNvSpPr txBox="1"/>
          <p:nvPr/>
        </p:nvSpPr>
        <p:spPr>
          <a:xfrm>
            <a:off x="4965431" y="302550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accent1"/>
                </a:solidFill>
                <a:latin typeface="Saira"/>
                <a:sym typeface="Saira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17757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450F611-25B0-4D70-A19F-C19734AA2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34" y="364142"/>
            <a:ext cx="7735986" cy="386799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EB7415-E71A-4B57-AAC4-52790B34CD9D}"/>
              </a:ext>
            </a:extLst>
          </p:cNvPr>
          <p:cNvSpPr txBox="1"/>
          <p:nvPr/>
        </p:nvSpPr>
        <p:spPr>
          <a:xfrm>
            <a:off x="5162719" y="4883544"/>
            <a:ext cx="6085289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State management through the concept of observable data, actions and reactions.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It allows to visualize the modifications to the data without making the total rebuild (set state) but only of the UI containing the interested data using the “Observer()" widget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30856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505F64-C84E-463C-83A4-7EA72DFD5543}"/>
              </a:ext>
            </a:extLst>
          </p:cNvPr>
          <p:cNvSpPr txBox="1"/>
          <p:nvPr/>
        </p:nvSpPr>
        <p:spPr>
          <a:xfrm>
            <a:off x="6762191" y="4933657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Giulia Meneghin: 10488640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Giuseppe Mauri: 10454364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C0F5BD7-39A8-4814-A55C-1A0C692CC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06508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Newsletter by Slidesgo</Template>
  <TotalTime>428</TotalTime>
  <Words>409</Words>
  <Application>Microsoft Office PowerPoint</Application>
  <PresentationFormat>Widescreen</PresentationFormat>
  <Paragraphs>119</Paragraphs>
  <Slides>14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18</vt:i4>
      </vt:variant>
      <vt:variant>
        <vt:lpstr>Tema</vt:lpstr>
      </vt:variant>
      <vt:variant>
        <vt:i4>7</vt:i4>
      </vt:variant>
      <vt:variant>
        <vt:lpstr>Titoli diapositive</vt:lpstr>
      </vt:variant>
      <vt:variant>
        <vt:i4>14</vt:i4>
      </vt:variant>
    </vt:vector>
  </HeadingPairs>
  <TitlesOfParts>
    <vt:vector size="39" baseType="lpstr">
      <vt:lpstr>Arial</vt:lpstr>
      <vt:lpstr>Calibri</vt:lpstr>
      <vt:lpstr>Exo 2</vt:lpstr>
      <vt:lpstr>Fira Sans Extra Condensed Medium</vt:lpstr>
      <vt:lpstr>Lato</vt:lpstr>
      <vt:lpstr>Livvic</vt:lpstr>
      <vt:lpstr>Montserrat</vt:lpstr>
      <vt:lpstr>Nunito</vt:lpstr>
      <vt:lpstr>Proxima Nova</vt:lpstr>
      <vt:lpstr>Proxima Nova Semibold</vt:lpstr>
      <vt:lpstr>Roboto</vt:lpstr>
      <vt:lpstr>Roboto Condensed</vt:lpstr>
      <vt:lpstr>Roboto Condensed Light</vt:lpstr>
      <vt:lpstr>Roboto Medium</vt:lpstr>
      <vt:lpstr>Saira</vt:lpstr>
      <vt:lpstr>Saira Thin</vt:lpstr>
      <vt:lpstr>Source Sans Pro</vt:lpstr>
      <vt:lpstr>Squada One</vt:lpstr>
      <vt:lpstr>Tech Newsletter by Slidesgo</vt:lpstr>
      <vt:lpstr>SlidesGo Final Pages</vt:lpstr>
      <vt:lpstr>1_Slidesgo Final Pages</vt:lpstr>
      <vt:lpstr>Tissue Nanotransfection Breakthrough by Slidesgo</vt:lpstr>
      <vt:lpstr>1_Tissue Nanotransfection Breakthrough by Slidesgo</vt:lpstr>
      <vt:lpstr>2_Tissue Nanotransfection Breakthrough by Slidesgo</vt:lpstr>
      <vt:lpstr>3_Tissue Nanotransfection Breakthrough by Slidesgo</vt:lpstr>
      <vt:lpstr>BEALTHY</vt:lpstr>
      <vt:lpstr>PURPOSE</vt:lpstr>
      <vt:lpstr>FEATURES</vt:lpstr>
      <vt:lpstr>Data we need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Giuseppe Mauri</cp:lastModifiedBy>
  <cp:revision>42</cp:revision>
  <dcterms:created xsi:type="dcterms:W3CDTF">2021-01-30T15:24:36Z</dcterms:created>
  <dcterms:modified xsi:type="dcterms:W3CDTF">2021-02-03T11:35:17Z</dcterms:modified>
</cp:coreProperties>
</file>