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5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6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  <p:sldMasterId id="2147483689" r:id="rId3"/>
    <p:sldMasterId id="2147483691" r:id="rId4"/>
    <p:sldMasterId id="2147483723" r:id="rId5"/>
    <p:sldMasterId id="2147483755" r:id="rId6"/>
    <p:sldMasterId id="2147483787" r:id="rId7"/>
  </p:sldMasterIdLst>
  <p:notesMasterIdLst>
    <p:notesMasterId r:id="rId18"/>
  </p:notesMasterIdLst>
  <p:sldIdLst>
    <p:sldId id="266" r:id="rId8"/>
    <p:sldId id="267" r:id="rId9"/>
    <p:sldId id="268" r:id="rId10"/>
    <p:sldId id="269" r:id="rId11"/>
    <p:sldId id="261" r:id="rId12"/>
    <p:sldId id="262" r:id="rId13"/>
    <p:sldId id="258" r:id="rId14"/>
    <p:sldId id="264" r:id="rId15"/>
    <p:sldId id="271" r:id="rId16"/>
    <p:sldId id="272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5AD36-994E-4144-9CD4-0B41017590E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97476-6D87-462E-8E03-176B027856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1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535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8a46fb0627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8a46fb0627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361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8a46fb062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8a46fb062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329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8ed55c2c0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8ed55c2c0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387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97476-6D87-462E-8E03-176B027856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50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a0afe6751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a0afe6751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357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g8bfc7a41d7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6" name="Google Shape;1786;g8bfc7a41d7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18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6.xml"/><Relationship Id="rId4" Type="http://schemas.openxmlformats.org/officeDocument/2006/relationships/hyperlink" Target="http://bit.ly/2TtBDfr" TargetMode="Externa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7.xml"/><Relationship Id="rId4" Type="http://schemas.openxmlformats.org/officeDocument/2006/relationships/hyperlink" Target="http://bit.ly/2TtBDfr" TargetMode="Externa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://bit.ly/2TtBDfr" TargetMode="Externa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5.xml"/><Relationship Id="rId4" Type="http://schemas.openxmlformats.org/officeDocument/2006/relationships/hyperlink" Target="http://bit.ly/2TtBDfr" TargetMode="Externa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14641" y="1858265"/>
            <a:ext cx="91824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94241" y="3911363"/>
            <a:ext cx="58028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027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3672724" y="1796051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627924" y="1380284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4967124" y="365731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196704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lt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2"/>
          </p:nvPr>
        </p:nvSpPr>
        <p:spPr>
          <a:xfrm>
            <a:off x="1017033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1"/>
          </p:nvPr>
        </p:nvSpPr>
        <p:spPr>
          <a:xfrm>
            <a:off x="1237633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3"/>
          </p:nvPr>
        </p:nvSpPr>
        <p:spPr>
          <a:xfrm>
            <a:off x="4669600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4"/>
          </p:nvPr>
        </p:nvSpPr>
        <p:spPr>
          <a:xfrm>
            <a:off x="4890184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5"/>
          </p:nvPr>
        </p:nvSpPr>
        <p:spPr>
          <a:xfrm>
            <a:off x="8322167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6"/>
          </p:nvPr>
        </p:nvSpPr>
        <p:spPr>
          <a:xfrm>
            <a:off x="8542767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3" name="Google Shape;203;p13"/>
          <p:cNvGrpSpPr/>
          <p:nvPr/>
        </p:nvGrpSpPr>
        <p:grpSpPr>
          <a:xfrm rot="10800000">
            <a:off x="7258801" y="5818433"/>
            <a:ext cx="6669961" cy="690867"/>
            <a:chOff x="4612950" y="1991350"/>
            <a:chExt cx="5002471" cy="518150"/>
          </a:xfrm>
        </p:grpSpPr>
        <p:sp>
          <p:nvSpPr>
            <p:cNvPr id="204" name="Google Shape;204;p13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08" name="Google Shape;208;p13"/>
          <p:cNvGrpSpPr/>
          <p:nvPr/>
        </p:nvGrpSpPr>
        <p:grpSpPr>
          <a:xfrm>
            <a:off x="10058500" y="1061718"/>
            <a:ext cx="1238067" cy="132445"/>
            <a:chOff x="7596525" y="772450"/>
            <a:chExt cx="928550" cy="99334"/>
          </a:xfrm>
        </p:grpSpPr>
        <p:sp>
          <p:nvSpPr>
            <p:cNvPr id="209" name="Google Shape;209;p13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39980209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>
            <a:spLocks noGrp="1"/>
          </p:cNvSpPr>
          <p:nvPr>
            <p:ph type="title"/>
          </p:nvPr>
        </p:nvSpPr>
        <p:spPr>
          <a:xfrm>
            <a:off x="950967" y="1960151"/>
            <a:ext cx="5172800" cy="11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220" name="Google Shape;220;p14"/>
          <p:cNvSpPr txBox="1">
            <a:spLocks noGrp="1"/>
          </p:cNvSpPr>
          <p:nvPr>
            <p:ph type="subTitle" idx="1"/>
          </p:nvPr>
        </p:nvSpPr>
        <p:spPr>
          <a:xfrm>
            <a:off x="965567" y="3377833"/>
            <a:ext cx="4800000" cy="15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4"/>
          <p:cNvGrpSpPr/>
          <p:nvPr/>
        </p:nvGrpSpPr>
        <p:grpSpPr>
          <a:xfrm>
            <a:off x="950967" y="719334"/>
            <a:ext cx="1045677" cy="513796"/>
            <a:chOff x="1545800" y="3494150"/>
            <a:chExt cx="784258" cy="385347"/>
          </a:xfrm>
        </p:grpSpPr>
        <p:sp>
          <p:nvSpPr>
            <p:cNvPr id="222" name="Google Shape;222;p14"/>
            <p:cNvSpPr/>
            <p:nvPr/>
          </p:nvSpPr>
          <p:spPr>
            <a:xfrm>
              <a:off x="1545800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1697361" y="3494150"/>
              <a:ext cx="28548" cy="385347"/>
            </a:xfrm>
            <a:custGeom>
              <a:avLst/>
              <a:gdLst/>
              <a:ahLst/>
              <a:cxnLst/>
              <a:rect l="l" t="t" r="r" b="b"/>
              <a:pathLst>
                <a:path w="259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1772535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184781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928174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1988247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2231406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2088222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230139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31" name="Google Shape;231;p14"/>
          <p:cNvGrpSpPr/>
          <p:nvPr/>
        </p:nvGrpSpPr>
        <p:grpSpPr>
          <a:xfrm>
            <a:off x="-1104280" y="5927836"/>
            <a:ext cx="7620567" cy="513795"/>
            <a:chOff x="377500" y="4371675"/>
            <a:chExt cx="8388999" cy="565603"/>
          </a:xfrm>
        </p:grpSpPr>
        <p:sp>
          <p:nvSpPr>
            <p:cNvPr id="232" name="Google Shape;232;p14"/>
            <p:cNvSpPr/>
            <p:nvPr/>
          </p:nvSpPr>
          <p:spPr>
            <a:xfrm>
              <a:off x="494280" y="4637709"/>
              <a:ext cx="8234884" cy="299569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8691926" y="4606716"/>
              <a:ext cx="74573" cy="74469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77500" y="4404467"/>
              <a:ext cx="7868788" cy="389376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204603" y="4371675"/>
              <a:ext cx="74573" cy="7457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01437985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dk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1"/>
          </p:nvPr>
        </p:nvSpPr>
        <p:spPr>
          <a:xfrm>
            <a:off x="950964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subTitle" idx="2"/>
          </p:nvPr>
        </p:nvSpPr>
        <p:spPr>
          <a:xfrm>
            <a:off x="3724199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3"/>
          </p:nvPr>
        </p:nvSpPr>
        <p:spPr>
          <a:xfrm>
            <a:off x="6497432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title" idx="4"/>
          </p:nvPr>
        </p:nvSpPr>
        <p:spPr>
          <a:xfrm>
            <a:off x="1015768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title" idx="5"/>
          </p:nvPr>
        </p:nvSpPr>
        <p:spPr>
          <a:xfrm>
            <a:off x="3796127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title" idx="6"/>
          </p:nvPr>
        </p:nvSpPr>
        <p:spPr>
          <a:xfrm>
            <a:off x="6576485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7"/>
          </p:nvPr>
        </p:nvSpPr>
        <p:spPr>
          <a:xfrm>
            <a:off x="9270667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5"/>
          <p:cNvSpPr txBox="1">
            <a:spLocks noGrp="1"/>
          </p:cNvSpPr>
          <p:nvPr>
            <p:ph type="title" idx="8"/>
          </p:nvPr>
        </p:nvSpPr>
        <p:spPr>
          <a:xfrm>
            <a:off x="9356844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grpSp>
        <p:nvGrpSpPr>
          <p:cNvPr id="246" name="Google Shape;246;p15"/>
          <p:cNvGrpSpPr/>
          <p:nvPr/>
        </p:nvGrpSpPr>
        <p:grpSpPr>
          <a:xfrm>
            <a:off x="10058533" y="1061718"/>
            <a:ext cx="1238067" cy="132445"/>
            <a:chOff x="7596525" y="772450"/>
            <a:chExt cx="928550" cy="99334"/>
          </a:xfrm>
        </p:grpSpPr>
        <p:sp>
          <p:nvSpPr>
            <p:cNvPr id="247" name="Google Shape;247;p15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51463989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1"/>
          </p:nvPr>
        </p:nvSpPr>
        <p:spPr>
          <a:xfrm>
            <a:off x="2845967" y="2320867"/>
            <a:ext cx="28584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2"/>
          </p:nvPr>
        </p:nvSpPr>
        <p:spPr>
          <a:xfrm>
            <a:off x="2845967" y="2826300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3"/>
          </p:nvPr>
        </p:nvSpPr>
        <p:spPr>
          <a:xfrm>
            <a:off x="7486433" y="2320867"/>
            <a:ext cx="3810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4"/>
          </p:nvPr>
        </p:nvSpPr>
        <p:spPr>
          <a:xfrm>
            <a:off x="7486433" y="2826300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5"/>
          </p:nvPr>
        </p:nvSpPr>
        <p:spPr>
          <a:xfrm>
            <a:off x="2845967" y="4251967"/>
            <a:ext cx="28584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6"/>
          </p:nvPr>
        </p:nvSpPr>
        <p:spPr>
          <a:xfrm>
            <a:off x="2845967" y="4747319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7"/>
          </p:nvPr>
        </p:nvSpPr>
        <p:spPr>
          <a:xfrm>
            <a:off x="7486433" y="4251967"/>
            <a:ext cx="31388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6"/>
          <p:cNvSpPr txBox="1">
            <a:spLocks noGrp="1"/>
          </p:cNvSpPr>
          <p:nvPr>
            <p:ph type="subTitle" idx="8"/>
          </p:nvPr>
        </p:nvSpPr>
        <p:spPr>
          <a:xfrm>
            <a:off x="7486433" y="4747319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6"/>
          <p:cNvSpPr txBox="1">
            <a:spLocks noGrp="1"/>
          </p:cNvSpPr>
          <p:nvPr>
            <p:ph type="title" idx="9" hasCustomPrompt="1"/>
          </p:nvPr>
        </p:nvSpPr>
        <p:spPr>
          <a:xfrm>
            <a:off x="1527367" y="23208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16"/>
          <p:cNvSpPr txBox="1">
            <a:spLocks noGrp="1"/>
          </p:cNvSpPr>
          <p:nvPr>
            <p:ph type="title" idx="13" hasCustomPrompt="1"/>
          </p:nvPr>
        </p:nvSpPr>
        <p:spPr>
          <a:xfrm>
            <a:off x="6155467" y="23208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16"/>
          <p:cNvSpPr txBox="1">
            <a:spLocks noGrp="1"/>
          </p:cNvSpPr>
          <p:nvPr>
            <p:ph type="title" idx="14" hasCustomPrompt="1"/>
          </p:nvPr>
        </p:nvSpPr>
        <p:spPr>
          <a:xfrm>
            <a:off x="1527367" y="42519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6"/>
          <p:cNvSpPr txBox="1">
            <a:spLocks noGrp="1"/>
          </p:cNvSpPr>
          <p:nvPr>
            <p:ph type="title" idx="15" hasCustomPrompt="1"/>
          </p:nvPr>
        </p:nvSpPr>
        <p:spPr>
          <a:xfrm>
            <a:off x="6155467" y="42519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grpSp>
        <p:nvGrpSpPr>
          <p:cNvPr id="270" name="Google Shape;270;p16"/>
          <p:cNvGrpSpPr/>
          <p:nvPr/>
        </p:nvGrpSpPr>
        <p:grpSpPr>
          <a:xfrm>
            <a:off x="9116651" y="379901"/>
            <a:ext cx="5661632" cy="516068"/>
            <a:chOff x="5890813" y="400625"/>
            <a:chExt cx="4246224" cy="387051"/>
          </a:xfrm>
        </p:grpSpPr>
        <p:sp>
          <p:nvSpPr>
            <p:cNvPr id="271" name="Google Shape;271;p16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75" name="Google Shape;275;p16"/>
          <p:cNvGrpSpPr/>
          <p:nvPr/>
        </p:nvGrpSpPr>
        <p:grpSpPr>
          <a:xfrm>
            <a:off x="950971" y="5961061"/>
            <a:ext cx="1222396" cy="130767"/>
            <a:chOff x="4810525" y="1175150"/>
            <a:chExt cx="133675" cy="14300"/>
          </a:xfrm>
        </p:grpSpPr>
        <p:sp>
          <p:nvSpPr>
            <p:cNvPr id="276" name="Google Shape;276;p16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45333228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lt2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287" name="Google Shape;287;p17"/>
          <p:cNvGrpSpPr/>
          <p:nvPr/>
        </p:nvGrpSpPr>
        <p:grpSpPr>
          <a:xfrm>
            <a:off x="950951" y="5995347"/>
            <a:ext cx="1100720" cy="96491"/>
            <a:chOff x="5033325" y="733775"/>
            <a:chExt cx="138525" cy="12125"/>
          </a:xfrm>
        </p:grpSpPr>
        <p:sp>
          <p:nvSpPr>
            <p:cNvPr id="288" name="Google Shape;288;p17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95" name="Google Shape;295;p17"/>
          <p:cNvGrpSpPr/>
          <p:nvPr/>
        </p:nvGrpSpPr>
        <p:grpSpPr>
          <a:xfrm>
            <a:off x="8699801" y="6231451"/>
            <a:ext cx="3695167" cy="336836"/>
            <a:chOff x="6524850" y="4568863"/>
            <a:chExt cx="2771375" cy="252627"/>
          </a:xfrm>
        </p:grpSpPr>
        <p:sp>
          <p:nvSpPr>
            <p:cNvPr id="296" name="Google Shape;296;p17"/>
            <p:cNvSpPr/>
            <p:nvPr/>
          </p:nvSpPr>
          <p:spPr>
            <a:xfrm>
              <a:off x="6584634" y="4629460"/>
              <a:ext cx="2711591" cy="192030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6524850" y="4602556"/>
              <a:ext cx="65966" cy="65969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6834613" y="4609802"/>
              <a:ext cx="2461610" cy="128797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6791396" y="4568863"/>
              <a:ext cx="65966" cy="65969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7102223" y="4705613"/>
              <a:ext cx="53806" cy="53809"/>
            </a:xfrm>
            <a:custGeom>
              <a:avLst/>
              <a:gdLst/>
              <a:ahLst/>
              <a:cxnLst/>
              <a:rect l="l" t="t" r="r" b="b"/>
              <a:pathLst>
                <a:path w="1062" h="1062" extrusionOk="0">
                  <a:moveTo>
                    <a:pt x="531" y="0"/>
                  </a:moveTo>
                  <a:cubicBezTo>
                    <a:pt x="238" y="0"/>
                    <a:pt x="1" y="238"/>
                    <a:pt x="1" y="530"/>
                  </a:cubicBezTo>
                  <a:cubicBezTo>
                    <a:pt x="1" y="824"/>
                    <a:pt x="238" y="1061"/>
                    <a:pt x="531" y="1061"/>
                  </a:cubicBezTo>
                  <a:cubicBezTo>
                    <a:pt x="824" y="1061"/>
                    <a:pt x="1061" y="824"/>
                    <a:pt x="1061" y="530"/>
                  </a:cubicBezTo>
                  <a:cubicBezTo>
                    <a:pt x="1061" y="238"/>
                    <a:pt x="824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866316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lt2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03" name="Google Shape;303;p18"/>
          <p:cNvGrpSpPr/>
          <p:nvPr/>
        </p:nvGrpSpPr>
        <p:grpSpPr>
          <a:xfrm>
            <a:off x="10058533" y="5959400"/>
            <a:ext cx="1238067" cy="132445"/>
            <a:chOff x="7596525" y="772450"/>
            <a:chExt cx="928550" cy="99334"/>
          </a:xfrm>
        </p:grpSpPr>
        <p:sp>
          <p:nvSpPr>
            <p:cNvPr id="304" name="Google Shape;304;p18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48802414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lt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15" name="Google Shape;315;p19"/>
          <p:cNvGrpSpPr/>
          <p:nvPr/>
        </p:nvGrpSpPr>
        <p:grpSpPr>
          <a:xfrm>
            <a:off x="9508817" y="203267"/>
            <a:ext cx="5661632" cy="516068"/>
            <a:chOff x="5890813" y="400625"/>
            <a:chExt cx="4246224" cy="387051"/>
          </a:xfrm>
        </p:grpSpPr>
        <p:sp>
          <p:nvSpPr>
            <p:cNvPr id="316" name="Google Shape;316;p19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20" name="Google Shape;320;p19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321" name="Google Shape;321;p19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9615495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lt2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>
            <a:spLocks noGrp="1"/>
          </p:cNvSpPr>
          <p:nvPr>
            <p:ph type="title"/>
          </p:nvPr>
        </p:nvSpPr>
        <p:spPr>
          <a:xfrm>
            <a:off x="950967" y="1675517"/>
            <a:ext cx="4758400" cy="16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subTitle" idx="1"/>
          </p:nvPr>
        </p:nvSpPr>
        <p:spPr>
          <a:xfrm>
            <a:off x="1419367" y="3587900"/>
            <a:ext cx="4290000" cy="1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3" name="Google Shape;333;p20"/>
          <p:cNvGrpSpPr/>
          <p:nvPr/>
        </p:nvGrpSpPr>
        <p:grpSpPr>
          <a:xfrm>
            <a:off x="4341705" y="3363611"/>
            <a:ext cx="1222396" cy="130767"/>
            <a:chOff x="4810525" y="1175150"/>
            <a:chExt cx="133675" cy="14300"/>
          </a:xfrm>
        </p:grpSpPr>
        <p:sp>
          <p:nvSpPr>
            <p:cNvPr id="334" name="Google Shape;334;p20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3" name="Google Shape;343;p20"/>
          <p:cNvGrpSpPr/>
          <p:nvPr/>
        </p:nvGrpSpPr>
        <p:grpSpPr>
          <a:xfrm rot="10800000">
            <a:off x="9769294" y="5976328"/>
            <a:ext cx="6187057" cy="640848"/>
            <a:chOff x="4612950" y="1991350"/>
            <a:chExt cx="5002471" cy="518150"/>
          </a:xfrm>
        </p:grpSpPr>
        <p:sp>
          <p:nvSpPr>
            <p:cNvPr id="344" name="Google Shape;344;p2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1622094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lt2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>
            <a:spLocks noGrp="1"/>
          </p:cNvSpPr>
          <p:nvPr>
            <p:ph type="title"/>
          </p:nvPr>
        </p:nvSpPr>
        <p:spPr>
          <a:xfrm>
            <a:off x="6538213" y="2311873"/>
            <a:ext cx="4758400" cy="7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50" name="Google Shape;350;p21"/>
          <p:cNvSpPr txBox="1">
            <a:spLocks noGrp="1"/>
          </p:cNvSpPr>
          <p:nvPr>
            <p:ph type="subTitle" idx="1"/>
          </p:nvPr>
        </p:nvSpPr>
        <p:spPr>
          <a:xfrm>
            <a:off x="6538213" y="3591956"/>
            <a:ext cx="4290000" cy="17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1" name="Google Shape;351;p21"/>
          <p:cNvGrpSpPr/>
          <p:nvPr/>
        </p:nvGrpSpPr>
        <p:grpSpPr>
          <a:xfrm>
            <a:off x="6679705" y="3373678"/>
            <a:ext cx="1222396" cy="130767"/>
            <a:chOff x="4810525" y="1175150"/>
            <a:chExt cx="133675" cy="14300"/>
          </a:xfrm>
        </p:grpSpPr>
        <p:sp>
          <p:nvSpPr>
            <p:cNvPr id="352" name="Google Shape;352;p21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61" name="Google Shape;361;p21"/>
          <p:cNvGrpSpPr/>
          <p:nvPr/>
        </p:nvGrpSpPr>
        <p:grpSpPr>
          <a:xfrm rot="10800000">
            <a:off x="9769294" y="398912"/>
            <a:ext cx="6187057" cy="640848"/>
            <a:chOff x="4612950" y="1991350"/>
            <a:chExt cx="5002471" cy="518150"/>
          </a:xfrm>
        </p:grpSpPr>
        <p:sp>
          <p:nvSpPr>
            <p:cNvPr id="362" name="Google Shape;362;p21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67098776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lt2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68" name="Google Shape;368;p22"/>
          <p:cNvGrpSpPr/>
          <p:nvPr/>
        </p:nvGrpSpPr>
        <p:grpSpPr>
          <a:xfrm flipH="1">
            <a:off x="11022323" y="5780434"/>
            <a:ext cx="5109751" cy="480767"/>
            <a:chOff x="1518200" y="4742325"/>
            <a:chExt cx="1982675" cy="133675"/>
          </a:xfrm>
        </p:grpSpPr>
        <p:sp>
          <p:nvSpPr>
            <p:cNvPr id="369" name="Google Shape;369;p22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73" name="Google Shape;373;p22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374" name="Google Shape;374;p22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56528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 idx="2"/>
          </p:nvPr>
        </p:nvSpPr>
        <p:spPr>
          <a:xfrm>
            <a:off x="619304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821504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ctrTitle" idx="3"/>
          </p:nvPr>
        </p:nvSpPr>
        <p:spPr>
          <a:xfrm>
            <a:off x="2769901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4"/>
          </p:nvPr>
        </p:nvSpPr>
        <p:spPr>
          <a:xfrm>
            <a:off x="2972101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ctrTitle" idx="5"/>
          </p:nvPr>
        </p:nvSpPr>
        <p:spPr>
          <a:xfrm>
            <a:off x="4920500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ubTitle" idx="6"/>
          </p:nvPr>
        </p:nvSpPr>
        <p:spPr>
          <a:xfrm>
            <a:off x="5122700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7"/>
          </p:nvPr>
        </p:nvSpPr>
        <p:spPr>
          <a:xfrm>
            <a:off x="4942823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ubTitle" idx="8"/>
          </p:nvPr>
        </p:nvSpPr>
        <p:spPr>
          <a:xfrm>
            <a:off x="5145029" y="5186935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ctrTitle" idx="9"/>
          </p:nvPr>
        </p:nvSpPr>
        <p:spPr>
          <a:xfrm>
            <a:off x="7124692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13"/>
          </p:nvPr>
        </p:nvSpPr>
        <p:spPr>
          <a:xfrm>
            <a:off x="7333681" y="5186935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 idx="14"/>
          </p:nvPr>
        </p:nvSpPr>
        <p:spPr>
          <a:xfrm>
            <a:off x="9306561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5"/>
          </p:nvPr>
        </p:nvSpPr>
        <p:spPr>
          <a:xfrm>
            <a:off x="9522333" y="5186935"/>
            <a:ext cx="1942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019950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bg>
      <p:bgPr>
        <a:solidFill>
          <a:schemeClr val="lt2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5" name="Google Shape;385;p23"/>
          <p:cNvSpPr txBox="1">
            <a:spLocks noGrp="1"/>
          </p:cNvSpPr>
          <p:nvPr>
            <p:ph type="subTitle" idx="1"/>
          </p:nvPr>
        </p:nvSpPr>
        <p:spPr>
          <a:xfrm>
            <a:off x="950967" y="2845133"/>
            <a:ext cx="4902400" cy="25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6" name="Google Shape;386;p23"/>
          <p:cNvSpPr txBox="1"/>
          <p:nvPr/>
        </p:nvSpPr>
        <p:spPr>
          <a:xfrm>
            <a:off x="950967" y="2058600"/>
            <a:ext cx="101528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867">
                <a:solidFill>
                  <a:srgbClr val="33678A"/>
                </a:solidFill>
                <a:latin typeface="Nunito"/>
                <a:ea typeface="Nunito"/>
                <a:cs typeface="Nunito"/>
                <a:sym typeface="Nunito"/>
              </a:rPr>
              <a:t>Did you like the resources on this template? Get them for free at our other websites.</a:t>
            </a:r>
            <a:endParaRPr sz="1867">
              <a:solidFill>
                <a:srgbClr val="33678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63792454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lt2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subTitle" idx="1"/>
          </p:nvPr>
        </p:nvSpPr>
        <p:spPr>
          <a:xfrm>
            <a:off x="1730900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4"/>
          <p:cNvSpPr txBox="1">
            <a:spLocks noGrp="1"/>
          </p:cNvSpPr>
          <p:nvPr>
            <p:ph type="subTitle" idx="2"/>
          </p:nvPr>
        </p:nvSpPr>
        <p:spPr>
          <a:xfrm>
            <a:off x="1090433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24"/>
          <p:cNvSpPr txBox="1">
            <a:spLocks noGrp="1"/>
          </p:cNvSpPr>
          <p:nvPr>
            <p:ph type="subTitle" idx="3"/>
          </p:nvPr>
        </p:nvSpPr>
        <p:spPr>
          <a:xfrm>
            <a:off x="1730767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4"/>
          <p:cNvSpPr txBox="1">
            <a:spLocks noGrp="1"/>
          </p:cNvSpPr>
          <p:nvPr>
            <p:ph type="subTitle" idx="4"/>
          </p:nvPr>
        </p:nvSpPr>
        <p:spPr>
          <a:xfrm>
            <a:off x="1090433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subTitle" idx="5"/>
          </p:nvPr>
        </p:nvSpPr>
        <p:spPr>
          <a:xfrm>
            <a:off x="5379284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4"/>
          <p:cNvSpPr txBox="1">
            <a:spLocks noGrp="1"/>
          </p:cNvSpPr>
          <p:nvPr>
            <p:ph type="subTitle" idx="6"/>
          </p:nvPr>
        </p:nvSpPr>
        <p:spPr>
          <a:xfrm>
            <a:off x="4743800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4"/>
          <p:cNvSpPr txBox="1">
            <a:spLocks noGrp="1"/>
          </p:cNvSpPr>
          <p:nvPr>
            <p:ph type="subTitle" idx="7"/>
          </p:nvPr>
        </p:nvSpPr>
        <p:spPr>
          <a:xfrm>
            <a:off x="5318633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4"/>
          <p:cNvSpPr txBox="1">
            <a:spLocks noGrp="1"/>
          </p:cNvSpPr>
          <p:nvPr>
            <p:ph type="subTitle" idx="8"/>
          </p:nvPr>
        </p:nvSpPr>
        <p:spPr>
          <a:xfrm>
            <a:off x="4743800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4"/>
          <p:cNvSpPr txBox="1">
            <a:spLocks noGrp="1"/>
          </p:cNvSpPr>
          <p:nvPr>
            <p:ph type="subTitle" idx="9"/>
          </p:nvPr>
        </p:nvSpPr>
        <p:spPr>
          <a:xfrm>
            <a:off x="9027667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4"/>
          <p:cNvSpPr txBox="1">
            <a:spLocks noGrp="1"/>
          </p:cNvSpPr>
          <p:nvPr>
            <p:ph type="subTitle" idx="13"/>
          </p:nvPr>
        </p:nvSpPr>
        <p:spPr>
          <a:xfrm>
            <a:off x="8452833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4"/>
          <p:cNvSpPr txBox="1">
            <a:spLocks noGrp="1"/>
          </p:cNvSpPr>
          <p:nvPr>
            <p:ph type="subTitle" idx="14"/>
          </p:nvPr>
        </p:nvSpPr>
        <p:spPr>
          <a:xfrm>
            <a:off x="9027764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4"/>
          <p:cNvSpPr txBox="1">
            <a:spLocks noGrp="1"/>
          </p:cNvSpPr>
          <p:nvPr>
            <p:ph type="subTitle" idx="15"/>
          </p:nvPr>
        </p:nvSpPr>
        <p:spPr>
          <a:xfrm>
            <a:off x="8452833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1" name="Google Shape;401;p24"/>
          <p:cNvGrpSpPr/>
          <p:nvPr/>
        </p:nvGrpSpPr>
        <p:grpSpPr>
          <a:xfrm>
            <a:off x="10338094" y="719350"/>
            <a:ext cx="958501" cy="139373"/>
            <a:chOff x="7458947" y="539500"/>
            <a:chExt cx="1013500" cy="147350"/>
          </a:xfrm>
        </p:grpSpPr>
        <p:sp>
          <p:nvSpPr>
            <p:cNvPr id="402" name="Google Shape;402;p24"/>
            <p:cNvSpPr/>
            <p:nvPr/>
          </p:nvSpPr>
          <p:spPr>
            <a:xfrm>
              <a:off x="7458947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76754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7892022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8108559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83252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7" name="Google Shape;407;p24"/>
          <p:cNvGrpSpPr/>
          <p:nvPr/>
        </p:nvGrpSpPr>
        <p:grpSpPr>
          <a:xfrm>
            <a:off x="-329920" y="5738178"/>
            <a:ext cx="3129024" cy="882092"/>
            <a:chOff x="4583450" y="1155225"/>
            <a:chExt cx="394375" cy="111175"/>
          </a:xfrm>
        </p:grpSpPr>
        <p:sp>
          <p:nvSpPr>
            <p:cNvPr id="408" name="Google Shape;408;p24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9925331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>
            <a:spLocks noGrp="1"/>
          </p:cNvSpPr>
          <p:nvPr>
            <p:ph type="subTitle" idx="1"/>
          </p:nvPr>
        </p:nvSpPr>
        <p:spPr>
          <a:xfrm>
            <a:off x="950967" y="2325267"/>
            <a:ext cx="4277200" cy="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5"/>
          <p:cNvSpPr txBox="1">
            <a:spLocks noGrp="1"/>
          </p:cNvSpPr>
          <p:nvPr>
            <p:ph type="title"/>
          </p:nvPr>
        </p:nvSpPr>
        <p:spPr>
          <a:xfrm>
            <a:off x="950967" y="1443500"/>
            <a:ext cx="4277200" cy="7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6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5" name="Google Shape;415;p25"/>
          <p:cNvSpPr txBox="1"/>
          <p:nvPr/>
        </p:nvSpPr>
        <p:spPr>
          <a:xfrm>
            <a:off x="4729967" y="5453067"/>
            <a:ext cx="6566800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spcBef>
                <a:spcPts val="400"/>
              </a:spcBef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6" name="Google Shape;416;p25"/>
          <p:cNvSpPr txBox="1">
            <a:spLocks noGrp="1"/>
          </p:cNvSpPr>
          <p:nvPr>
            <p:ph type="subTitle" idx="2"/>
          </p:nvPr>
        </p:nvSpPr>
        <p:spPr>
          <a:xfrm>
            <a:off x="1629167" y="3289933"/>
            <a:ext cx="3100800" cy="17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7" name="Google Shape;417;p25"/>
          <p:cNvGrpSpPr/>
          <p:nvPr/>
        </p:nvGrpSpPr>
        <p:grpSpPr>
          <a:xfrm>
            <a:off x="9766643" y="4746094"/>
            <a:ext cx="1335315" cy="142829"/>
            <a:chOff x="6308362" y="2194519"/>
            <a:chExt cx="1268185" cy="135666"/>
          </a:xfrm>
        </p:grpSpPr>
        <p:sp>
          <p:nvSpPr>
            <p:cNvPr id="418" name="Google Shape;418;p25"/>
            <p:cNvSpPr/>
            <p:nvPr/>
          </p:nvSpPr>
          <p:spPr>
            <a:xfrm flipH="1">
              <a:off x="7530297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9" name="Google Shape;419;p25"/>
            <p:cNvSpPr/>
            <p:nvPr/>
          </p:nvSpPr>
          <p:spPr>
            <a:xfrm flipH="1">
              <a:off x="7285294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0" name="Google Shape;420;p25"/>
            <p:cNvSpPr/>
            <p:nvPr/>
          </p:nvSpPr>
          <p:spPr>
            <a:xfrm flipH="1">
              <a:off x="7163622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1" name="Google Shape;421;p25"/>
            <p:cNvSpPr/>
            <p:nvPr/>
          </p:nvSpPr>
          <p:spPr>
            <a:xfrm flipH="1">
              <a:off x="7041950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2" name="Google Shape;422;p25"/>
            <p:cNvSpPr/>
            <p:nvPr/>
          </p:nvSpPr>
          <p:spPr>
            <a:xfrm flipH="1">
              <a:off x="6911740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3" name="Google Shape;423;p25"/>
            <p:cNvSpPr/>
            <p:nvPr/>
          </p:nvSpPr>
          <p:spPr>
            <a:xfrm flipH="1">
              <a:off x="6814735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4" name="Google Shape;424;p25"/>
            <p:cNvSpPr/>
            <p:nvPr/>
          </p:nvSpPr>
          <p:spPr>
            <a:xfrm flipH="1">
              <a:off x="6421733" y="2194519"/>
              <a:ext cx="46012" cy="135666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5" name="Google Shape;425;p25"/>
            <p:cNvSpPr/>
            <p:nvPr/>
          </p:nvSpPr>
          <p:spPr>
            <a:xfrm flipH="1">
              <a:off x="6652980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6" name="Google Shape;426;p25"/>
            <p:cNvSpPr/>
            <p:nvPr/>
          </p:nvSpPr>
          <p:spPr>
            <a:xfrm flipH="1">
              <a:off x="6308362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27" name="Google Shape;427;p25"/>
          <p:cNvGrpSpPr/>
          <p:nvPr/>
        </p:nvGrpSpPr>
        <p:grpSpPr>
          <a:xfrm flipH="1">
            <a:off x="7559417" y="878456"/>
            <a:ext cx="3737188" cy="2511592"/>
            <a:chOff x="4583450" y="1118650"/>
            <a:chExt cx="844575" cy="567600"/>
          </a:xfrm>
        </p:grpSpPr>
        <p:sp>
          <p:nvSpPr>
            <p:cNvPr id="428" name="Google Shape;428;p25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52500466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6"/>
          <p:cNvSpPr txBox="1">
            <a:spLocks noGrp="1"/>
          </p:cNvSpPr>
          <p:nvPr>
            <p:ph type="title"/>
          </p:nvPr>
        </p:nvSpPr>
        <p:spPr>
          <a:xfrm>
            <a:off x="950967" y="3387433"/>
            <a:ext cx="5586000" cy="10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93" name="Google Shape;493;p26"/>
          <p:cNvSpPr txBox="1">
            <a:spLocks noGrp="1"/>
          </p:cNvSpPr>
          <p:nvPr>
            <p:ph type="subTitle" idx="1"/>
          </p:nvPr>
        </p:nvSpPr>
        <p:spPr>
          <a:xfrm>
            <a:off x="950967" y="4738932"/>
            <a:ext cx="4667600" cy="12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494" name="Google Shape;494;p26"/>
          <p:cNvGrpSpPr/>
          <p:nvPr/>
        </p:nvGrpSpPr>
        <p:grpSpPr>
          <a:xfrm>
            <a:off x="950967" y="719334"/>
            <a:ext cx="1238067" cy="132445"/>
            <a:chOff x="7596525" y="772450"/>
            <a:chExt cx="928550" cy="99334"/>
          </a:xfrm>
        </p:grpSpPr>
        <p:sp>
          <p:nvSpPr>
            <p:cNvPr id="495" name="Google Shape;495;p26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26974723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7"/>
          <p:cNvSpPr txBox="1">
            <a:spLocks noGrp="1"/>
          </p:cNvSpPr>
          <p:nvPr>
            <p:ph type="title"/>
          </p:nvPr>
        </p:nvSpPr>
        <p:spPr>
          <a:xfrm>
            <a:off x="950967" y="3095900"/>
            <a:ext cx="5586000" cy="10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506" name="Google Shape;506;p27"/>
          <p:cNvSpPr txBox="1">
            <a:spLocks noGrp="1"/>
          </p:cNvSpPr>
          <p:nvPr>
            <p:ph type="subTitle" idx="1"/>
          </p:nvPr>
        </p:nvSpPr>
        <p:spPr>
          <a:xfrm>
            <a:off x="950967" y="4447400"/>
            <a:ext cx="4667600" cy="16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507" name="Google Shape;507;p27"/>
          <p:cNvGrpSpPr/>
          <p:nvPr/>
        </p:nvGrpSpPr>
        <p:grpSpPr>
          <a:xfrm>
            <a:off x="10058533" y="719334"/>
            <a:ext cx="1238067" cy="132445"/>
            <a:chOff x="7596525" y="772450"/>
            <a:chExt cx="928550" cy="99334"/>
          </a:xfrm>
        </p:grpSpPr>
        <p:sp>
          <p:nvSpPr>
            <p:cNvPr id="508" name="Google Shape;508;p27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87018867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8"/>
          <p:cNvSpPr txBox="1">
            <a:spLocks noGrp="1"/>
          </p:cNvSpPr>
          <p:nvPr>
            <p:ph type="title" hasCustomPrompt="1"/>
          </p:nvPr>
        </p:nvSpPr>
        <p:spPr>
          <a:xfrm>
            <a:off x="951000" y="1202481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9" name="Google Shape;519;p28"/>
          <p:cNvSpPr txBox="1">
            <a:spLocks noGrp="1"/>
          </p:cNvSpPr>
          <p:nvPr>
            <p:ph type="subTitle" idx="1"/>
          </p:nvPr>
        </p:nvSpPr>
        <p:spPr>
          <a:xfrm>
            <a:off x="951000" y="2066177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28"/>
          <p:cNvSpPr txBox="1">
            <a:spLocks noGrp="1"/>
          </p:cNvSpPr>
          <p:nvPr>
            <p:ph type="title" idx="2" hasCustomPrompt="1"/>
          </p:nvPr>
        </p:nvSpPr>
        <p:spPr>
          <a:xfrm>
            <a:off x="951000" y="2792348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1" name="Google Shape;521;p28"/>
          <p:cNvSpPr txBox="1">
            <a:spLocks noGrp="1"/>
          </p:cNvSpPr>
          <p:nvPr>
            <p:ph type="title" idx="3" hasCustomPrompt="1"/>
          </p:nvPr>
        </p:nvSpPr>
        <p:spPr>
          <a:xfrm>
            <a:off x="951000" y="4382215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2" name="Google Shape;522;p28"/>
          <p:cNvSpPr txBox="1">
            <a:spLocks noGrp="1"/>
          </p:cNvSpPr>
          <p:nvPr>
            <p:ph type="subTitle" idx="4"/>
          </p:nvPr>
        </p:nvSpPr>
        <p:spPr>
          <a:xfrm>
            <a:off x="951000" y="5245911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8"/>
          <p:cNvSpPr txBox="1">
            <a:spLocks noGrp="1"/>
          </p:cNvSpPr>
          <p:nvPr>
            <p:ph type="subTitle" idx="5"/>
          </p:nvPr>
        </p:nvSpPr>
        <p:spPr>
          <a:xfrm>
            <a:off x="951000" y="3646205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524" name="Google Shape;524;p28"/>
          <p:cNvGrpSpPr/>
          <p:nvPr/>
        </p:nvGrpSpPr>
        <p:grpSpPr>
          <a:xfrm flipH="1">
            <a:off x="9873767" y="350267"/>
            <a:ext cx="2663533" cy="924667"/>
            <a:chOff x="6541275" y="2323925"/>
            <a:chExt cx="1997650" cy="693500"/>
          </a:xfrm>
        </p:grpSpPr>
        <p:sp>
          <p:nvSpPr>
            <p:cNvPr id="525" name="Google Shape;525;p2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42" name="Google Shape;542;p28"/>
          <p:cNvGrpSpPr/>
          <p:nvPr/>
        </p:nvGrpSpPr>
        <p:grpSpPr>
          <a:xfrm>
            <a:off x="-380800" y="5629500"/>
            <a:ext cx="2663533" cy="924667"/>
            <a:chOff x="6541275" y="2323925"/>
            <a:chExt cx="1997650" cy="693500"/>
          </a:xfrm>
        </p:grpSpPr>
        <p:sp>
          <p:nvSpPr>
            <p:cNvPr id="543" name="Google Shape;543;p2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05768170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29"/>
          <p:cNvGrpSpPr/>
          <p:nvPr/>
        </p:nvGrpSpPr>
        <p:grpSpPr>
          <a:xfrm flipH="1">
            <a:off x="9873767" y="350267"/>
            <a:ext cx="2663533" cy="924667"/>
            <a:chOff x="6541275" y="2323925"/>
            <a:chExt cx="1997650" cy="693500"/>
          </a:xfrm>
        </p:grpSpPr>
        <p:sp>
          <p:nvSpPr>
            <p:cNvPr id="562" name="Google Shape;562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79" name="Google Shape;579;p29"/>
          <p:cNvGrpSpPr/>
          <p:nvPr/>
        </p:nvGrpSpPr>
        <p:grpSpPr>
          <a:xfrm>
            <a:off x="-380800" y="5629500"/>
            <a:ext cx="2663533" cy="924667"/>
            <a:chOff x="6541275" y="2323925"/>
            <a:chExt cx="1997650" cy="693500"/>
          </a:xfrm>
        </p:grpSpPr>
        <p:sp>
          <p:nvSpPr>
            <p:cNvPr id="580" name="Google Shape;580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10254157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30"/>
          <p:cNvGrpSpPr/>
          <p:nvPr/>
        </p:nvGrpSpPr>
        <p:grpSpPr>
          <a:xfrm rot="10800000">
            <a:off x="7258801" y="5818433"/>
            <a:ext cx="6669961" cy="690867"/>
            <a:chOff x="4612950" y="1991350"/>
            <a:chExt cx="5002471" cy="518150"/>
          </a:xfrm>
        </p:grpSpPr>
        <p:sp>
          <p:nvSpPr>
            <p:cNvPr id="599" name="Google Shape;599;p3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2002716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31"/>
          <p:cNvGrpSpPr/>
          <p:nvPr/>
        </p:nvGrpSpPr>
        <p:grpSpPr>
          <a:xfrm>
            <a:off x="-329920" y="5738178"/>
            <a:ext cx="3129024" cy="882092"/>
            <a:chOff x="4583450" y="1155225"/>
            <a:chExt cx="394375" cy="111175"/>
          </a:xfrm>
        </p:grpSpPr>
        <p:sp>
          <p:nvSpPr>
            <p:cNvPr id="605" name="Google Shape;605;p31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4906402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1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32"/>
          <p:cNvGrpSpPr/>
          <p:nvPr/>
        </p:nvGrpSpPr>
        <p:grpSpPr>
          <a:xfrm rot="10800000" flipH="1">
            <a:off x="-266483" y="599789"/>
            <a:ext cx="3737188" cy="2511592"/>
            <a:chOff x="4583450" y="1118650"/>
            <a:chExt cx="844575" cy="567600"/>
          </a:xfrm>
        </p:grpSpPr>
        <p:sp>
          <p:nvSpPr>
            <p:cNvPr id="611" name="Google Shape;611;p32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534121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2"/>
          </p:nvPr>
        </p:nvSpPr>
        <p:spPr>
          <a:xfrm>
            <a:off x="2322600" y="3795600"/>
            <a:ext cx="16772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2322600" y="2200033"/>
            <a:ext cx="2876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7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3"/>
          </p:nvPr>
        </p:nvSpPr>
        <p:spPr>
          <a:xfrm>
            <a:off x="7511668" y="48470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"/>
          </p:nvPr>
        </p:nvSpPr>
        <p:spPr>
          <a:xfrm>
            <a:off x="7009277" y="3253408"/>
            <a:ext cx="2876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7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461529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523433" y="4325600"/>
            <a:ext cx="5145200" cy="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Roboto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15867" y="1934400"/>
            <a:ext cx="7960400" cy="23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867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23223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625433" y="3655967"/>
            <a:ext cx="6996400" cy="12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64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274833" y="1718800"/>
            <a:ext cx="5697600" cy="1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14" name="Google Shape;14;p3"/>
          <p:cNvGrpSpPr/>
          <p:nvPr/>
        </p:nvGrpSpPr>
        <p:grpSpPr>
          <a:xfrm>
            <a:off x="5614771" y="3268394"/>
            <a:ext cx="1222396" cy="130767"/>
            <a:chOff x="4810525" y="1175150"/>
            <a:chExt cx="133675" cy="14300"/>
          </a:xfrm>
        </p:grpSpPr>
        <p:sp>
          <p:nvSpPr>
            <p:cNvPr id="15" name="Google Shape;15;p3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4" name="Google Shape;24;p3"/>
          <p:cNvGrpSpPr/>
          <p:nvPr/>
        </p:nvGrpSpPr>
        <p:grpSpPr>
          <a:xfrm rot="10800000" flipH="1">
            <a:off x="-266483" y="599789"/>
            <a:ext cx="3737188" cy="2511592"/>
            <a:chOff x="4583450" y="1118650"/>
            <a:chExt cx="844575" cy="567600"/>
          </a:xfrm>
        </p:grpSpPr>
        <p:sp>
          <p:nvSpPr>
            <p:cNvPr id="25" name="Google Shape;25;p3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83040261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950967" y="1596133"/>
            <a:ext cx="103456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51779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1"/>
          </p:nvPr>
        </p:nvSpPr>
        <p:spPr>
          <a:xfrm>
            <a:off x="2294300" y="3452051"/>
            <a:ext cx="3280000" cy="1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2"/>
          </p:nvPr>
        </p:nvSpPr>
        <p:spPr>
          <a:xfrm>
            <a:off x="6601072" y="3452051"/>
            <a:ext cx="3280000" cy="1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 b="0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3"/>
          </p:nvPr>
        </p:nvSpPr>
        <p:spPr>
          <a:xfrm>
            <a:off x="6748476" y="5211851"/>
            <a:ext cx="2985200" cy="4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4"/>
          </p:nvPr>
        </p:nvSpPr>
        <p:spPr>
          <a:xfrm>
            <a:off x="2694484" y="5211851"/>
            <a:ext cx="2479600" cy="4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7" name="Google Shape;97;p5"/>
          <p:cNvCxnSpPr/>
          <p:nvPr/>
        </p:nvCxnSpPr>
        <p:spPr>
          <a:xfrm>
            <a:off x="3104500" y="4958567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8" name="Google Shape;98;p5"/>
          <p:cNvCxnSpPr/>
          <p:nvPr/>
        </p:nvCxnSpPr>
        <p:spPr>
          <a:xfrm>
            <a:off x="7411267" y="4958567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99" name="Google Shape;99;p5"/>
          <p:cNvGrpSpPr/>
          <p:nvPr/>
        </p:nvGrpSpPr>
        <p:grpSpPr>
          <a:xfrm>
            <a:off x="950905" y="5977485"/>
            <a:ext cx="956467" cy="114427"/>
            <a:chOff x="656432" y="1229355"/>
            <a:chExt cx="1099051" cy="159993"/>
          </a:xfrm>
        </p:grpSpPr>
        <p:sp>
          <p:nvSpPr>
            <p:cNvPr id="100" name="Google Shape;100;p5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05" name="Google Shape;105;p5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106" name="Google Shape;106;p5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10575351" y="671096"/>
            <a:ext cx="1100720" cy="96491"/>
            <a:chOff x="5033325" y="733775"/>
            <a:chExt cx="138525" cy="12125"/>
          </a:xfrm>
        </p:grpSpPr>
        <p:sp>
          <p:nvSpPr>
            <p:cNvPr id="116" name="Google Shape;116;p5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16645724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6"/>
          <p:cNvGrpSpPr/>
          <p:nvPr/>
        </p:nvGrpSpPr>
        <p:grpSpPr>
          <a:xfrm>
            <a:off x="1297533" y="5822320"/>
            <a:ext cx="9596940" cy="647040"/>
            <a:chOff x="1518200" y="4742325"/>
            <a:chExt cx="1982675" cy="133675"/>
          </a:xfrm>
        </p:grpSpPr>
        <p:sp>
          <p:nvSpPr>
            <p:cNvPr id="126" name="Google Shape;126;p6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30" name="Google Shape;130;p6"/>
          <p:cNvGrpSpPr/>
          <p:nvPr/>
        </p:nvGrpSpPr>
        <p:grpSpPr>
          <a:xfrm>
            <a:off x="10136701" y="719333"/>
            <a:ext cx="1159900" cy="168635"/>
            <a:chOff x="7602525" y="539500"/>
            <a:chExt cx="869925" cy="126476"/>
          </a:xfrm>
        </p:grpSpPr>
        <p:sp>
          <p:nvSpPr>
            <p:cNvPr id="131" name="Google Shape;131;p6"/>
            <p:cNvSpPr/>
            <p:nvPr/>
          </p:nvSpPr>
          <p:spPr>
            <a:xfrm>
              <a:off x="7602525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7788387" y="539500"/>
              <a:ext cx="126315" cy="126476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7974249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8160112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8346134" y="539500"/>
              <a:ext cx="126315" cy="126476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36" name="Google Shape;136;p6"/>
          <p:cNvGrpSpPr/>
          <p:nvPr/>
        </p:nvGrpSpPr>
        <p:grpSpPr>
          <a:xfrm>
            <a:off x="10167407" y="737937"/>
            <a:ext cx="1098464" cy="131408"/>
            <a:chOff x="656432" y="1229355"/>
            <a:chExt cx="1099051" cy="159993"/>
          </a:xfrm>
        </p:grpSpPr>
        <p:sp>
          <p:nvSpPr>
            <p:cNvPr id="137" name="Google Shape;137;p6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002567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0">
          <p15:clr>
            <a:srgbClr val="FA7B17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l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subTitle" idx="1"/>
          </p:nvPr>
        </p:nvSpPr>
        <p:spPr>
          <a:xfrm>
            <a:off x="965467" y="2166767"/>
            <a:ext cx="7138000" cy="36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938923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subTitle" idx="1"/>
          </p:nvPr>
        </p:nvSpPr>
        <p:spPr>
          <a:xfrm>
            <a:off x="3845867" y="4170767"/>
            <a:ext cx="4500400" cy="8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7" name="Google Shape;147;p8"/>
          <p:cNvCxnSpPr/>
          <p:nvPr/>
        </p:nvCxnSpPr>
        <p:spPr>
          <a:xfrm>
            <a:off x="5266200" y="3895400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1528867" y="2801833"/>
            <a:ext cx="9134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509120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/>
          <p:nvPr/>
        </p:nvSpPr>
        <p:spPr>
          <a:xfrm>
            <a:off x="6504500" y="0"/>
            <a:ext cx="57188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1092367" y="2382351"/>
            <a:ext cx="4406000" cy="1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ubTitle" idx="1"/>
          </p:nvPr>
        </p:nvSpPr>
        <p:spPr>
          <a:xfrm>
            <a:off x="1759525" y="4422300"/>
            <a:ext cx="3072000" cy="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ubTitle" idx="2"/>
          </p:nvPr>
        </p:nvSpPr>
        <p:spPr>
          <a:xfrm>
            <a:off x="7512367" y="2274800"/>
            <a:ext cx="3540000" cy="2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7" b="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>
            <a:off x="2920968" y="5323012"/>
            <a:ext cx="1079200" cy="156869"/>
            <a:chOff x="4706825" y="692850"/>
            <a:chExt cx="1214950" cy="176575"/>
          </a:xfrm>
        </p:grpSpPr>
        <p:sp>
          <p:nvSpPr>
            <p:cNvPr id="155" name="Google Shape;155;p9"/>
            <p:cNvSpPr/>
            <p:nvPr/>
          </p:nvSpPr>
          <p:spPr>
            <a:xfrm>
              <a:off x="4706825" y="692850"/>
              <a:ext cx="176797" cy="176575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4966531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5226013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0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5485495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5744978" y="692850"/>
              <a:ext cx="176797" cy="176575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60" name="Google Shape;160;p9"/>
          <p:cNvGrpSpPr/>
          <p:nvPr/>
        </p:nvGrpSpPr>
        <p:grpSpPr>
          <a:xfrm flipH="1">
            <a:off x="2923133" y="5822320"/>
            <a:ext cx="9596940" cy="647040"/>
            <a:chOff x="1518200" y="4742325"/>
            <a:chExt cx="1982675" cy="133675"/>
          </a:xfrm>
        </p:grpSpPr>
        <p:sp>
          <p:nvSpPr>
            <p:cNvPr id="161" name="Google Shape;161;p9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2684171" y="1788645"/>
            <a:ext cx="1222396" cy="130767"/>
            <a:chOff x="4810525" y="1175150"/>
            <a:chExt cx="133675" cy="14300"/>
          </a:xfrm>
        </p:grpSpPr>
        <p:sp>
          <p:nvSpPr>
            <p:cNvPr id="166" name="Google Shape;166;p9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84116825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lt2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/>
          <p:nvPr/>
        </p:nvSpPr>
        <p:spPr>
          <a:xfrm>
            <a:off x="1084067" y="1405333"/>
            <a:ext cx="4585200" cy="4079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77" name="Google Shape;177;p10"/>
          <p:cNvSpPr txBox="1">
            <a:spLocks noGrp="1"/>
          </p:cNvSpPr>
          <p:nvPr>
            <p:ph type="title"/>
          </p:nvPr>
        </p:nvSpPr>
        <p:spPr>
          <a:xfrm>
            <a:off x="1284067" y="1469633"/>
            <a:ext cx="4185200" cy="391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989542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>
            <a:spLocks noGrp="1"/>
          </p:cNvSpPr>
          <p:nvPr>
            <p:ph type="title" hasCustomPrompt="1"/>
          </p:nvPr>
        </p:nvSpPr>
        <p:spPr>
          <a:xfrm>
            <a:off x="443367" y="1918233"/>
            <a:ext cx="11360800" cy="18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0" name="Google Shape;180;p11"/>
          <p:cNvSpPr txBox="1">
            <a:spLocks noGrp="1"/>
          </p:cNvSpPr>
          <p:nvPr>
            <p:ph type="subTitle" idx="1"/>
          </p:nvPr>
        </p:nvSpPr>
        <p:spPr>
          <a:xfrm>
            <a:off x="954267" y="3881400"/>
            <a:ext cx="103424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133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1" name="Google Shape;181;p11"/>
          <p:cNvGrpSpPr/>
          <p:nvPr/>
        </p:nvGrpSpPr>
        <p:grpSpPr>
          <a:xfrm>
            <a:off x="10266017" y="719347"/>
            <a:ext cx="1100720" cy="96491"/>
            <a:chOff x="5033325" y="733775"/>
            <a:chExt cx="138525" cy="12125"/>
          </a:xfrm>
        </p:grpSpPr>
        <p:sp>
          <p:nvSpPr>
            <p:cNvPr id="182" name="Google Shape;182;p11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89" name="Google Shape;189;p11"/>
          <p:cNvGrpSpPr/>
          <p:nvPr/>
        </p:nvGrpSpPr>
        <p:grpSpPr>
          <a:xfrm flipH="1">
            <a:off x="-2094049" y="5575767"/>
            <a:ext cx="5661632" cy="516068"/>
            <a:chOff x="5890813" y="400625"/>
            <a:chExt cx="4246224" cy="387051"/>
          </a:xfrm>
        </p:grpSpPr>
        <p:sp>
          <p:nvSpPr>
            <p:cNvPr id="190" name="Google Shape;190;p11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040109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 + Design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241602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32898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lt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2"/>
          </p:nvPr>
        </p:nvSpPr>
        <p:spPr>
          <a:xfrm>
            <a:off x="1017033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1"/>
          </p:nvPr>
        </p:nvSpPr>
        <p:spPr>
          <a:xfrm>
            <a:off x="1237633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3"/>
          </p:nvPr>
        </p:nvSpPr>
        <p:spPr>
          <a:xfrm>
            <a:off x="4669600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4"/>
          </p:nvPr>
        </p:nvSpPr>
        <p:spPr>
          <a:xfrm>
            <a:off x="4890184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5"/>
          </p:nvPr>
        </p:nvSpPr>
        <p:spPr>
          <a:xfrm>
            <a:off x="8322167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6"/>
          </p:nvPr>
        </p:nvSpPr>
        <p:spPr>
          <a:xfrm>
            <a:off x="8542767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3" name="Google Shape;203;p13"/>
          <p:cNvGrpSpPr/>
          <p:nvPr/>
        </p:nvGrpSpPr>
        <p:grpSpPr>
          <a:xfrm rot="10800000">
            <a:off x="7258801" y="5818433"/>
            <a:ext cx="6669961" cy="690867"/>
            <a:chOff x="4612950" y="1991350"/>
            <a:chExt cx="5002471" cy="518150"/>
          </a:xfrm>
        </p:grpSpPr>
        <p:sp>
          <p:nvSpPr>
            <p:cNvPr id="204" name="Google Shape;204;p13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08" name="Google Shape;208;p13"/>
          <p:cNvGrpSpPr/>
          <p:nvPr/>
        </p:nvGrpSpPr>
        <p:grpSpPr>
          <a:xfrm>
            <a:off x="10058500" y="1061718"/>
            <a:ext cx="1238067" cy="132445"/>
            <a:chOff x="7596525" y="772450"/>
            <a:chExt cx="928550" cy="99334"/>
          </a:xfrm>
        </p:grpSpPr>
        <p:sp>
          <p:nvSpPr>
            <p:cNvPr id="209" name="Google Shape;209;p13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35028423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>
            <a:spLocks noGrp="1"/>
          </p:cNvSpPr>
          <p:nvPr>
            <p:ph type="title"/>
          </p:nvPr>
        </p:nvSpPr>
        <p:spPr>
          <a:xfrm>
            <a:off x="950967" y="1960151"/>
            <a:ext cx="5172800" cy="11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220" name="Google Shape;220;p14"/>
          <p:cNvSpPr txBox="1">
            <a:spLocks noGrp="1"/>
          </p:cNvSpPr>
          <p:nvPr>
            <p:ph type="subTitle" idx="1"/>
          </p:nvPr>
        </p:nvSpPr>
        <p:spPr>
          <a:xfrm>
            <a:off x="965567" y="3377833"/>
            <a:ext cx="4800000" cy="15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4"/>
          <p:cNvGrpSpPr/>
          <p:nvPr/>
        </p:nvGrpSpPr>
        <p:grpSpPr>
          <a:xfrm>
            <a:off x="950967" y="719334"/>
            <a:ext cx="1045677" cy="513796"/>
            <a:chOff x="1545800" y="3494150"/>
            <a:chExt cx="784258" cy="385347"/>
          </a:xfrm>
        </p:grpSpPr>
        <p:sp>
          <p:nvSpPr>
            <p:cNvPr id="222" name="Google Shape;222;p14"/>
            <p:cNvSpPr/>
            <p:nvPr/>
          </p:nvSpPr>
          <p:spPr>
            <a:xfrm>
              <a:off x="1545800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1697361" y="3494150"/>
              <a:ext cx="28548" cy="385347"/>
            </a:xfrm>
            <a:custGeom>
              <a:avLst/>
              <a:gdLst/>
              <a:ahLst/>
              <a:cxnLst/>
              <a:rect l="l" t="t" r="r" b="b"/>
              <a:pathLst>
                <a:path w="259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1772535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184781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928174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1988247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2231406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2088222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230139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31" name="Google Shape;231;p14"/>
          <p:cNvGrpSpPr/>
          <p:nvPr/>
        </p:nvGrpSpPr>
        <p:grpSpPr>
          <a:xfrm>
            <a:off x="-1104280" y="5927836"/>
            <a:ext cx="7620567" cy="513795"/>
            <a:chOff x="377500" y="4371675"/>
            <a:chExt cx="8388999" cy="565603"/>
          </a:xfrm>
        </p:grpSpPr>
        <p:sp>
          <p:nvSpPr>
            <p:cNvPr id="232" name="Google Shape;232;p14"/>
            <p:cNvSpPr/>
            <p:nvPr/>
          </p:nvSpPr>
          <p:spPr>
            <a:xfrm>
              <a:off x="494280" y="4637709"/>
              <a:ext cx="8234884" cy="299569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8691926" y="4606716"/>
              <a:ext cx="74573" cy="74469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77500" y="4404467"/>
              <a:ext cx="7868788" cy="389376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204603" y="4371675"/>
              <a:ext cx="74573" cy="7457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70772230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dk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1"/>
          </p:nvPr>
        </p:nvSpPr>
        <p:spPr>
          <a:xfrm>
            <a:off x="950964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subTitle" idx="2"/>
          </p:nvPr>
        </p:nvSpPr>
        <p:spPr>
          <a:xfrm>
            <a:off x="3724199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3"/>
          </p:nvPr>
        </p:nvSpPr>
        <p:spPr>
          <a:xfrm>
            <a:off x="6497432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title" idx="4"/>
          </p:nvPr>
        </p:nvSpPr>
        <p:spPr>
          <a:xfrm>
            <a:off x="1015768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title" idx="5"/>
          </p:nvPr>
        </p:nvSpPr>
        <p:spPr>
          <a:xfrm>
            <a:off x="3796127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title" idx="6"/>
          </p:nvPr>
        </p:nvSpPr>
        <p:spPr>
          <a:xfrm>
            <a:off x="6576485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7"/>
          </p:nvPr>
        </p:nvSpPr>
        <p:spPr>
          <a:xfrm>
            <a:off x="9270667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5"/>
          <p:cNvSpPr txBox="1">
            <a:spLocks noGrp="1"/>
          </p:cNvSpPr>
          <p:nvPr>
            <p:ph type="title" idx="8"/>
          </p:nvPr>
        </p:nvSpPr>
        <p:spPr>
          <a:xfrm>
            <a:off x="9356844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grpSp>
        <p:nvGrpSpPr>
          <p:cNvPr id="246" name="Google Shape;246;p15"/>
          <p:cNvGrpSpPr/>
          <p:nvPr/>
        </p:nvGrpSpPr>
        <p:grpSpPr>
          <a:xfrm>
            <a:off x="10058533" y="1061718"/>
            <a:ext cx="1238067" cy="132445"/>
            <a:chOff x="7596525" y="772450"/>
            <a:chExt cx="928550" cy="99334"/>
          </a:xfrm>
        </p:grpSpPr>
        <p:sp>
          <p:nvSpPr>
            <p:cNvPr id="247" name="Google Shape;247;p15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57903063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1"/>
          </p:nvPr>
        </p:nvSpPr>
        <p:spPr>
          <a:xfrm>
            <a:off x="2845967" y="2320867"/>
            <a:ext cx="28584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2"/>
          </p:nvPr>
        </p:nvSpPr>
        <p:spPr>
          <a:xfrm>
            <a:off x="2845967" y="2826300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3"/>
          </p:nvPr>
        </p:nvSpPr>
        <p:spPr>
          <a:xfrm>
            <a:off x="7486433" y="2320867"/>
            <a:ext cx="3810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4"/>
          </p:nvPr>
        </p:nvSpPr>
        <p:spPr>
          <a:xfrm>
            <a:off x="7486433" y="2826300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5"/>
          </p:nvPr>
        </p:nvSpPr>
        <p:spPr>
          <a:xfrm>
            <a:off x="2845967" y="4251967"/>
            <a:ext cx="28584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6"/>
          </p:nvPr>
        </p:nvSpPr>
        <p:spPr>
          <a:xfrm>
            <a:off x="2845967" y="4747319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7"/>
          </p:nvPr>
        </p:nvSpPr>
        <p:spPr>
          <a:xfrm>
            <a:off x="7486433" y="4251967"/>
            <a:ext cx="31388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6"/>
          <p:cNvSpPr txBox="1">
            <a:spLocks noGrp="1"/>
          </p:cNvSpPr>
          <p:nvPr>
            <p:ph type="subTitle" idx="8"/>
          </p:nvPr>
        </p:nvSpPr>
        <p:spPr>
          <a:xfrm>
            <a:off x="7486433" y="4747319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6"/>
          <p:cNvSpPr txBox="1">
            <a:spLocks noGrp="1"/>
          </p:cNvSpPr>
          <p:nvPr>
            <p:ph type="title" idx="9" hasCustomPrompt="1"/>
          </p:nvPr>
        </p:nvSpPr>
        <p:spPr>
          <a:xfrm>
            <a:off x="1527367" y="23208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16"/>
          <p:cNvSpPr txBox="1">
            <a:spLocks noGrp="1"/>
          </p:cNvSpPr>
          <p:nvPr>
            <p:ph type="title" idx="13" hasCustomPrompt="1"/>
          </p:nvPr>
        </p:nvSpPr>
        <p:spPr>
          <a:xfrm>
            <a:off x="6155467" y="23208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16"/>
          <p:cNvSpPr txBox="1">
            <a:spLocks noGrp="1"/>
          </p:cNvSpPr>
          <p:nvPr>
            <p:ph type="title" idx="14" hasCustomPrompt="1"/>
          </p:nvPr>
        </p:nvSpPr>
        <p:spPr>
          <a:xfrm>
            <a:off x="1527367" y="42519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6"/>
          <p:cNvSpPr txBox="1">
            <a:spLocks noGrp="1"/>
          </p:cNvSpPr>
          <p:nvPr>
            <p:ph type="title" idx="15" hasCustomPrompt="1"/>
          </p:nvPr>
        </p:nvSpPr>
        <p:spPr>
          <a:xfrm>
            <a:off x="6155467" y="42519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grpSp>
        <p:nvGrpSpPr>
          <p:cNvPr id="270" name="Google Shape;270;p16"/>
          <p:cNvGrpSpPr/>
          <p:nvPr/>
        </p:nvGrpSpPr>
        <p:grpSpPr>
          <a:xfrm>
            <a:off x="9116651" y="379901"/>
            <a:ext cx="5661632" cy="516068"/>
            <a:chOff x="5890813" y="400625"/>
            <a:chExt cx="4246224" cy="387051"/>
          </a:xfrm>
        </p:grpSpPr>
        <p:sp>
          <p:nvSpPr>
            <p:cNvPr id="271" name="Google Shape;271;p16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75" name="Google Shape;275;p16"/>
          <p:cNvGrpSpPr/>
          <p:nvPr/>
        </p:nvGrpSpPr>
        <p:grpSpPr>
          <a:xfrm>
            <a:off x="950971" y="5961061"/>
            <a:ext cx="1222396" cy="130767"/>
            <a:chOff x="4810525" y="1175150"/>
            <a:chExt cx="133675" cy="14300"/>
          </a:xfrm>
        </p:grpSpPr>
        <p:sp>
          <p:nvSpPr>
            <p:cNvPr id="276" name="Google Shape;276;p16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53895822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lt2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287" name="Google Shape;287;p17"/>
          <p:cNvGrpSpPr/>
          <p:nvPr/>
        </p:nvGrpSpPr>
        <p:grpSpPr>
          <a:xfrm>
            <a:off x="950951" y="5995347"/>
            <a:ext cx="1100720" cy="96491"/>
            <a:chOff x="5033325" y="733775"/>
            <a:chExt cx="138525" cy="12125"/>
          </a:xfrm>
        </p:grpSpPr>
        <p:sp>
          <p:nvSpPr>
            <p:cNvPr id="288" name="Google Shape;288;p17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95" name="Google Shape;295;p17"/>
          <p:cNvGrpSpPr/>
          <p:nvPr/>
        </p:nvGrpSpPr>
        <p:grpSpPr>
          <a:xfrm>
            <a:off x="8699801" y="6231451"/>
            <a:ext cx="3695167" cy="336836"/>
            <a:chOff x="6524850" y="4568863"/>
            <a:chExt cx="2771375" cy="252627"/>
          </a:xfrm>
        </p:grpSpPr>
        <p:sp>
          <p:nvSpPr>
            <p:cNvPr id="296" name="Google Shape;296;p17"/>
            <p:cNvSpPr/>
            <p:nvPr/>
          </p:nvSpPr>
          <p:spPr>
            <a:xfrm>
              <a:off x="6584634" y="4629460"/>
              <a:ext cx="2711591" cy="192030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6524850" y="4602556"/>
              <a:ext cx="65966" cy="65969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6834613" y="4609802"/>
              <a:ext cx="2461610" cy="128797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6791396" y="4568863"/>
              <a:ext cx="65966" cy="65969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7102223" y="4705613"/>
              <a:ext cx="53806" cy="53809"/>
            </a:xfrm>
            <a:custGeom>
              <a:avLst/>
              <a:gdLst/>
              <a:ahLst/>
              <a:cxnLst/>
              <a:rect l="l" t="t" r="r" b="b"/>
              <a:pathLst>
                <a:path w="1062" h="1062" extrusionOk="0">
                  <a:moveTo>
                    <a:pt x="531" y="0"/>
                  </a:moveTo>
                  <a:cubicBezTo>
                    <a:pt x="238" y="0"/>
                    <a:pt x="1" y="238"/>
                    <a:pt x="1" y="530"/>
                  </a:cubicBezTo>
                  <a:cubicBezTo>
                    <a:pt x="1" y="824"/>
                    <a:pt x="238" y="1061"/>
                    <a:pt x="531" y="1061"/>
                  </a:cubicBezTo>
                  <a:cubicBezTo>
                    <a:pt x="824" y="1061"/>
                    <a:pt x="1061" y="824"/>
                    <a:pt x="1061" y="530"/>
                  </a:cubicBezTo>
                  <a:cubicBezTo>
                    <a:pt x="1061" y="238"/>
                    <a:pt x="824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38959880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lt2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03" name="Google Shape;303;p18"/>
          <p:cNvGrpSpPr/>
          <p:nvPr/>
        </p:nvGrpSpPr>
        <p:grpSpPr>
          <a:xfrm>
            <a:off x="10058533" y="5959400"/>
            <a:ext cx="1238067" cy="132445"/>
            <a:chOff x="7596525" y="772450"/>
            <a:chExt cx="928550" cy="99334"/>
          </a:xfrm>
        </p:grpSpPr>
        <p:sp>
          <p:nvSpPr>
            <p:cNvPr id="304" name="Google Shape;304;p18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023407790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lt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15" name="Google Shape;315;p19"/>
          <p:cNvGrpSpPr/>
          <p:nvPr/>
        </p:nvGrpSpPr>
        <p:grpSpPr>
          <a:xfrm>
            <a:off x="9508817" y="203267"/>
            <a:ext cx="5661632" cy="516068"/>
            <a:chOff x="5890813" y="400625"/>
            <a:chExt cx="4246224" cy="387051"/>
          </a:xfrm>
        </p:grpSpPr>
        <p:sp>
          <p:nvSpPr>
            <p:cNvPr id="316" name="Google Shape;316;p19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20" name="Google Shape;320;p19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321" name="Google Shape;321;p19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24129552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lt2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>
            <a:spLocks noGrp="1"/>
          </p:cNvSpPr>
          <p:nvPr>
            <p:ph type="title"/>
          </p:nvPr>
        </p:nvSpPr>
        <p:spPr>
          <a:xfrm>
            <a:off x="950967" y="1675517"/>
            <a:ext cx="4758400" cy="16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subTitle" idx="1"/>
          </p:nvPr>
        </p:nvSpPr>
        <p:spPr>
          <a:xfrm>
            <a:off x="1419367" y="3587900"/>
            <a:ext cx="4290000" cy="1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3" name="Google Shape;333;p20"/>
          <p:cNvGrpSpPr/>
          <p:nvPr/>
        </p:nvGrpSpPr>
        <p:grpSpPr>
          <a:xfrm>
            <a:off x="4341705" y="3363611"/>
            <a:ext cx="1222396" cy="130767"/>
            <a:chOff x="4810525" y="1175150"/>
            <a:chExt cx="133675" cy="14300"/>
          </a:xfrm>
        </p:grpSpPr>
        <p:sp>
          <p:nvSpPr>
            <p:cNvPr id="334" name="Google Shape;334;p20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3" name="Google Shape;343;p20"/>
          <p:cNvGrpSpPr/>
          <p:nvPr/>
        </p:nvGrpSpPr>
        <p:grpSpPr>
          <a:xfrm rot="10800000">
            <a:off x="9769294" y="5976328"/>
            <a:ext cx="6187057" cy="640848"/>
            <a:chOff x="4612950" y="1991350"/>
            <a:chExt cx="5002471" cy="518150"/>
          </a:xfrm>
        </p:grpSpPr>
        <p:sp>
          <p:nvSpPr>
            <p:cNvPr id="344" name="Google Shape;344;p2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5522267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lt2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>
            <a:spLocks noGrp="1"/>
          </p:cNvSpPr>
          <p:nvPr>
            <p:ph type="title"/>
          </p:nvPr>
        </p:nvSpPr>
        <p:spPr>
          <a:xfrm>
            <a:off x="6538213" y="2311873"/>
            <a:ext cx="4758400" cy="7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50" name="Google Shape;350;p21"/>
          <p:cNvSpPr txBox="1">
            <a:spLocks noGrp="1"/>
          </p:cNvSpPr>
          <p:nvPr>
            <p:ph type="subTitle" idx="1"/>
          </p:nvPr>
        </p:nvSpPr>
        <p:spPr>
          <a:xfrm>
            <a:off x="6538213" y="3591956"/>
            <a:ext cx="4290000" cy="17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1" name="Google Shape;351;p21"/>
          <p:cNvGrpSpPr/>
          <p:nvPr/>
        </p:nvGrpSpPr>
        <p:grpSpPr>
          <a:xfrm>
            <a:off x="6679705" y="3373678"/>
            <a:ext cx="1222396" cy="130767"/>
            <a:chOff x="4810525" y="1175150"/>
            <a:chExt cx="133675" cy="14300"/>
          </a:xfrm>
        </p:grpSpPr>
        <p:sp>
          <p:nvSpPr>
            <p:cNvPr id="352" name="Google Shape;352;p21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61" name="Google Shape;361;p21"/>
          <p:cNvGrpSpPr/>
          <p:nvPr/>
        </p:nvGrpSpPr>
        <p:grpSpPr>
          <a:xfrm rot="10800000">
            <a:off x="9769294" y="398912"/>
            <a:ext cx="6187057" cy="640848"/>
            <a:chOff x="4612950" y="1991350"/>
            <a:chExt cx="5002471" cy="518150"/>
          </a:xfrm>
        </p:grpSpPr>
        <p:sp>
          <p:nvSpPr>
            <p:cNvPr id="362" name="Google Shape;362;p21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769949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Section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 flipH="1">
            <a:off x="1573337" y="1796051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573337" y="1380284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1573337" y="365731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2912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lt2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68" name="Google Shape;368;p22"/>
          <p:cNvGrpSpPr/>
          <p:nvPr/>
        </p:nvGrpSpPr>
        <p:grpSpPr>
          <a:xfrm flipH="1">
            <a:off x="11022323" y="5780434"/>
            <a:ext cx="5109751" cy="480767"/>
            <a:chOff x="1518200" y="4742325"/>
            <a:chExt cx="1982675" cy="133675"/>
          </a:xfrm>
        </p:grpSpPr>
        <p:sp>
          <p:nvSpPr>
            <p:cNvPr id="369" name="Google Shape;369;p22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73" name="Google Shape;373;p22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374" name="Google Shape;374;p22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57314181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bg>
      <p:bgPr>
        <a:solidFill>
          <a:schemeClr val="lt2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5" name="Google Shape;385;p23"/>
          <p:cNvSpPr txBox="1">
            <a:spLocks noGrp="1"/>
          </p:cNvSpPr>
          <p:nvPr>
            <p:ph type="subTitle" idx="1"/>
          </p:nvPr>
        </p:nvSpPr>
        <p:spPr>
          <a:xfrm>
            <a:off x="950967" y="2845133"/>
            <a:ext cx="4902400" cy="25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6" name="Google Shape;386;p23"/>
          <p:cNvSpPr txBox="1"/>
          <p:nvPr/>
        </p:nvSpPr>
        <p:spPr>
          <a:xfrm>
            <a:off x="950967" y="2058600"/>
            <a:ext cx="101528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867">
                <a:solidFill>
                  <a:srgbClr val="33678A"/>
                </a:solidFill>
                <a:latin typeface="Nunito"/>
                <a:ea typeface="Nunito"/>
                <a:cs typeface="Nunito"/>
                <a:sym typeface="Nunito"/>
              </a:rPr>
              <a:t>Did you like the resources on this template? Get them for free at our other websites.</a:t>
            </a:r>
            <a:endParaRPr sz="1867">
              <a:solidFill>
                <a:srgbClr val="33678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11097871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lt2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subTitle" idx="1"/>
          </p:nvPr>
        </p:nvSpPr>
        <p:spPr>
          <a:xfrm>
            <a:off x="1730900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4"/>
          <p:cNvSpPr txBox="1">
            <a:spLocks noGrp="1"/>
          </p:cNvSpPr>
          <p:nvPr>
            <p:ph type="subTitle" idx="2"/>
          </p:nvPr>
        </p:nvSpPr>
        <p:spPr>
          <a:xfrm>
            <a:off x="1090433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24"/>
          <p:cNvSpPr txBox="1">
            <a:spLocks noGrp="1"/>
          </p:cNvSpPr>
          <p:nvPr>
            <p:ph type="subTitle" idx="3"/>
          </p:nvPr>
        </p:nvSpPr>
        <p:spPr>
          <a:xfrm>
            <a:off x="1730767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4"/>
          <p:cNvSpPr txBox="1">
            <a:spLocks noGrp="1"/>
          </p:cNvSpPr>
          <p:nvPr>
            <p:ph type="subTitle" idx="4"/>
          </p:nvPr>
        </p:nvSpPr>
        <p:spPr>
          <a:xfrm>
            <a:off x="1090433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subTitle" idx="5"/>
          </p:nvPr>
        </p:nvSpPr>
        <p:spPr>
          <a:xfrm>
            <a:off x="5379284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4"/>
          <p:cNvSpPr txBox="1">
            <a:spLocks noGrp="1"/>
          </p:cNvSpPr>
          <p:nvPr>
            <p:ph type="subTitle" idx="6"/>
          </p:nvPr>
        </p:nvSpPr>
        <p:spPr>
          <a:xfrm>
            <a:off x="4743800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4"/>
          <p:cNvSpPr txBox="1">
            <a:spLocks noGrp="1"/>
          </p:cNvSpPr>
          <p:nvPr>
            <p:ph type="subTitle" idx="7"/>
          </p:nvPr>
        </p:nvSpPr>
        <p:spPr>
          <a:xfrm>
            <a:off x="5318633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4"/>
          <p:cNvSpPr txBox="1">
            <a:spLocks noGrp="1"/>
          </p:cNvSpPr>
          <p:nvPr>
            <p:ph type="subTitle" idx="8"/>
          </p:nvPr>
        </p:nvSpPr>
        <p:spPr>
          <a:xfrm>
            <a:off x="4743800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4"/>
          <p:cNvSpPr txBox="1">
            <a:spLocks noGrp="1"/>
          </p:cNvSpPr>
          <p:nvPr>
            <p:ph type="subTitle" idx="9"/>
          </p:nvPr>
        </p:nvSpPr>
        <p:spPr>
          <a:xfrm>
            <a:off x="9027667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4"/>
          <p:cNvSpPr txBox="1">
            <a:spLocks noGrp="1"/>
          </p:cNvSpPr>
          <p:nvPr>
            <p:ph type="subTitle" idx="13"/>
          </p:nvPr>
        </p:nvSpPr>
        <p:spPr>
          <a:xfrm>
            <a:off x="8452833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4"/>
          <p:cNvSpPr txBox="1">
            <a:spLocks noGrp="1"/>
          </p:cNvSpPr>
          <p:nvPr>
            <p:ph type="subTitle" idx="14"/>
          </p:nvPr>
        </p:nvSpPr>
        <p:spPr>
          <a:xfrm>
            <a:off x="9027764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4"/>
          <p:cNvSpPr txBox="1">
            <a:spLocks noGrp="1"/>
          </p:cNvSpPr>
          <p:nvPr>
            <p:ph type="subTitle" idx="15"/>
          </p:nvPr>
        </p:nvSpPr>
        <p:spPr>
          <a:xfrm>
            <a:off x="8452833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1" name="Google Shape;401;p24"/>
          <p:cNvGrpSpPr/>
          <p:nvPr/>
        </p:nvGrpSpPr>
        <p:grpSpPr>
          <a:xfrm>
            <a:off x="10338094" y="719350"/>
            <a:ext cx="958501" cy="139373"/>
            <a:chOff x="7458947" y="539500"/>
            <a:chExt cx="1013500" cy="147350"/>
          </a:xfrm>
        </p:grpSpPr>
        <p:sp>
          <p:nvSpPr>
            <p:cNvPr id="402" name="Google Shape;402;p24"/>
            <p:cNvSpPr/>
            <p:nvPr/>
          </p:nvSpPr>
          <p:spPr>
            <a:xfrm>
              <a:off x="7458947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76754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7892022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8108559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83252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7" name="Google Shape;407;p24"/>
          <p:cNvGrpSpPr/>
          <p:nvPr/>
        </p:nvGrpSpPr>
        <p:grpSpPr>
          <a:xfrm>
            <a:off x="-329920" y="5738178"/>
            <a:ext cx="3129024" cy="882092"/>
            <a:chOff x="4583450" y="1155225"/>
            <a:chExt cx="394375" cy="111175"/>
          </a:xfrm>
        </p:grpSpPr>
        <p:sp>
          <p:nvSpPr>
            <p:cNvPr id="408" name="Google Shape;408;p24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84790849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>
            <a:spLocks noGrp="1"/>
          </p:cNvSpPr>
          <p:nvPr>
            <p:ph type="subTitle" idx="1"/>
          </p:nvPr>
        </p:nvSpPr>
        <p:spPr>
          <a:xfrm>
            <a:off x="950967" y="2325267"/>
            <a:ext cx="4277200" cy="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5"/>
          <p:cNvSpPr txBox="1">
            <a:spLocks noGrp="1"/>
          </p:cNvSpPr>
          <p:nvPr>
            <p:ph type="title"/>
          </p:nvPr>
        </p:nvSpPr>
        <p:spPr>
          <a:xfrm>
            <a:off x="950967" y="1443500"/>
            <a:ext cx="4277200" cy="7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6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5" name="Google Shape;415;p25"/>
          <p:cNvSpPr txBox="1"/>
          <p:nvPr/>
        </p:nvSpPr>
        <p:spPr>
          <a:xfrm>
            <a:off x="4729967" y="5453067"/>
            <a:ext cx="6566800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spcBef>
                <a:spcPts val="400"/>
              </a:spcBef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6" name="Google Shape;416;p25"/>
          <p:cNvSpPr txBox="1">
            <a:spLocks noGrp="1"/>
          </p:cNvSpPr>
          <p:nvPr>
            <p:ph type="subTitle" idx="2"/>
          </p:nvPr>
        </p:nvSpPr>
        <p:spPr>
          <a:xfrm>
            <a:off x="1629167" y="3289933"/>
            <a:ext cx="3100800" cy="17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7" name="Google Shape;417;p25"/>
          <p:cNvGrpSpPr/>
          <p:nvPr/>
        </p:nvGrpSpPr>
        <p:grpSpPr>
          <a:xfrm>
            <a:off x="9766643" y="4746094"/>
            <a:ext cx="1335315" cy="142829"/>
            <a:chOff x="6308362" y="2194519"/>
            <a:chExt cx="1268185" cy="135666"/>
          </a:xfrm>
        </p:grpSpPr>
        <p:sp>
          <p:nvSpPr>
            <p:cNvPr id="418" name="Google Shape;418;p25"/>
            <p:cNvSpPr/>
            <p:nvPr/>
          </p:nvSpPr>
          <p:spPr>
            <a:xfrm flipH="1">
              <a:off x="7530297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9" name="Google Shape;419;p25"/>
            <p:cNvSpPr/>
            <p:nvPr/>
          </p:nvSpPr>
          <p:spPr>
            <a:xfrm flipH="1">
              <a:off x="7285294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0" name="Google Shape;420;p25"/>
            <p:cNvSpPr/>
            <p:nvPr/>
          </p:nvSpPr>
          <p:spPr>
            <a:xfrm flipH="1">
              <a:off x="7163622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1" name="Google Shape;421;p25"/>
            <p:cNvSpPr/>
            <p:nvPr/>
          </p:nvSpPr>
          <p:spPr>
            <a:xfrm flipH="1">
              <a:off x="7041950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2" name="Google Shape;422;p25"/>
            <p:cNvSpPr/>
            <p:nvPr/>
          </p:nvSpPr>
          <p:spPr>
            <a:xfrm flipH="1">
              <a:off x="6911740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3" name="Google Shape;423;p25"/>
            <p:cNvSpPr/>
            <p:nvPr/>
          </p:nvSpPr>
          <p:spPr>
            <a:xfrm flipH="1">
              <a:off x="6814735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4" name="Google Shape;424;p25"/>
            <p:cNvSpPr/>
            <p:nvPr/>
          </p:nvSpPr>
          <p:spPr>
            <a:xfrm flipH="1">
              <a:off x="6421733" y="2194519"/>
              <a:ext cx="46012" cy="135666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5" name="Google Shape;425;p25"/>
            <p:cNvSpPr/>
            <p:nvPr/>
          </p:nvSpPr>
          <p:spPr>
            <a:xfrm flipH="1">
              <a:off x="6652980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6" name="Google Shape;426;p25"/>
            <p:cNvSpPr/>
            <p:nvPr/>
          </p:nvSpPr>
          <p:spPr>
            <a:xfrm flipH="1">
              <a:off x="6308362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27" name="Google Shape;427;p25"/>
          <p:cNvGrpSpPr/>
          <p:nvPr/>
        </p:nvGrpSpPr>
        <p:grpSpPr>
          <a:xfrm flipH="1">
            <a:off x="7559417" y="878456"/>
            <a:ext cx="3737188" cy="2511592"/>
            <a:chOff x="4583450" y="1118650"/>
            <a:chExt cx="844575" cy="567600"/>
          </a:xfrm>
        </p:grpSpPr>
        <p:sp>
          <p:nvSpPr>
            <p:cNvPr id="428" name="Google Shape;428;p25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88666335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6"/>
          <p:cNvSpPr txBox="1">
            <a:spLocks noGrp="1"/>
          </p:cNvSpPr>
          <p:nvPr>
            <p:ph type="title"/>
          </p:nvPr>
        </p:nvSpPr>
        <p:spPr>
          <a:xfrm>
            <a:off x="950967" y="3387433"/>
            <a:ext cx="5586000" cy="10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93" name="Google Shape;493;p26"/>
          <p:cNvSpPr txBox="1">
            <a:spLocks noGrp="1"/>
          </p:cNvSpPr>
          <p:nvPr>
            <p:ph type="subTitle" idx="1"/>
          </p:nvPr>
        </p:nvSpPr>
        <p:spPr>
          <a:xfrm>
            <a:off x="950967" y="4738932"/>
            <a:ext cx="4667600" cy="12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494" name="Google Shape;494;p26"/>
          <p:cNvGrpSpPr/>
          <p:nvPr/>
        </p:nvGrpSpPr>
        <p:grpSpPr>
          <a:xfrm>
            <a:off x="950967" y="719334"/>
            <a:ext cx="1238067" cy="132445"/>
            <a:chOff x="7596525" y="772450"/>
            <a:chExt cx="928550" cy="99334"/>
          </a:xfrm>
        </p:grpSpPr>
        <p:sp>
          <p:nvSpPr>
            <p:cNvPr id="495" name="Google Shape;495;p26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029922523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7"/>
          <p:cNvSpPr txBox="1">
            <a:spLocks noGrp="1"/>
          </p:cNvSpPr>
          <p:nvPr>
            <p:ph type="title"/>
          </p:nvPr>
        </p:nvSpPr>
        <p:spPr>
          <a:xfrm>
            <a:off x="950967" y="3095900"/>
            <a:ext cx="5586000" cy="10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506" name="Google Shape;506;p27"/>
          <p:cNvSpPr txBox="1">
            <a:spLocks noGrp="1"/>
          </p:cNvSpPr>
          <p:nvPr>
            <p:ph type="subTitle" idx="1"/>
          </p:nvPr>
        </p:nvSpPr>
        <p:spPr>
          <a:xfrm>
            <a:off x="950967" y="4447400"/>
            <a:ext cx="4667600" cy="16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507" name="Google Shape;507;p27"/>
          <p:cNvGrpSpPr/>
          <p:nvPr/>
        </p:nvGrpSpPr>
        <p:grpSpPr>
          <a:xfrm>
            <a:off x="10058533" y="719334"/>
            <a:ext cx="1238067" cy="132445"/>
            <a:chOff x="7596525" y="772450"/>
            <a:chExt cx="928550" cy="99334"/>
          </a:xfrm>
        </p:grpSpPr>
        <p:sp>
          <p:nvSpPr>
            <p:cNvPr id="508" name="Google Shape;508;p27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545417680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8"/>
          <p:cNvSpPr txBox="1">
            <a:spLocks noGrp="1"/>
          </p:cNvSpPr>
          <p:nvPr>
            <p:ph type="title" hasCustomPrompt="1"/>
          </p:nvPr>
        </p:nvSpPr>
        <p:spPr>
          <a:xfrm>
            <a:off x="951000" y="1202481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9" name="Google Shape;519;p28"/>
          <p:cNvSpPr txBox="1">
            <a:spLocks noGrp="1"/>
          </p:cNvSpPr>
          <p:nvPr>
            <p:ph type="subTitle" idx="1"/>
          </p:nvPr>
        </p:nvSpPr>
        <p:spPr>
          <a:xfrm>
            <a:off x="951000" y="2066177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28"/>
          <p:cNvSpPr txBox="1">
            <a:spLocks noGrp="1"/>
          </p:cNvSpPr>
          <p:nvPr>
            <p:ph type="title" idx="2" hasCustomPrompt="1"/>
          </p:nvPr>
        </p:nvSpPr>
        <p:spPr>
          <a:xfrm>
            <a:off x="951000" y="2792348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1" name="Google Shape;521;p28"/>
          <p:cNvSpPr txBox="1">
            <a:spLocks noGrp="1"/>
          </p:cNvSpPr>
          <p:nvPr>
            <p:ph type="title" idx="3" hasCustomPrompt="1"/>
          </p:nvPr>
        </p:nvSpPr>
        <p:spPr>
          <a:xfrm>
            <a:off x="951000" y="4382215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2" name="Google Shape;522;p28"/>
          <p:cNvSpPr txBox="1">
            <a:spLocks noGrp="1"/>
          </p:cNvSpPr>
          <p:nvPr>
            <p:ph type="subTitle" idx="4"/>
          </p:nvPr>
        </p:nvSpPr>
        <p:spPr>
          <a:xfrm>
            <a:off x="951000" y="5245911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8"/>
          <p:cNvSpPr txBox="1">
            <a:spLocks noGrp="1"/>
          </p:cNvSpPr>
          <p:nvPr>
            <p:ph type="subTitle" idx="5"/>
          </p:nvPr>
        </p:nvSpPr>
        <p:spPr>
          <a:xfrm>
            <a:off x="951000" y="3646205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524" name="Google Shape;524;p28"/>
          <p:cNvGrpSpPr/>
          <p:nvPr/>
        </p:nvGrpSpPr>
        <p:grpSpPr>
          <a:xfrm flipH="1">
            <a:off x="9873767" y="350267"/>
            <a:ext cx="2663533" cy="924667"/>
            <a:chOff x="6541275" y="2323925"/>
            <a:chExt cx="1997650" cy="693500"/>
          </a:xfrm>
        </p:grpSpPr>
        <p:sp>
          <p:nvSpPr>
            <p:cNvPr id="525" name="Google Shape;525;p2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42" name="Google Shape;542;p28"/>
          <p:cNvGrpSpPr/>
          <p:nvPr/>
        </p:nvGrpSpPr>
        <p:grpSpPr>
          <a:xfrm>
            <a:off x="-380800" y="5629500"/>
            <a:ext cx="2663533" cy="924667"/>
            <a:chOff x="6541275" y="2323925"/>
            <a:chExt cx="1997650" cy="693500"/>
          </a:xfrm>
        </p:grpSpPr>
        <p:sp>
          <p:nvSpPr>
            <p:cNvPr id="543" name="Google Shape;543;p2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13857978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29"/>
          <p:cNvGrpSpPr/>
          <p:nvPr/>
        </p:nvGrpSpPr>
        <p:grpSpPr>
          <a:xfrm flipH="1">
            <a:off x="9873767" y="350267"/>
            <a:ext cx="2663533" cy="924667"/>
            <a:chOff x="6541275" y="2323925"/>
            <a:chExt cx="1997650" cy="693500"/>
          </a:xfrm>
        </p:grpSpPr>
        <p:sp>
          <p:nvSpPr>
            <p:cNvPr id="562" name="Google Shape;562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79" name="Google Shape;579;p29"/>
          <p:cNvGrpSpPr/>
          <p:nvPr/>
        </p:nvGrpSpPr>
        <p:grpSpPr>
          <a:xfrm>
            <a:off x="-380800" y="5629500"/>
            <a:ext cx="2663533" cy="924667"/>
            <a:chOff x="6541275" y="2323925"/>
            <a:chExt cx="1997650" cy="693500"/>
          </a:xfrm>
        </p:grpSpPr>
        <p:sp>
          <p:nvSpPr>
            <p:cNvPr id="580" name="Google Shape;580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70476539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30"/>
          <p:cNvGrpSpPr/>
          <p:nvPr/>
        </p:nvGrpSpPr>
        <p:grpSpPr>
          <a:xfrm rot="10800000">
            <a:off x="7258801" y="5818433"/>
            <a:ext cx="6669961" cy="690867"/>
            <a:chOff x="4612950" y="1991350"/>
            <a:chExt cx="5002471" cy="518150"/>
          </a:xfrm>
        </p:grpSpPr>
        <p:sp>
          <p:nvSpPr>
            <p:cNvPr id="599" name="Google Shape;599;p3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2441120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31"/>
          <p:cNvGrpSpPr/>
          <p:nvPr/>
        </p:nvGrpSpPr>
        <p:grpSpPr>
          <a:xfrm>
            <a:off x="-329920" y="5738178"/>
            <a:ext cx="3129024" cy="882092"/>
            <a:chOff x="4583450" y="1155225"/>
            <a:chExt cx="394375" cy="111175"/>
          </a:xfrm>
        </p:grpSpPr>
        <p:sp>
          <p:nvSpPr>
            <p:cNvPr id="605" name="Google Shape;605;p31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060081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ctrTitle" idx="2"/>
          </p:nvPr>
        </p:nvSpPr>
        <p:spPr>
          <a:xfrm>
            <a:off x="3047680" y="2202723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>
            <a:off x="3047680" y="2595056"/>
            <a:ext cx="227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ctrTitle" idx="3"/>
          </p:nvPr>
        </p:nvSpPr>
        <p:spPr>
          <a:xfrm>
            <a:off x="3047680" y="4760764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4"/>
          </p:nvPr>
        </p:nvSpPr>
        <p:spPr>
          <a:xfrm>
            <a:off x="3047680" y="5153097"/>
            <a:ext cx="227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ctrTitle" idx="5"/>
          </p:nvPr>
        </p:nvSpPr>
        <p:spPr>
          <a:xfrm>
            <a:off x="6729729" y="2202723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6"/>
          </p:nvPr>
        </p:nvSpPr>
        <p:spPr>
          <a:xfrm>
            <a:off x="6729732" y="2595056"/>
            <a:ext cx="23908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ctrTitle" idx="7"/>
          </p:nvPr>
        </p:nvSpPr>
        <p:spPr>
          <a:xfrm>
            <a:off x="6729729" y="4760764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8"/>
          </p:nvPr>
        </p:nvSpPr>
        <p:spPr>
          <a:xfrm>
            <a:off x="6729732" y="5153097"/>
            <a:ext cx="23908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5855069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1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32"/>
          <p:cNvGrpSpPr/>
          <p:nvPr/>
        </p:nvGrpSpPr>
        <p:grpSpPr>
          <a:xfrm rot="10800000" flipH="1">
            <a:off x="-266483" y="599789"/>
            <a:ext cx="3737188" cy="2511592"/>
            <a:chOff x="4583450" y="1118650"/>
            <a:chExt cx="844575" cy="567600"/>
          </a:xfrm>
        </p:grpSpPr>
        <p:sp>
          <p:nvSpPr>
            <p:cNvPr id="611" name="Google Shape;611;p32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682061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ctrTitle"/>
          </p:nvPr>
        </p:nvSpPr>
        <p:spPr>
          <a:xfrm flipH="1">
            <a:off x="1591372" y="2148200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8266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Section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ctrTitle"/>
          </p:nvPr>
        </p:nvSpPr>
        <p:spPr>
          <a:xfrm flipH="1">
            <a:off x="3013772" y="292507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013772" y="250930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"/>
          </p:nvPr>
        </p:nvSpPr>
        <p:spPr>
          <a:xfrm>
            <a:off x="3013772" y="463473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2211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Title + Design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02407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Title + Design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641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514500" y="2798200"/>
            <a:ext cx="31632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520395" y="268871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920595" y="875304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824597" y="725931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807208" y="2021077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807208" y="3316224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7896011" y="2790184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7896011" y="4149781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7896011" y="5509377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520395" y="1557139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920595" y="2163569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520395" y="2855115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920595" y="3461541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9082077" y="2366907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9082077" y="2973340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9082077" y="3732127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9082077" y="4338556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9082077" y="5081804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9082077" y="5688231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5547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6">
  <p:cSld name="Section 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ctrTitle"/>
          </p:nvPr>
        </p:nvSpPr>
        <p:spPr>
          <a:xfrm flipH="1">
            <a:off x="2264096" y="290463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219296" y="24888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3558496" y="463473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49200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Title + Design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2643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ctrTitle"/>
          </p:nvPr>
        </p:nvSpPr>
        <p:spPr>
          <a:xfrm flipH="1">
            <a:off x="2632200" y="1548000"/>
            <a:ext cx="6927600" cy="18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1"/>
          </p:nvPr>
        </p:nvSpPr>
        <p:spPr>
          <a:xfrm>
            <a:off x="2870000" y="3326467"/>
            <a:ext cx="64520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834541" y="4963224"/>
            <a:ext cx="5106800" cy="2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333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12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985509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856067" y="2846400"/>
            <a:ext cx="70776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8679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6542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54497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52422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523433" y="4325600"/>
            <a:ext cx="5145200" cy="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Roboto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15867" y="1934400"/>
            <a:ext cx="7960400" cy="23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867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26882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625433" y="3655967"/>
            <a:ext cx="6996400" cy="12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64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274833" y="1718800"/>
            <a:ext cx="5697600" cy="1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14" name="Google Shape;14;p3"/>
          <p:cNvGrpSpPr/>
          <p:nvPr/>
        </p:nvGrpSpPr>
        <p:grpSpPr>
          <a:xfrm>
            <a:off x="5614771" y="3268394"/>
            <a:ext cx="1222396" cy="130767"/>
            <a:chOff x="4810525" y="1175150"/>
            <a:chExt cx="133675" cy="14300"/>
          </a:xfrm>
        </p:grpSpPr>
        <p:sp>
          <p:nvSpPr>
            <p:cNvPr id="15" name="Google Shape;15;p3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4" name="Google Shape;24;p3"/>
          <p:cNvGrpSpPr/>
          <p:nvPr/>
        </p:nvGrpSpPr>
        <p:grpSpPr>
          <a:xfrm rot="10800000" flipH="1">
            <a:off x="-266483" y="599789"/>
            <a:ext cx="3737188" cy="2511592"/>
            <a:chOff x="4583450" y="1118650"/>
            <a:chExt cx="844575" cy="567600"/>
          </a:xfrm>
        </p:grpSpPr>
        <p:sp>
          <p:nvSpPr>
            <p:cNvPr id="25" name="Google Shape;25;p3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0371973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950967" y="1596133"/>
            <a:ext cx="103456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619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530200" y="4113533"/>
            <a:ext cx="6674000" cy="13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530105" y="30984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530100" y="5371945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22638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1"/>
          </p:nvPr>
        </p:nvSpPr>
        <p:spPr>
          <a:xfrm>
            <a:off x="2294300" y="3452051"/>
            <a:ext cx="3280000" cy="1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2"/>
          </p:nvPr>
        </p:nvSpPr>
        <p:spPr>
          <a:xfrm>
            <a:off x="6601072" y="3452051"/>
            <a:ext cx="3280000" cy="1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 b="0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3"/>
          </p:nvPr>
        </p:nvSpPr>
        <p:spPr>
          <a:xfrm>
            <a:off x="6748476" y="5211851"/>
            <a:ext cx="2985200" cy="4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4"/>
          </p:nvPr>
        </p:nvSpPr>
        <p:spPr>
          <a:xfrm>
            <a:off x="2694484" y="5211851"/>
            <a:ext cx="2479600" cy="4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7" name="Google Shape;97;p5"/>
          <p:cNvCxnSpPr/>
          <p:nvPr/>
        </p:nvCxnSpPr>
        <p:spPr>
          <a:xfrm>
            <a:off x="3104500" y="4958567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8" name="Google Shape;98;p5"/>
          <p:cNvCxnSpPr/>
          <p:nvPr/>
        </p:nvCxnSpPr>
        <p:spPr>
          <a:xfrm>
            <a:off x="7411267" y="4958567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99" name="Google Shape;99;p5"/>
          <p:cNvGrpSpPr/>
          <p:nvPr/>
        </p:nvGrpSpPr>
        <p:grpSpPr>
          <a:xfrm>
            <a:off x="950905" y="5977485"/>
            <a:ext cx="956467" cy="114427"/>
            <a:chOff x="656432" y="1229355"/>
            <a:chExt cx="1099051" cy="159993"/>
          </a:xfrm>
        </p:grpSpPr>
        <p:sp>
          <p:nvSpPr>
            <p:cNvPr id="100" name="Google Shape;100;p5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05" name="Google Shape;105;p5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106" name="Google Shape;106;p5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10575351" y="671096"/>
            <a:ext cx="1100720" cy="96491"/>
            <a:chOff x="5033325" y="733775"/>
            <a:chExt cx="138525" cy="12125"/>
          </a:xfrm>
        </p:grpSpPr>
        <p:sp>
          <p:nvSpPr>
            <p:cNvPr id="116" name="Google Shape;116;p5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7357153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6"/>
          <p:cNvGrpSpPr/>
          <p:nvPr/>
        </p:nvGrpSpPr>
        <p:grpSpPr>
          <a:xfrm>
            <a:off x="1297533" y="5822320"/>
            <a:ext cx="9596940" cy="647040"/>
            <a:chOff x="1518200" y="4742325"/>
            <a:chExt cx="1982675" cy="133675"/>
          </a:xfrm>
        </p:grpSpPr>
        <p:sp>
          <p:nvSpPr>
            <p:cNvPr id="126" name="Google Shape;126;p6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30" name="Google Shape;130;p6"/>
          <p:cNvGrpSpPr/>
          <p:nvPr/>
        </p:nvGrpSpPr>
        <p:grpSpPr>
          <a:xfrm>
            <a:off x="10136701" y="719333"/>
            <a:ext cx="1159900" cy="168635"/>
            <a:chOff x="7602525" y="539500"/>
            <a:chExt cx="869925" cy="126476"/>
          </a:xfrm>
        </p:grpSpPr>
        <p:sp>
          <p:nvSpPr>
            <p:cNvPr id="131" name="Google Shape;131;p6"/>
            <p:cNvSpPr/>
            <p:nvPr/>
          </p:nvSpPr>
          <p:spPr>
            <a:xfrm>
              <a:off x="7602525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7788387" y="539500"/>
              <a:ext cx="126315" cy="126476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7974249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8160112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8346134" y="539500"/>
              <a:ext cx="126315" cy="126476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36" name="Google Shape;136;p6"/>
          <p:cNvGrpSpPr/>
          <p:nvPr/>
        </p:nvGrpSpPr>
        <p:grpSpPr>
          <a:xfrm>
            <a:off x="10167407" y="737937"/>
            <a:ext cx="1098464" cy="131408"/>
            <a:chOff x="656432" y="1229355"/>
            <a:chExt cx="1099051" cy="159993"/>
          </a:xfrm>
        </p:grpSpPr>
        <p:sp>
          <p:nvSpPr>
            <p:cNvPr id="137" name="Google Shape;137;p6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412121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0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l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subTitle" idx="1"/>
          </p:nvPr>
        </p:nvSpPr>
        <p:spPr>
          <a:xfrm>
            <a:off x="965467" y="2166767"/>
            <a:ext cx="7138000" cy="36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29553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subTitle" idx="1"/>
          </p:nvPr>
        </p:nvSpPr>
        <p:spPr>
          <a:xfrm>
            <a:off x="3845867" y="4170767"/>
            <a:ext cx="4500400" cy="8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7" name="Google Shape;147;p8"/>
          <p:cNvCxnSpPr/>
          <p:nvPr/>
        </p:nvCxnSpPr>
        <p:spPr>
          <a:xfrm>
            <a:off x="5266200" y="3895400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1528867" y="2801833"/>
            <a:ext cx="9134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58045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/>
          <p:nvPr/>
        </p:nvSpPr>
        <p:spPr>
          <a:xfrm>
            <a:off x="6504500" y="0"/>
            <a:ext cx="57188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1092367" y="2382351"/>
            <a:ext cx="4406000" cy="1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ubTitle" idx="1"/>
          </p:nvPr>
        </p:nvSpPr>
        <p:spPr>
          <a:xfrm>
            <a:off x="1759525" y="4422300"/>
            <a:ext cx="3072000" cy="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ubTitle" idx="2"/>
          </p:nvPr>
        </p:nvSpPr>
        <p:spPr>
          <a:xfrm>
            <a:off x="7512367" y="2274800"/>
            <a:ext cx="3540000" cy="2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7" b="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>
            <a:off x="2920968" y="5323012"/>
            <a:ext cx="1079200" cy="156869"/>
            <a:chOff x="4706825" y="692850"/>
            <a:chExt cx="1214950" cy="176575"/>
          </a:xfrm>
        </p:grpSpPr>
        <p:sp>
          <p:nvSpPr>
            <p:cNvPr id="155" name="Google Shape;155;p9"/>
            <p:cNvSpPr/>
            <p:nvPr/>
          </p:nvSpPr>
          <p:spPr>
            <a:xfrm>
              <a:off x="4706825" y="692850"/>
              <a:ext cx="176797" cy="176575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4966531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5226013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0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5485495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5744978" y="692850"/>
              <a:ext cx="176797" cy="176575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60" name="Google Shape;160;p9"/>
          <p:cNvGrpSpPr/>
          <p:nvPr/>
        </p:nvGrpSpPr>
        <p:grpSpPr>
          <a:xfrm flipH="1">
            <a:off x="2923133" y="5822320"/>
            <a:ext cx="9596940" cy="647040"/>
            <a:chOff x="1518200" y="4742325"/>
            <a:chExt cx="1982675" cy="133675"/>
          </a:xfrm>
        </p:grpSpPr>
        <p:sp>
          <p:nvSpPr>
            <p:cNvPr id="161" name="Google Shape;161;p9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2684171" y="1788645"/>
            <a:ext cx="1222396" cy="130767"/>
            <a:chOff x="4810525" y="1175150"/>
            <a:chExt cx="133675" cy="14300"/>
          </a:xfrm>
        </p:grpSpPr>
        <p:sp>
          <p:nvSpPr>
            <p:cNvPr id="166" name="Google Shape;166;p9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2085120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lt2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/>
          <p:nvPr/>
        </p:nvSpPr>
        <p:spPr>
          <a:xfrm>
            <a:off x="1084067" y="1405333"/>
            <a:ext cx="4585200" cy="4079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77" name="Google Shape;177;p10"/>
          <p:cNvSpPr txBox="1">
            <a:spLocks noGrp="1"/>
          </p:cNvSpPr>
          <p:nvPr>
            <p:ph type="title"/>
          </p:nvPr>
        </p:nvSpPr>
        <p:spPr>
          <a:xfrm>
            <a:off x="1284067" y="1469633"/>
            <a:ext cx="4185200" cy="391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28786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>
            <a:spLocks noGrp="1"/>
          </p:cNvSpPr>
          <p:nvPr>
            <p:ph type="title" hasCustomPrompt="1"/>
          </p:nvPr>
        </p:nvSpPr>
        <p:spPr>
          <a:xfrm>
            <a:off x="443367" y="1918233"/>
            <a:ext cx="11360800" cy="18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0" name="Google Shape;180;p11"/>
          <p:cNvSpPr txBox="1">
            <a:spLocks noGrp="1"/>
          </p:cNvSpPr>
          <p:nvPr>
            <p:ph type="subTitle" idx="1"/>
          </p:nvPr>
        </p:nvSpPr>
        <p:spPr>
          <a:xfrm>
            <a:off x="954267" y="3881400"/>
            <a:ext cx="103424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133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1" name="Google Shape;181;p11"/>
          <p:cNvGrpSpPr/>
          <p:nvPr/>
        </p:nvGrpSpPr>
        <p:grpSpPr>
          <a:xfrm>
            <a:off x="10266017" y="719347"/>
            <a:ext cx="1100720" cy="96491"/>
            <a:chOff x="5033325" y="733775"/>
            <a:chExt cx="138525" cy="12125"/>
          </a:xfrm>
        </p:grpSpPr>
        <p:sp>
          <p:nvSpPr>
            <p:cNvPr id="182" name="Google Shape;182;p11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89" name="Google Shape;189;p11"/>
          <p:cNvGrpSpPr/>
          <p:nvPr/>
        </p:nvGrpSpPr>
        <p:grpSpPr>
          <a:xfrm flipH="1">
            <a:off x="-2094049" y="5575767"/>
            <a:ext cx="5661632" cy="516068"/>
            <a:chOff x="5890813" y="400625"/>
            <a:chExt cx="4246224" cy="387051"/>
          </a:xfrm>
        </p:grpSpPr>
        <p:sp>
          <p:nvSpPr>
            <p:cNvPr id="190" name="Google Shape;190;p11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9921084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10967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lt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2"/>
          </p:nvPr>
        </p:nvSpPr>
        <p:spPr>
          <a:xfrm>
            <a:off x="1017033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1"/>
          </p:nvPr>
        </p:nvSpPr>
        <p:spPr>
          <a:xfrm>
            <a:off x="1237633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3"/>
          </p:nvPr>
        </p:nvSpPr>
        <p:spPr>
          <a:xfrm>
            <a:off x="4669600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4"/>
          </p:nvPr>
        </p:nvSpPr>
        <p:spPr>
          <a:xfrm>
            <a:off x="4890184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5"/>
          </p:nvPr>
        </p:nvSpPr>
        <p:spPr>
          <a:xfrm>
            <a:off x="8322167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6"/>
          </p:nvPr>
        </p:nvSpPr>
        <p:spPr>
          <a:xfrm>
            <a:off x="8542767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3" name="Google Shape;203;p13"/>
          <p:cNvGrpSpPr/>
          <p:nvPr/>
        </p:nvGrpSpPr>
        <p:grpSpPr>
          <a:xfrm rot="10800000">
            <a:off x="7258801" y="5818433"/>
            <a:ext cx="6669961" cy="690867"/>
            <a:chOff x="4612950" y="1991350"/>
            <a:chExt cx="5002471" cy="518150"/>
          </a:xfrm>
        </p:grpSpPr>
        <p:sp>
          <p:nvSpPr>
            <p:cNvPr id="204" name="Google Shape;204;p13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08" name="Google Shape;208;p13"/>
          <p:cNvGrpSpPr/>
          <p:nvPr/>
        </p:nvGrpSpPr>
        <p:grpSpPr>
          <a:xfrm>
            <a:off x="10058500" y="1061718"/>
            <a:ext cx="1238067" cy="132445"/>
            <a:chOff x="7596525" y="772450"/>
            <a:chExt cx="928550" cy="99334"/>
          </a:xfrm>
        </p:grpSpPr>
        <p:sp>
          <p:nvSpPr>
            <p:cNvPr id="209" name="Google Shape;209;p13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104960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>
            <a:spLocks noGrp="1"/>
          </p:cNvSpPr>
          <p:nvPr>
            <p:ph type="title"/>
          </p:nvPr>
        </p:nvSpPr>
        <p:spPr>
          <a:xfrm>
            <a:off x="950967" y="1960151"/>
            <a:ext cx="5172800" cy="11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220" name="Google Shape;220;p14"/>
          <p:cNvSpPr txBox="1">
            <a:spLocks noGrp="1"/>
          </p:cNvSpPr>
          <p:nvPr>
            <p:ph type="subTitle" idx="1"/>
          </p:nvPr>
        </p:nvSpPr>
        <p:spPr>
          <a:xfrm>
            <a:off x="965567" y="3377833"/>
            <a:ext cx="4800000" cy="15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4"/>
          <p:cNvGrpSpPr/>
          <p:nvPr/>
        </p:nvGrpSpPr>
        <p:grpSpPr>
          <a:xfrm>
            <a:off x="950967" y="719334"/>
            <a:ext cx="1045677" cy="513796"/>
            <a:chOff x="1545800" y="3494150"/>
            <a:chExt cx="784258" cy="385347"/>
          </a:xfrm>
        </p:grpSpPr>
        <p:sp>
          <p:nvSpPr>
            <p:cNvPr id="222" name="Google Shape;222;p14"/>
            <p:cNvSpPr/>
            <p:nvPr/>
          </p:nvSpPr>
          <p:spPr>
            <a:xfrm>
              <a:off x="1545800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1697361" y="3494150"/>
              <a:ext cx="28548" cy="385347"/>
            </a:xfrm>
            <a:custGeom>
              <a:avLst/>
              <a:gdLst/>
              <a:ahLst/>
              <a:cxnLst/>
              <a:rect l="l" t="t" r="r" b="b"/>
              <a:pathLst>
                <a:path w="259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1772535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184781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928174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1988247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2231406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2088222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230139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31" name="Google Shape;231;p14"/>
          <p:cNvGrpSpPr/>
          <p:nvPr/>
        </p:nvGrpSpPr>
        <p:grpSpPr>
          <a:xfrm>
            <a:off x="-1104280" y="5927836"/>
            <a:ext cx="7620567" cy="513795"/>
            <a:chOff x="377500" y="4371675"/>
            <a:chExt cx="8388999" cy="565603"/>
          </a:xfrm>
        </p:grpSpPr>
        <p:sp>
          <p:nvSpPr>
            <p:cNvPr id="232" name="Google Shape;232;p14"/>
            <p:cNvSpPr/>
            <p:nvPr/>
          </p:nvSpPr>
          <p:spPr>
            <a:xfrm>
              <a:off x="494280" y="4637709"/>
              <a:ext cx="8234884" cy="299569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8691926" y="4606716"/>
              <a:ext cx="74573" cy="74469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77500" y="4404467"/>
              <a:ext cx="7868788" cy="389376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204603" y="4371675"/>
              <a:ext cx="74573" cy="7457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53850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 + 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3517800" y="501997"/>
            <a:ext cx="51564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3279400" y="3085633"/>
            <a:ext cx="56332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1004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dk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1"/>
          </p:nvPr>
        </p:nvSpPr>
        <p:spPr>
          <a:xfrm>
            <a:off x="950964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subTitle" idx="2"/>
          </p:nvPr>
        </p:nvSpPr>
        <p:spPr>
          <a:xfrm>
            <a:off x="3724199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3"/>
          </p:nvPr>
        </p:nvSpPr>
        <p:spPr>
          <a:xfrm>
            <a:off x="6497432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title" idx="4"/>
          </p:nvPr>
        </p:nvSpPr>
        <p:spPr>
          <a:xfrm>
            <a:off x="1015768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title" idx="5"/>
          </p:nvPr>
        </p:nvSpPr>
        <p:spPr>
          <a:xfrm>
            <a:off x="3796127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title" idx="6"/>
          </p:nvPr>
        </p:nvSpPr>
        <p:spPr>
          <a:xfrm>
            <a:off x="6576485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7"/>
          </p:nvPr>
        </p:nvSpPr>
        <p:spPr>
          <a:xfrm>
            <a:off x="9270667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5"/>
          <p:cNvSpPr txBox="1">
            <a:spLocks noGrp="1"/>
          </p:cNvSpPr>
          <p:nvPr>
            <p:ph type="title" idx="8"/>
          </p:nvPr>
        </p:nvSpPr>
        <p:spPr>
          <a:xfrm>
            <a:off x="9356844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grpSp>
        <p:nvGrpSpPr>
          <p:cNvPr id="246" name="Google Shape;246;p15"/>
          <p:cNvGrpSpPr/>
          <p:nvPr/>
        </p:nvGrpSpPr>
        <p:grpSpPr>
          <a:xfrm>
            <a:off x="10058533" y="1061718"/>
            <a:ext cx="1238067" cy="132445"/>
            <a:chOff x="7596525" y="772450"/>
            <a:chExt cx="928550" cy="99334"/>
          </a:xfrm>
        </p:grpSpPr>
        <p:sp>
          <p:nvSpPr>
            <p:cNvPr id="247" name="Google Shape;247;p15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0159809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1"/>
          </p:nvPr>
        </p:nvSpPr>
        <p:spPr>
          <a:xfrm>
            <a:off x="2845967" y="2320867"/>
            <a:ext cx="28584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2"/>
          </p:nvPr>
        </p:nvSpPr>
        <p:spPr>
          <a:xfrm>
            <a:off x="2845967" y="2826300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3"/>
          </p:nvPr>
        </p:nvSpPr>
        <p:spPr>
          <a:xfrm>
            <a:off x="7486433" y="2320867"/>
            <a:ext cx="3810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4"/>
          </p:nvPr>
        </p:nvSpPr>
        <p:spPr>
          <a:xfrm>
            <a:off x="7486433" y="2826300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5"/>
          </p:nvPr>
        </p:nvSpPr>
        <p:spPr>
          <a:xfrm>
            <a:off x="2845967" y="4251967"/>
            <a:ext cx="28584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6"/>
          </p:nvPr>
        </p:nvSpPr>
        <p:spPr>
          <a:xfrm>
            <a:off x="2845967" y="4747319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7"/>
          </p:nvPr>
        </p:nvSpPr>
        <p:spPr>
          <a:xfrm>
            <a:off x="7486433" y="4251967"/>
            <a:ext cx="31388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6"/>
          <p:cNvSpPr txBox="1">
            <a:spLocks noGrp="1"/>
          </p:cNvSpPr>
          <p:nvPr>
            <p:ph type="subTitle" idx="8"/>
          </p:nvPr>
        </p:nvSpPr>
        <p:spPr>
          <a:xfrm>
            <a:off x="7486433" y="4747319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6"/>
          <p:cNvSpPr txBox="1">
            <a:spLocks noGrp="1"/>
          </p:cNvSpPr>
          <p:nvPr>
            <p:ph type="title" idx="9" hasCustomPrompt="1"/>
          </p:nvPr>
        </p:nvSpPr>
        <p:spPr>
          <a:xfrm>
            <a:off x="1527367" y="23208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16"/>
          <p:cNvSpPr txBox="1">
            <a:spLocks noGrp="1"/>
          </p:cNvSpPr>
          <p:nvPr>
            <p:ph type="title" idx="13" hasCustomPrompt="1"/>
          </p:nvPr>
        </p:nvSpPr>
        <p:spPr>
          <a:xfrm>
            <a:off x="6155467" y="23208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16"/>
          <p:cNvSpPr txBox="1">
            <a:spLocks noGrp="1"/>
          </p:cNvSpPr>
          <p:nvPr>
            <p:ph type="title" idx="14" hasCustomPrompt="1"/>
          </p:nvPr>
        </p:nvSpPr>
        <p:spPr>
          <a:xfrm>
            <a:off x="1527367" y="42519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6"/>
          <p:cNvSpPr txBox="1">
            <a:spLocks noGrp="1"/>
          </p:cNvSpPr>
          <p:nvPr>
            <p:ph type="title" idx="15" hasCustomPrompt="1"/>
          </p:nvPr>
        </p:nvSpPr>
        <p:spPr>
          <a:xfrm>
            <a:off x="6155467" y="42519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grpSp>
        <p:nvGrpSpPr>
          <p:cNvPr id="270" name="Google Shape;270;p16"/>
          <p:cNvGrpSpPr/>
          <p:nvPr/>
        </p:nvGrpSpPr>
        <p:grpSpPr>
          <a:xfrm>
            <a:off x="9116651" y="379901"/>
            <a:ext cx="5661632" cy="516068"/>
            <a:chOff x="5890813" y="400625"/>
            <a:chExt cx="4246224" cy="387051"/>
          </a:xfrm>
        </p:grpSpPr>
        <p:sp>
          <p:nvSpPr>
            <p:cNvPr id="271" name="Google Shape;271;p16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75" name="Google Shape;275;p16"/>
          <p:cNvGrpSpPr/>
          <p:nvPr/>
        </p:nvGrpSpPr>
        <p:grpSpPr>
          <a:xfrm>
            <a:off x="950971" y="5961061"/>
            <a:ext cx="1222396" cy="130767"/>
            <a:chOff x="4810525" y="1175150"/>
            <a:chExt cx="133675" cy="14300"/>
          </a:xfrm>
        </p:grpSpPr>
        <p:sp>
          <p:nvSpPr>
            <p:cNvPr id="276" name="Google Shape;276;p16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1281088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lt2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287" name="Google Shape;287;p17"/>
          <p:cNvGrpSpPr/>
          <p:nvPr/>
        </p:nvGrpSpPr>
        <p:grpSpPr>
          <a:xfrm>
            <a:off x="950951" y="5995347"/>
            <a:ext cx="1100720" cy="96491"/>
            <a:chOff x="5033325" y="733775"/>
            <a:chExt cx="138525" cy="12125"/>
          </a:xfrm>
        </p:grpSpPr>
        <p:sp>
          <p:nvSpPr>
            <p:cNvPr id="288" name="Google Shape;288;p17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95" name="Google Shape;295;p17"/>
          <p:cNvGrpSpPr/>
          <p:nvPr/>
        </p:nvGrpSpPr>
        <p:grpSpPr>
          <a:xfrm>
            <a:off x="8699801" y="6231451"/>
            <a:ext cx="3695167" cy="336836"/>
            <a:chOff x="6524850" y="4568863"/>
            <a:chExt cx="2771375" cy="252627"/>
          </a:xfrm>
        </p:grpSpPr>
        <p:sp>
          <p:nvSpPr>
            <p:cNvPr id="296" name="Google Shape;296;p17"/>
            <p:cNvSpPr/>
            <p:nvPr/>
          </p:nvSpPr>
          <p:spPr>
            <a:xfrm>
              <a:off x="6584634" y="4629460"/>
              <a:ext cx="2711591" cy="192030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6524850" y="4602556"/>
              <a:ext cx="65966" cy="65969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6834613" y="4609802"/>
              <a:ext cx="2461610" cy="128797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6791396" y="4568863"/>
              <a:ext cx="65966" cy="65969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7102223" y="4705613"/>
              <a:ext cx="53806" cy="53809"/>
            </a:xfrm>
            <a:custGeom>
              <a:avLst/>
              <a:gdLst/>
              <a:ahLst/>
              <a:cxnLst/>
              <a:rect l="l" t="t" r="r" b="b"/>
              <a:pathLst>
                <a:path w="1062" h="1062" extrusionOk="0">
                  <a:moveTo>
                    <a:pt x="531" y="0"/>
                  </a:moveTo>
                  <a:cubicBezTo>
                    <a:pt x="238" y="0"/>
                    <a:pt x="1" y="238"/>
                    <a:pt x="1" y="530"/>
                  </a:cubicBezTo>
                  <a:cubicBezTo>
                    <a:pt x="1" y="824"/>
                    <a:pt x="238" y="1061"/>
                    <a:pt x="531" y="1061"/>
                  </a:cubicBezTo>
                  <a:cubicBezTo>
                    <a:pt x="824" y="1061"/>
                    <a:pt x="1061" y="824"/>
                    <a:pt x="1061" y="530"/>
                  </a:cubicBezTo>
                  <a:cubicBezTo>
                    <a:pt x="1061" y="238"/>
                    <a:pt x="824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9511850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lt2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03" name="Google Shape;303;p18"/>
          <p:cNvGrpSpPr/>
          <p:nvPr/>
        </p:nvGrpSpPr>
        <p:grpSpPr>
          <a:xfrm>
            <a:off x="10058533" y="5959400"/>
            <a:ext cx="1238067" cy="132445"/>
            <a:chOff x="7596525" y="772450"/>
            <a:chExt cx="928550" cy="99334"/>
          </a:xfrm>
        </p:grpSpPr>
        <p:sp>
          <p:nvSpPr>
            <p:cNvPr id="304" name="Google Shape;304;p18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6046520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lt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15" name="Google Shape;315;p19"/>
          <p:cNvGrpSpPr/>
          <p:nvPr/>
        </p:nvGrpSpPr>
        <p:grpSpPr>
          <a:xfrm>
            <a:off x="9508817" y="203267"/>
            <a:ext cx="5661632" cy="516068"/>
            <a:chOff x="5890813" y="400625"/>
            <a:chExt cx="4246224" cy="387051"/>
          </a:xfrm>
        </p:grpSpPr>
        <p:sp>
          <p:nvSpPr>
            <p:cNvPr id="316" name="Google Shape;316;p19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20" name="Google Shape;320;p19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321" name="Google Shape;321;p19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4864328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lt2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>
            <a:spLocks noGrp="1"/>
          </p:cNvSpPr>
          <p:nvPr>
            <p:ph type="title"/>
          </p:nvPr>
        </p:nvSpPr>
        <p:spPr>
          <a:xfrm>
            <a:off x="950967" y="1675517"/>
            <a:ext cx="4758400" cy="16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subTitle" idx="1"/>
          </p:nvPr>
        </p:nvSpPr>
        <p:spPr>
          <a:xfrm>
            <a:off x="1419367" y="3587900"/>
            <a:ext cx="4290000" cy="1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3" name="Google Shape;333;p20"/>
          <p:cNvGrpSpPr/>
          <p:nvPr/>
        </p:nvGrpSpPr>
        <p:grpSpPr>
          <a:xfrm>
            <a:off x="4341705" y="3363611"/>
            <a:ext cx="1222396" cy="130767"/>
            <a:chOff x="4810525" y="1175150"/>
            <a:chExt cx="133675" cy="14300"/>
          </a:xfrm>
        </p:grpSpPr>
        <p:sp>
          <p:nvSpPr>
            <p:cNvPr id="334" name="Google Shape;334;p20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3" name="Google Shape;343;p20"/>
          <p:cNvGrpSpPr/>
          <p:nvPr/>
        </p:nvGrpSpPr>
        <p:grpSpPr>
          <a:xfrm rot="10800000">
            <a:off x="9769294" y="5976328"/>
            <a:ext cx="6187057" cy="640848"/>
            <a:chOff x="4612950" y="1991350"/>
            <a:chExt cx="5002471" cy="518150"/>
          </a:xfrm>
        </p:grpSpPr>
        <p:sp>
          <p:nvSpPr>
            <p:cNvPr id="344" name="Google Shape;344;p2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277528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lt2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>
            <a:spLocks noGrp="1"/>
          </p:cNvSpPr>
          <p:nvPr>
            <p:ph type="title"/>
          </p:nvPr>
        </p:nvSpPr>
        <p:spPr>
          <a:xfrm>
            <a:off x="6538213" y="2311873"/>
            <a:ext cx="4758400" cy="7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50" name="Google Shape;350;p21"/>
          <p:cNvSpPr txBox="1">
            <a:spLocks noGrp="1"/>
          </p:cNvSpPr>
          <p:nvPr>
            <p:ph type="subTitle" idx="1"/>
          </p:nvPr>
        </p:nvSpPr>
        <p:spPr>
          <a:xfrm>
            <a:off x="6538213" y="3591956"/>
            <a:ext cx="4290000" cy="17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1" name="Google Shape;351;p21"/>
          <p:cNvGrpSpPr/>
          <p:nvPr/>
        </p:nvGrpSpPr>
        <p:grpSpPr>
          <a:xfrm>
            <a:off x="6679705" y="3373678"/>
            <a:ext cx="1222396" cy="130767"/>
            <a:chOff x="4810525" y="1175150"/>
            <a:chExt cx="133675" cy="14300"/>
          </a:xfrm>
        </p:grpSpPr>
        <p:sp>
          <p:nvSpPr>
            <p:cNvPr id="352" name="Google Shape;352;p21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61" name="Google Shape;361;p21"/>
          <p:cNvGrpSpPr/>
          <p:nvPr/>
        </p:nvGrpSpPr>
        <p:grpSpPr>
          <a:xfrm rot="10800000">
            <a:off x="9769294" y="398912"/>
            <a:ext cx="6187057" cy="640848"/>
            <a:chOff x="4612950" y="1991350"/>
            <a:chExt cx="5002471" cy="518150"/>
          </a:xfrm>
        </p:grpSpPr>
        <p:sp>
          <p:nvSpPr>
            <p:cNvPr id="362" name="Google Shape;362;p21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90597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lt2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68" name="Google Shape;368;p22"/>
          <p:cNvGrpSpPr/>
          <p:nvPr/>
        </p:nvGrpSpPr>
        <p:grpSpPr>
          <a:xfrm flipH="1">
            <a:off x="11022323" y="5780434"/>
            <a:ext cx="5109751" cy="480767"/>
            <a:chOff x="1518200" y="4742325"/>
            <a:chExt cx="1982675" cy="133675"/>
          </a:xfrm>
        </p:grpSpPr>
        <p:sp>
          <p:nvSpPr>
            <p:cNvPr id="369" name="Google Shape;369;p22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73" name="Google Shape;373;p22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374" name="Google Shape;374;p22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79360163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bg>
      <p:bgPr>
        <a:solidFill>
          <a:schemeClr val="lt2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5" name="Google Shape;385;p23"/>
          <p:cNvSpPr txBox="1">
            <a:spLocks noGrp="1"/>
          </p:cNvSpPr>
          <p:nvPr>
            <p:ph type="subTitle" idx="1"/>
          </p:nvPr>
        </p:nvSpPr>
        <p:spPr>
          <a:xfrm>
            <a:off x="950967" y="2845133"/>
            <a:ext cx="4902400" cy="25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6" name="Google Shape;386;p23"/>
          <p:cNvSpPr txBox="1"/>
          <p:nvPr/>
        </p:nvSpPr>
        <p:spPr>
          <a:xfrm>
            <a:off x="950967" y="2058600"/>
            <a:ext cx="101528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867">
                <a:solidFill>
                  <a:srgbClr val="33678A"/>
                </a:solidFill>
                <a:latin typeface="Nunito"/>
                <a:ea typeface="Nunito"/>
                <a:cs typeface="Nunito"/>
                <a:sym typeface="Nunito"/>
              </a:rPr>
              <a:t>Did you like the resources on this template? Get them for free at our other websites.</a:t>
            </a:r>
            <a:endParaRPr sz="1867">
              <a:solidFill>
                <a:srgbClr val="33678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9718786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lt2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subTitle" idx="1"/>
          </p:nvPr>
        </p:nvSpPr>
        <p:spPr>
          <a:xfrm>
            <a:off x="1730900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4"/>
          <p:cNvSpPr txBox="1">
            <a:spLocks noGrp="1"/>
          </p:cNvSpPr>
          <p:nvPr>
            <p:ph type="subTitle" idx="2"/>
          </p:nvPr>
        </p:nvSpPr>
        <p:spPr>
          <a:xfrm>
            <a:off x="1090433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24"/>
          <p:cNvSpPr txBox="1">
            <a:spLocks noGrp="1"/>
          </p:cNvSpPr>
          <p:nvPr>
            <p:ph type="subTitle" idx="3"/>
          </p:nvPr>
        </p:nvSpPr>
        <p:spPr>
          <a:xfrm>
            <a:off x="1730767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4"/>
          <p:cNvSpPr txBox="1">
            <a:spLocks noGrp="1"/>
          </p:cNvSpPr>
          <p:nvPr>
            <p:ph type="subTitle" idx="4"/>
          </p:nvPr>
        </p:nvSpPr>
        <p:spPr>
          <a:xfrm>
            <a:off x="1090433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subTitle" idx="5"/>
          </p:nvPr>
        </p:nvSpPr>
        <p:spPr>
          <a:xfrm>
            <a:off x="5379284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4"/>
          <p:cNvSpPr txBox="1">
            <a:spLocks noGrp="1"/>
          </p:cNvSpPr>
          <p:nvPr>
            <p:ph type="subTitle" idx="6"/>
          </p:nvPr>
        </p:nvSpPr>
        <p:spPr>
          <a:xfrm>
            <a:off x="4743800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4"/>
          <p:cNvSpPr txBox="1">
            <a:spLocks noGrp="1"/>
          </p:cNvSpPr>
          <p:nvPr>
            <p:ph type="subTitle" idx="7"/>
          </p:nvPr>
        </p:nvSpPr>
        <p:spPr>
          <a:xfrm>
            <a:off x="5318633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4"/>
          <p:cNvSpPr txBox="1">
            <a:spLocks noGrp="1"/>
          </p:cNvSpPr>
          <p:nvPr>
            <p:ph type="subTitle" idx="8"/>
          </p:nvPr>
        </p:nvSpPr>
        <p:spPr>
          <a:xfrm>
            <a:off x="4743800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4"/>
          <p:cNvSpPr txBox="1">
            <a:spLocks noGrp="1"/>
          </p:cNvSpPr>
          <p:nvPr>
            <p:ph type="subTitle" idx="9"/>
          </p:nvPr>
        </p:nvSpPr>
        <p:spPr>
          <a:xfrm>
            <a:off x="9027667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4"/>
          <p:cNvSpPr txBox="1">
            <a:spLocks noGrp="1"/>
          </p:cNvSpPr>
          <p:nvPr>
            <p:ph type="subTitle" idx="13"/>
          </p:nvPr>
        </p:nvSpPr>
        <p:spPr>
          <a:xfrm>
            <a:off x="8452833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4"/>
          <p:cNvSpPr txBox="1">
            <a:spLocks noGrp="1"/>
          </p:cNvSpPr>
          <p:nvPr>
            <p:ph type="subTitle" idx="14"/>
          </p:nvPr>
        </p:nvSpPr>
        <p:spPr>
          <a:xfrm>
            <a:off x="9027764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4"/>
          <p:cNvSpPr txBox="1">
            <a:spLocks noGrp="1"/>
          </p:cNvSpPr>
          <p:nvPr>
            <p:ph type="subTitle" idx="15"/>
          </p:nvPr>
        </p:nvSpPr>
        <p:spPr>
          <a:xfrm>
            <a:off x="8452833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1" name="Google Shape;401;p24"/>
          <p:cNvGrpSpPr/>
          <p:nvPr/>
        </p:nvGrpSpPr>
        <p:grpSpPr>
          <a:xfrm>
            <a:off x="10338094" y="719350"/>
            <a:ext cx="958501" cy="139373"/>
            <a:chOff x="7458947" y="539500"/>
            <a:chExt cx="1013500" cy="147350"/>
          </a:xfrm>
        </p:grpSpPr>
        <p:sp>
          <p:nvSpPr>
            <p:cNvPr id="402" name="Google Shape;402;p24"/>
            <p:cNvSpPr/>
            <p:nvPr/>
          </p:nvSpPr>
          <p:spPr>
            <a:xfrm>
              <a:off x="7458947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76754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7892022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8108559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83252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7" name="Google Shape;407;p24"/>
          <p:cNvGrpSpPr/>
          <p:nvPr/>
        </p:nvGrpSpPr>
        <p:grpSpPr>
          <a:xfrm>
            <a:off x="-329920" y="5738178"/>
            <a:ext cx="3129024" cy="882092"/>
            <a:chOff x="4583450" y="1155225"/>
            <a:chExt cx="394375" cy="111175"/>
          </a:xfrm>
        </p:grpSpPr>
        <p:sp>
          <p:nvSpPr>
            <p:cNvPr id="408" name="Google Shape;408;p24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70183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66924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>
            <a:spLocks noGrp="1"/>
          </p:cNvSpPr>
          <p:nvPr>
            <p:ph type="subTitle" idx="1"/>
          </p:nvPr>
        </p:nvSpPr>
        <p:spPr>
          <a:xfrm>
            <a:off x="950967" y="2325267"/>
            <a:ext cx="4277200" cy="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5"/>
          <p:cNvSpPr txBox="1">
            <a:spLocks noGrp="1"/>
          </p:cNvSpPr>
          <p:nvPr>
            <p:ph type="title"/>
          </p:nvPr>
        </p:nvSpPr>
        <p:spPr>
          <a:xfrm>
            <a:off x="950967" y="1443500"/>
            <a:ext cx="4277200" cy="7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6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5" name="Google Shape;415;p25"/>
          <p:cNvSpPr txBox="1"/>
          <p:nvPr/>
        </p:nvSpPr>
        <p:spPr>
          <a:xfrm>
            <a:off x="4729967" y="5453067"/>
            <a:ext cx="6566800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spcBef>
                <a:spcPts val="400"/>
              </a:spcBef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6" name="Google Shape;416;p25"/>
          <p:cNvSpPr txBox="1">
            <a:spLocks noGrp="1"/>
          </p:cNvSpPr>
          <p:nvPr>
            <p:ph type="subTitle" idx="2"/>
          </p:nvPr>
        </p:nvSpPr>
        <p:spPr>
          <a:xfrm>
            <a:off x="1629167" y="3289933"/>
            <a:ext cx="3100800" cy="17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7" name="Google Shape;417;p25"/>
          <p:cNvGrpSpPr/>
          <p:nvPr/>
        </p:nvGrpSpPr>
        <p:grpSpPr>
          <a:xfrm>
            <a:off x="9766643" y="4746094"/>
            <a:ext cx="1335315" cy="142829"/>
            <a:chOff x="6308362" y="2194519"/>
            <a:chExt cx="1268185" cy="135666"/>
          </a:xfrm>
        </p:grpSpPr>
        <p:sp>
          <p:nvSpPr>
            <p:cNvPr id="418" name="Google Shape;418;p25"/>
            <p:cNvSpPr/>
            <p:nvPr/>
          </p:nvSpPr>
          <p:spPr>
            <a:xfrm flipH="1">
              <a:off x="7530297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9" name="Google Shape;419;p25"/>
            <p:cNvSpPr/>
            <p:nvPr/>
          </p:nvSpPr>
          <p:spPr>
            <a:xfrm flipH="1">
              <a:off x="7285294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0" name="Google Shape;420;p25"/>
            <p:cNvSpPr/>
            <p:nvPr/>
          </p:nvSpPr>
          <p:spPr>
            <a:xfrm flipH="1">
              <a:off x="7163622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1" name="Google Shape;421;p25"/>
            <p:cNvSpPr/>
            <p:nvPr/>
          </p:nvSpPr>
          <p:spPr>
            <a:xfrm flipH="1">
              <a:off x="7041950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2" name="Google Shape;422;p25"/>
            <p:cNvSpPr/>
            <p:nvPr/>
          </p:nvSpPr>
          <p:spPr>
            <a:xfrm flipH="1">
              <a:off x="6911740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3" name="Google Shape;423;p25"/>
            <p:cNvSpPr/>
            <p:nvPr/>
          </p:nvSpPr>
          <p:spPr>
            <a:xfrm flipH="1">
              <a:off x="6814735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4" name="Google Shape;424;p25"/>
            <p:cNvSpPr/>
            <p:nvPr/>
          </p:nvSpPr>
          <p:spPr>
            <a:xfrm flipH="1">
              <a:off x="6421733" y="2194519"/>
              <a:ext cx="46012" cy="135666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5" name="Google Shape;425;p25"/>
            <p:cNvSpPr/>
            <p:nvPr/>
          </p:nvSpPr>
          <p:spPr>
            <a:xfrm flipH="1">
              <a:off x="6652980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6" name="Google Shape;426;p25"/>
            <p:cNvSpPr/>
            <p:nvPr/>
          </p:nvSpPr>
          <p:spPr>
            <a:xfrm flipH="1">
              <a:off x="6308362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27" name="Google Shape;427;p25"/>
          <p:cNvGrpSpPr/>
          <p:nvPr/>
        </p:nvGrpSpPr>
        <p:grpSpPr>
          <a:xfrm flipH="1">
            <a:off x="7559417" y="878456"/>
            <a:ext cx="3737188" cy="2511592"/>
            <a:chOff x="4583450" y="1118650"/>
            <a:chExt cx="844575" cy="567600"/>
          </a:xfrm>
        </p:grpSpPr>
        <p:sp>
          <p:nvSpPr>
            <p:cNvPr id="428" name="Google Shape;428;p25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54411877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6"/>
          <p:cNvSpPr txBox="1">
            <a:spLocks noGrp="1"/>
          </p:cNvSpPr>
          <p:nvPr>
            <p:ph type="title"/>
          </p:nvPr>
        </p:nvSpPr>
        <p:spPr>
          <a:xfrm>
            <a:off x="950967" y="3387433"/>
            <a:ext cx="5586000" cy="10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93" name="Google Shape;493;p26"/>
          <p:cNvSpPr txBox="1">
            <a:spLocks noGrp="1"/>
          </p:cNvSpPr>
          <p:nvPr>
            <p:ph type="subTitle" idx="1"/>
          </p:nvPr>
        </p:nvSpPr>
        <p:spPr>
          <a:xfrm>
            <a:off x="950967" y="4738932"/>
            <a:ext cx="4667600" cy="12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494" name="Google Shape;494;p26"/>
          <p:cNvGrpSpPr/>
          <p:nvPr/>
        </p:nvGrpSpPr>
        <p:grpSpPr>
          <a:xfrm>
            <a:off x="950967" y="719334"/>
            <a:ext cx="1238067" cy="132445"/>
            <a:chOff x="7596525" y="772450"/>
            <a:chExt cx="928550" cy="99334"/>
          </a:xfrm>
        </p:grpSpPr>
        <p:sp>
          <p:nvSpPr>
            <p:cNvPr id="495" name="Google Shape;495;p26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2202873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7"/>
          <p:cNvSpPr txBox="1">
            <a:spLocks noGrp="1"/>
          </p:cNvSpPr>
          <p:nvPr>
            <p:ph type="title"/>
          </p:nvPr>
        </p:nvSpPr>
        <p:spPr>
          <a:xfrm>
            <a:off x="950967" y="3095900"/>
            <a:ext cx="5586000" cy="10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506" name="Google Shape;506;p27"/>
          <p:cNvSpPr txBox="1">
            <a:spLocks noGrp="1"/>
          </p:cNvSpPr>
          <p:nvPr>
            <p:ph type="subTitle" idx="1"/>
          </p:nvPr>
        </p:nvSpPr>
        <p:spPr>
          <a:xfrm>
            <a:off x="950967" y="4447400"/>
            <a:ext cx="4667600" cy="16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507" name="Google Shape;507;p27"/>
          <p:cNvGrpSpPr/>
          <p:nvPr/>
        </p:nvGrpSpPr>
        <p:grpSpPr>
          <a:xfrm>
            <a:off x="10058533" y="719334"/>
            <a:ext cx="1238067" cy="132445"/>
            <a:chOff x="7596525" y="772450"/>
            <a:chExt cx="928550" cy="99334"/>
          </a:xfrm>
        </p:grpSpPr>
        <p:sp>
          <p:nvSpPr>
            <p:cNvPr id="508" name="Google Shape;508;p27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047904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8"/>
          <p:cNvSpPr txBox="1">
            <a:spLocks noGrp="1"/>
          </p:cNvSpPr>
          <p:nvPr>
            <p:ph type="title" hasCustomPrompt="1"/>
          </p:nvPr>
        </p:nvSpPr>
        <p:spPr>
          <a:xfrm>
            <a:off x="951000" y="1202481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9" name="Google Shape;519;p28"/>
          <p:cNvSpPr txBox="1">
            <a:spLocks noGrp="1"/>
          </p:cNvSpPr>
          <p:nvPr>
            <p:ph type="subTitle" idx="1"/>
          </p:nvPr>
        </p:nvSpPr>
        <p:spPr>
          <a:xfrm>
            <a:off x="951000" y="2066177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28"/>
          <p:cNvSpPr txBox="1">
            <a:spLocks noGrp="1"/>
          </p:cNvSpPr>
          <p:nvPr>
            <p:ph type="title" idx="2" hasCustomPrompt="1"/>
          </p:nvPr>
        </p:nvSpPr>
        <p:spPr>
          <a:xfrm>
            <a:off x="951000" y="2792348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1" name="Google Shape;521;p28"/>
          <p:cNvSpPr txBox="1">
            <a:spLocks noGrp="1"/>
          </p:cNvSpPr>
          <p:nvPr>
            <p:ph type="title" idx="3" hasCustomPrompt="1"/>
          </p:nvPr>
        </p:nvSpPr>
        <p:spPr>
          <a:xfrm>
            <a:off x="951000" y="4382215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2" name="Google Shape;522;p28"/>
          <p:cNvSpPr txBox="1">
            <a:spLocks noGrp="1"/>
          </p:cNvSpPr>
          <p:nvPr>
            <p:ph type="subTitle" idx="4"/>
          </p:nvPr>
        </p:nvSpPr>
        <p:spPr>
          <a:xfrm>
            <a:off x="951000" y="5245911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8"/>
          <p:cNvSpPr txBox="1">
            <a:spLocks noGrp="1"/>
          </p:cNvSpPr>
          <p:nvPr>
            <p:ph type="subTitle" idx="5"/>
          </p:nvPr>
        </p:nvSpPr>
        <p:spPr>
          <a:xfrm>
            <a:off x="951000" y="3646205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524" name="Google Shape;524;p28"/>
          <p:cNvGrpSpPr/>
          <p:nvPr/>
        </p:nvGrpSpPr>
        <p:grpSpPr>
          <a:xfrm flipH="1">
            <a:off x="9873767" y="350267"/>
            <a:ext cx="2663533" cy="924667"/>
            <a:chOff x="6541275" y="2323925"/>
            <a:chExt cx="1997650" cy="693500"/>
          </a:xfrm>
        </p:grpSpPr>
        <p:sp>
          <p:nvSpPr>
            <p:cNvPr id="525" name="Google Shape;525;p2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42" name="Google Shape;542;p28"/>
          <p:cNvGrpSpPr/>
          <p:nvPr/>
        </p:nvGrpSpPr>
        <p:grpSpPr>
          <a:xfrm>
            <a:off x="-380800" y="5629500"/>
            <a:ext cx="2663533" cy="924667"/>
            <a:chOff x="6541275" y="2323925"/>
            <a:chExt cx="1997650" cy="693500"/>
          </a:xfrm>
        </p:grpSpPr>
        <p:sp>
          <p:nvSpPr>
            <p:cNvPr id="543" name="Google Shape;543;p2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0831523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29"/>
          <p:cNvGrpSpPr/>
          <p:nvPr/>
        </p:nvGrpSpPr>
        <p:grpSpPr>
          <a:xfrm flipH="1">
            <a:off x="9873767" y="350267"/>
            <a:ext cx="2663533" cy="924667"/>
            <a:chOff x="6541275" y="2323925"/>
            <a:chExt cx="1997650" cy="693500"/>
          </a:xfrm>
        </p:grpSpPr>
        <p:sp>
          <p:nvSpPr>
            <p:cNvPr id="562" name="Google Shape;562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79" name="Google Shape;579;p29"/>
          <p:cNvGrpSpPr/>
          <p:nvPr/>
        </p:nvGrpSpPr>
        <p:grpSpPr>
          <a:xfrm>
            <a:off x="-380800" y="5629500"/>
            <a:ext cx="2663533" cy="924667"/>
            <a:chOff x="6541275" y="2323925"/>
            <a:chExt cx="1997650" cy="693500"/>
          </a:xfrm>
        </p:grpSpPr>
        <p:sp>
          <p:nvSpPr>
            <p:cNvPr id="580" name="Google Shape;580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96575373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30"/>
          <p:cNvGrpSpPr/>
          <p:nvPr/>
        </p:nvGrpSpPr>
        <p:grpSpPr>
          <a:xfrm rot="10800000">
            <a:off x="7258801" y="5818433"/>
            <a:ext cx="6669961" cy="690867"/>
            <a:chOff x="4612950" y="1991350"/>
            <a:chExt cx="5002471" cy="518150"/>
          </a:xfrm>
        </p:grpSpPr>
        <p:sp>
          <p:nvSpPr>
            <p:cNvPr id="599" name="Google Shape;599;p3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993178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31"/>
          <p:cNvGrpSpPr/>
          <p:nvPr/>
        </p:nvGrpSpPr>
        <p:grpSpPr>
          <a:xfrm>
            <a:off x="-329920" y="5738178"/>
            <a:ext cx="3129024" cy="882092"/>
            <a:chOff x="4583450" y="1155225"/>
            <a:chExt cx="394375" cy="111175"/>
          </a:xfrm>
        </p:grpSpPr>
        <p:sp>
          <p:nvSpPr>
            <p:cNvPr id="605" name="Google Shape;605;p31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5106121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1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32"/>
          <p:cNvGrpSpPr/>
          <p:nvPr/>
        </p:nvGrpSpPr>
        <p:grpSpPr>
          <a:xfrm rot="10800000" flipH="1">
            <a:off x="-266483" y="599789"/>
            <a:ext cx="3737188" cy="2511592"/>
            <a:chOff x="4583450" y="1118650"/>
            <a:chExt cx="844575" cy="567600"/>
          </a:xfrm>
        </p:grpSpPr>
        <p:sp>
          <p:nvSpPr>
            <p:cNvPr id="611" name="Google Shape;611;p32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0316033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523433" y="4325600"/>
            <a:ext cx="5145200" cy="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Roboto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15867" y="1934400"/>
            <a:ext cx="7960400" cy="23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867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43814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625433" y="3655967"/>
            <a:ext cx="6996400" cy="12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64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274833" y="1718800"/>
            <a:ext cx="5697600" cy="1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14" name="Google Shape;14;p3"/>
          <p:cNvGrpSpPr/>
          <p:nvPr/>
        </p:nvGrpSpPr>
        <p:grpSpPr>
          <a:xfrm>
            <a:off x="5614771" y="3268394"/>
            <a:ext cx="1222396" cy="130767"/>
            <a:chOff x="4810525" y="1175150"/>
            <a:chExt cx="133675" cy="14300"/>
          </a:xfrm>
        </p:grpSpPr>
        <p:sp>
          <p:nvSpPr>
            <p:cNvPr id="15" name="Google Shape;15;p3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4" name="Google Shape;24;p3"/>
          <p:cNvGrpSpPr/>
          <p:nvPr/>
        </p:nvGrpSpPr>
        <p:grpSpPr>
          <a:xfrm rot="10800000" flipH="1">
            <a:off x="-266483" y="599789"/>
            <a:ext cx="3737188" cy="2511592"/>
            <a:chOff x="4583450" y="1118650"/>
            <a:chExt cx="844575" cy="567600"/>
          </a:xfrm>
        </p:grpSpPr>
        <p:sp>
          <p:nvSpPr>
            <p:cNvPr id="25" name="Google Shape;25;p3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26801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3663705" y="351423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618905" y="30984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4958105" y="5373975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471897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950967" y="1596133"/>
            <a:ext cx="103456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1540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1"/>
          </p:nvPr>
        </p:nvSpPr>
        <p:spPr>
          <a:xfrm>
            <a:off x="2294300" y="3452051"/>
            <a:ext cx="3280000" cy="1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2"/>
          </p:nvPr>
        </p:nvSpPr>
        <p:spPr>
          <a:xfrm>
            <a:off x="6601072" y="3452051"/>
            <a:ext cx="3280000" cy="1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 b="0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3"/>
          </p:nvPr>
        </p:nvSpPr>
        <p:spPr>
          <a:xfrm>
            <a:off x="6748476" y="5211851"/>
            <a:ext cx="2985200" cy="4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4"/>
          </p:nvPr>
        </p:nvSpPr>
        <p:spPr>
          <a:xfrm>
            <a:off x="2694484" y="5211851"/>
            <a:ext cx="2479600" cy="4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7" name="Google Shape;97;p5"/>
          <p:cNvCxnSpPr/>
          <p:nvPr/>
        </p:nvCxnSpPr>
        <p:spPr>
          <a:xfrm>
            <a:off x="3104500" y="4958567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8" name="Google Shape;98;p5"/>
          <p:cNvCxnSpPr/>
          <p:nvPr/>
        </p:nvCxnSpPr>
        <p:spPr>
          <a:xfrm>
            <a:off x="7411267" y="4958567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99" name="Google Shape;99;p5"/>
          <p:cNvGrpSpPr/>
          <p:nvPr/>
        </p:nvGrpSpPr>
        <p:grpSpPr>
          <a:xfrm>
            <a:off x="950905" y="5977485"/>
            <a:ext cx="956467" cy="114427"/>
            <a:chOff x="656432" y="1229355"/>
            <a:chExt cx="1099051" cy="159993"/>
          </a:xfrm>
        </p:grpSpPr>
        <p:sp>
          <p:nvSpPr>
            <p:cNvPr id="100" name="Google Shape;100;p5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05" name="Google Shape;105;p5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106" name="Google Shape;106;p5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10575351" y="671096"/>
            <a:ext cx="1100720" cy="96491"/>
            <a:chOff x="5033325" y="733775"/>
            <a:chExt cx="138525" cy="12125"/>
          </a:xfrm>
        </p:grpSpPr>
        <p:sp>
          <p:nvSpPr>
            <p:cNvPr id="116" name="Google Shape;116;p5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4400776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6"/>
          <p:cNvGrpSpPr/>
          <p:nvPr/>
        </p:nvGrpSpPr>
        <p:grpSpPr>
          <a:xfrm>
            <a:off x="1297533" y="5822320"/>
            <a:ext cx="9596940" cy="647040"/>
            <a:chOff x="1518200" y="4742325"/>
            <a:chExt cx="1982675" cy="133675"/>
          </a:xfrm>
        </p:grpSpPr>
        <p:sp>
          <p:nvSpPr>
            <p:cNvPr id="126" name="Google Shape;126;p6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30" name="Google Shape;130;p6"/>
          <p:cNvGrpSpPr/>
          <p:nvPr/>
        </p:nvGrpSpPr>
        <p:grpSpPr>
          <a:xfrm>
            <a:off x="10136701" y="719333"/>
            <a:ext cx="1159900" cy="168635"/>
            <a:chOff x="7602525" y="539500"/>
            <a:chExt cx="869925" cy="126476"/>
          </a:xfrm>
        </p:grpSpPr>
        <p:sp>
          <p:nvSpPr>
            <p:cNvPr id="131" name="Google Shape;131;p6"/>
            <p:cNvSpPr/>
            <p:nvPr/>
          </p:nvSpPr>
          <p:spPr>
            <a:xfrm>
              <a:off x="7602525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7788387" y="539500"/>
              <a:ext cx="126315" cy="126476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7974249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8160112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8346134" y="539500"/>
              <a:ext cx="126315" cy="126476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36" name="Google Shape;136;p6"/>
          <p:cNvGrpSpPr/>
          <p:nvPr/>
        </p:nvGrpSpPr>
        <p:grpSpPr>
          <a:xfrm>
            <a:off x="10167407" y="737937"/>
            <a:ext cx="1098464" cy="131408"/>
            <a:chOff x="656432" y="1229355"/>
            <a:chExt cx="1099051" cy="159993"/>
          </a:xfrm>
        </p:grpSpPr>
        <p:sp>
          <p:nvSpPr>
            <p:cNvPr id="137" name="Google Shape;137;p6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565465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0">
          <p15:clr>
            <a:srgbClr val="FA7B17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l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subTitle" idx="1"/>
          </p:nvPr>
        </p:nvSpPr>
        <p:spPr>
          <a:xfrm>
            <a:off x="965467" y="2166767"/>
            <a:ext cx="7138000" cy="36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457696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subTitle" idx="1"/>
          </p:nvPr>
        </p:nvSpPr>
        <p:spPr>
          <a:xfrm>
            <a:off x="3845867" y="4170767"/>
            <a:ext cx="4500400" cy="8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7" name="Google Shape;147;p8"/>
          <p:cNvCxnSpPr/>
          <p:nvPr/>
        </p:nvCxnSpPr>
        <p:spPr>
          <a:xfrm>
            <a:off x="5266200" y="3895400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1528867" y="2801833"/>
            <a:ext cx="9134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887744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/>
          <p:nvPr/>
        </p:nvSpPr>
        <p:spPr>
          <a:xfrm>
            <a:off x="6504500" y="0"/>
            <a:ext cx="57188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1092367" y="2382351"/>
            <a:ext cx="4406000" cy="1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ubTitle" idx="1"/>
          </p:nvPr>
        </p:nvSpPr>
        <p:spPr>
          <a:xfrm>
            <a:off x="1759525" y="4422300"/>
            <a:ext cx="3072000" cy="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ubTitle" idx="2"/>
          </p:nvPr>
        </p:nvSpPr>
        <p:spPr>
          <a:xfrm>
            <a:off x="7512367" y="2274800"/>
            <a:ext cx="3540000" cy="2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7" b="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>
            <a:off x="2920968" y="5323012"/>
            <a:ext cx="1079200" cy="156869"/>
            <a:chOff x="4706825" y="692850"/>
            <a:chExt cx="1214950" cy="176575"/>
          </a:xfrm>
        </p:grpSpPr>
        <p:sp>
          <p:nvSpPr>
            <p:cNvPr id="155" name="Google Shape;155;p9"/>
            <p:cNvSpPr/>
            <p:nvPr/>
          </p:nvSpPr>
          <p:spPr>
            <a:xfrm>
              <a:off x="4706825" y="692850"/>
              <a:ext cx="176797" cy="176575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4966531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5226013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0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5485495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5744978" y="692850"/>
              <a:ext cx="176797" cy="176575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60" name="Google Shape;160;p9"/>
          <p:cNvGrpSpPr/>
          <p:nvPr/>
        </p:nvGrpSpPr>
        <p:grpSpPr>
          <a:xfrm flipH="1">
            <a:off x="2923133" y="5822320"/>
            <a:ext cx="9596940" cy="647040"/>
            <a:chOff x="1518200" y="4742325"/>
            <a:chExt cx="1982675" cy="133675"/>
          </a:xfrm>
        </p:grpSpPr>
        <p:sp>
          <p:nvSpPr>
            <p:cNvPr id="161" name="Google Shape;161;p9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2684171" y="1788645"/>
            <a:ext cx="1222396" cy="130767"/>
            <a:chOff x="4810525" y="1175150"/>
            <a:chExt cx="133675" cy="14300"/>
          </a:xfrm>
        </p:grpSpPr>
        <p:sp>
          <p:nvSpPr>
            <p:cNvPr id="166" name="Google Shape;166;p9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7312471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lt2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/>
          <p:nvPr/>
        </p:nvSpPr>
        <p:spPr>
          <a:xfrm>
            <a:off x="1084067" y="1405333"/>
            <a:ext cx="4585200" cy="4079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77" name="Google Shape;177;p10"/>
          <p:cNvSpPr txBox="1">
            <a:spLocks noGrp="1"/>
          </p:cNvSpPr>
          <p:nvPr>
            <p:ph type="title"/>
          </p:nvPr>
        </p:nvSpPr>
        <p:spPr>
          <a:xfrm>
            <a:off x="1284067" y="1469633"/>
            <a:ext cx="4185200" cy="391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89491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>
            <a:spLocks noGrp="1"/>
          </p:cNvSpPr>
          <p:nvPr>
            <p:ph type="title" hasCustomPrompt="1"/>
          </p:nvPr>
        </p:nvSpPr>
        <p:spPr>
          <a:xfrm>
            <a:off x="443367" y="1918233"/>
            <a:ext cx="11360800" cy="18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0" name="Google Shape;180;p11"/>
          <p:cNvSpPr txBox="1">
            <a:spLocks noGrp="1"/>
          </p:cNvSpPr>
          <p:nvPr>
            <p:ph type="subTitle" idx="1"/>
          </p:nvPr>
        </p:nvSpPr>
        <p:spPr>
          <a:xfrm>
            <a:off x="954267" y="3881400"/>
            <a:ext cx="103424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133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1" name="Google Shape;181;p11"/>
          <p:cNvGrpSpPr/>
          <p:nvPr/>
        </p:nvGrpSpPr>
        <p:grpSpPr>
          <a:xfrm>
            <a:off x="10266017" y="719347"/>
            <a:ext cx="1100720" cy="96491"/>
            <a:chOff x="5033325" y="733775"/>
            <a:chExt cx="138525" cy="12125"/>
          </a:xfrm>
        </p:grpSpPr>
        <p:sp>
          <p:nvSpPr>
            <p:cNvPr id="182" name="Google Shape;182;p11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89" name="Google Shape;189;p11"/>
          <p:cNvGrpSpPr/>
          <p:nvPr/>
        </p:nvGrpSpPr>
        <p:grpSpPr>
          <a:xfrm flipH="1">
            <a:off x="-2094049" y="5575767"/>
            <a:ext cx="5661632" cy="516068"/>
            <a:chOff x="5890813" y="400625"/>
            <a:chExt cx="4246224" cy="387051"/>
          </a:xfrm>
        </p:grpSpPr>
        <p:sp>
          <p:nvSpPr>
            <p:cNvPr id="190" name="Google Shape;190;p11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05863886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781521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lt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2"/>
          </p:nvPr>
        </p:nvSpPr>
        <p:spPr>
          <a:xfrm>
            <a:off x="1017033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1"/>
          </p:nvPr>
        </p:nvSpPr>
        <p:spPr>
          <a:xfrm>
            <a:off x="1237633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3"/>
          </p:nvPr>
        </p:nvSpPr>
        <p:spPr>
          <a:xfrm>
            <a:off x="4669600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4"/>
          </p:nvPr>
        </p:nvSpPr>
        <p:spPr>
          <a:xfrm>
            <a:off x="4890184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5"/>
          </p:nvPr>
        </p:nvSpPr>
        <p:spPr>
          <a:xfrm>
            <a:off x="8322167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6"/>
          </p:nvPr>
        </p:nvSpPr>
        <p:spPr>
          <a:xfrm>
            <a:off x="8542767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3" name="Google Shape;203;p13"/>
          <p:cNvGrpSpPr/>
          <p:nvPr/>
        </p:nvGrpSpPr>
        <p:grpSpPr>
          <a:xfrm rot="10800000">
            <a:off x="7258801" y="5818433"/>
            <a:ext cx="6669961" cy="690867"/>
            <a:chOff x="4612950" y="1991350"/>
            <a:chExt cx="5002471" cy="518150"/>
          </a:xfrm>
        </p:grpSpPr>
        <p:sp>
          <p:nvSpPr>
            <p:cNvPr id="204" name="Google Shape;204;p13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08" name="Google Shape;208;p13"/>
          <p:cNvGrpSpPr/>
          <p:nvPr/>
        </p:nvGrpSpPr>
        <p:grpSpPr>
          <a:xfrm>
            <a:off x="10058500" y="1061718"/>
            <a:ext cx="1238067" cy="132445"/>
            <a:chOff x="7596525" y="772450"/>
            <a:chExt cx="928550" cy="99334"/>
          </a:xfrm>
        </p:grpSpPr>
        <p:sp>
          <p:nvSpPr>
            <p:cNvPr id="209" name="Google Shape;209;p13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20093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hoto">
  <p:cSld name="Text + phot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ctrTitle"/>
          </p:nvPr>
        </p:nvSpPr>
        <p:spPr>
          <a:xfrm>
            <a:off x="2134311" y="1313637"/>
            <a:ext cx="35648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1"/>
          </p:nvPr>
        </p:nvSpPr>
        <p:spPr>
          <a:xfrm>
            <a:off x="1572311" y="4077900"/>
            <a:ext cx="41268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ctrTitle" idx="2"/>
          </p:nvPr>
        </p:nvSpPr>
        <p:spPr>
          <a:xfrm>
            <a:off x="2576120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574750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>
            <a:spLocks noGrp="1"/>
          </p:cNvSpPr>
          <p:nvPr>
            <p:ph type="title"/>
          </p:nvPr>
        </p:nvSpPr>
        <p:spPr>
          <a:xfrm>
            <a:off x="950967" y="1960151"/>
            <a:ext cx="5172800" cy="11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220" name="Google Shape;220;p14"/>
          <p:cNvSpPr txBox="1">
            <a:spLocks noGrp="1"/>
          </p:cNvSpPr>
          <p:nvPr>
            <p:ph type="subTitle" idx="1"/>
          </p:nvPr>
        </p:nvSpPr>
        <p:spPr>
          <a:xfrm>
            <a:off x="965567" y="3377833"/>
            <a:ext cx="4800000" cy="15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4"/>
          <p:cNvGrpSpPr/>
          <p:nvPr/>
        </p:nvGrpSpPr>
        <p:grpSpPr>
          <a:xfrm>
            <a:off x="950967" y="719334"/>
            <a:ext cx="1045677" cy="513796"/>
            <a:chOff x="1545800" y="3494150"/>
            <a:chExt cx="784258" cy="385347"/>
          </a:xfrm>
        </p:grpSpPr>
        <p:sp>
          <p:nvSpPr>
            <p:cNvPr id="222" name="Google Shape;222;p14"/>
            <p:cNvSpPr/>
            <p:nvPr/>
          </p:nvSpPr>
          <p:spPr>
            <a:xfrm>
              <a:off x="1545800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1697361" y="3494150"/>
              <a:ext cx="28548" cy="385347"/>
            </a:xfrm>
            <a:custGeom>
              <a:avLst/>
              <a:gdLst/>
              <a:ahLst/>
              <a:cxnLst/>
              <a:rect l="l" t="t" r="r" b="b"/>
              <a:pathLst>
                <a:path w="259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1772535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184781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928174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1988247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2231406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2088222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230139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31" name="Google Shape;231;p14"/>
          <p:cNvGrpSpPr/>
          <p:nvPr/>
        </p:nvGrpSpPr>
        <p:grpSpPr>
          <a:xfrm>
            <a:off x="-1104280" y="5927836"/>
            <a:ext cx="7620567" cy="513795"/>
            <a:chOff x="377500" y="4371675"/>
            <a:chExt cx="8388999" cy="565603"/>
          </a:xfrm>
        </p:grpSpPr>
        <p:sp>
          <p:nvSpPr>
            <p:cNvPr id="232" name="Google Shape;232;p14"/>
            <p:cNvSpPr/>
            <p:nvPr/>
          </p:nvSpPr>
          <p:spPr>
            <a:xfrm>
              <a:off x="494280" y="4637709"/>
              <a:ext cx="8234884" cy="299569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8691926" y="4606716"/>
              <a:ext cx="74573" cy="74469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77500" y="4404467"/>
              <a:ext cx="7868788" cy="389376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204603" y="4371675"/>
              <a:ext cx="74573" cy="7457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16479520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dk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1"/>
          </p:nvPr>
        </p:nvSpPr>
        <p:spPr>
          <a:xfrm>
            <a:off x="950964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subTitle" idx="2"/>
          </p:nvPr>
        </p:nvSpPr>
        <p:spPr>
          <a:xfrm>
            <a:off x="3724199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3"/>
          </p:nvPr>
        </p:nvSpPr>
        <p:spPr>
          <a:xfrm>
            <a:off x="6497432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title" idx="4"/>
          </p:nvPr>
        </p:nvSpPr>
        <p:spPr>
          <a:xfrm>
            <a:off x="1015768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title" idx="5"/>
          </p:nvPr>
        </p:nvSpPr>
        <p:spPr>
          <a:xfrm>
            <a:off x="3796127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title" idx="6"/>
          </p:nvPr>
        </p:nvSpPr>
        <p:spPr>
          <a:xfrm>
            <a:off x="6576485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7"/>
          </p:nvPr>
        </p:nvSpPr>
        <p:spPr>
          <a:xfrm>
            <a:off x="9270667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5"/>
          <p:cNvSpPr txBox="1">
            <a:spLocks noGrp="1"/>
          </p:cNvSpPr>
          <p:nvPr>
            <p:ph type="title" idx="8"/>
          </p:nvPr>
        </p:nvSpPr>
        <p:spPr>
          <a:xfrm>
            <a:off x="9356844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grpSp>
        <p:nvGrpSpPr>
          <p:cNvPr id="246" name="Google Shape;246;p15"/>
          <p:cNvGrpSpPr/>
          <p:nvPr/>
        </p:nvGrpSpPr>
        <p:grpSpPr>
          <a:xfrm>
            <a:off x="10058533" y="1061718"/>
            <a:ext cx="1238067" cy="132445"/>
            <a:chOff x="7596525" y="772450"/>
            <a:chExt cx="928550" cy="99334"/>
          </a:xfrm>
        </p:grpSpPr>
        <p:sp>
          <p:nvSpPr>
            <p:cNvPr id="247" name="Google Shape;247;p15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8630088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1"/>
          </p:nvPr>
        </p:nvSpPr>
        <p:spPr>
          <a:xfrm>
            <a:off x="2845967" y="2320867"/>
            <a:ext cx="28584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2"/>
          </p:nvPr>
        </p:nvSpPr>
        <p:spPr>
          <a:xfrm>
            <a:off x="2845967" y="2826300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3"/>
          </p:nvPr>
        </p:nvSpPr>
        <p:spPr>
          <a:xfrm>
            <a:off x="7486433" y="2320867"/>
            <a:ext cx="3810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4"/>
          </p:nvPr>
        </p:nvSpPr>
        <p:spPr>
          <a:xfrm>
            <a:off x="7486433" y="2826300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5"/>
          </p:nvPr>
        </p:nvSpPr>
        <p:spPr>
          <a:xfrm>
            <a:off x="2845967" y="4251967"/>
            <a:ext cx="28584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6"/>
          </p:nvPr>
        </p:nvSpPr>
        <p:spPr>
          <a:xfrm>
            <a:off x="2845967" y="4747319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7"/>
          </p:nvPr>
        </p:nvSpPr>
        <p:spPr>
          <a:xfrm>
            <a:off x="7486433" y="4251967"/>
            <a:ext cx="31388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6"/>
          <p:cNvSpPr txBox="1">
            <a:spLocks noGrp="1"/>
          </p:cNvSpPr>
          <p:nvPr>
            <p:ph type="subTitle" idx="8"/>
          </p:nvPr>
        </p:nvSpPr>
        <p:spPr>
          <a:xfrm>
            <a:off x="7486433" y="4747319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6"/>
          <p:cNvSpPr txBox="1">
            <a:spLocks noGrp="1"/>
          </p:cNvSpPr>
          <p:nvPr>
            <p:ph type="title" idx="9" hasCustomPrompt="1"/>
          </p:nvPr>
        </p:nvSpPr>
        <p:spPr>
          <a:xfrm>
            <a:off x="1527367" y="23208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16"/>
          <p:cNvSpPr txBox="1">
            <a:spLocks noGrp="1"/>
          </p:cNvSpPr>
          <p:nvPr>
            <p:ph type="title" idx="13" hasCustomPrompt="1"/>
          </p:nvPr>
        </p:nvSpPr>
        <p:spPr>
          <a:xfrm>
            <a:off x="6155467" y="23208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16"/>
          <p:cNvSpPr txBox="1">
            <a:spLocks noGrp="1"/>
          </p:cNvSpPr>
          <p:nvPr>
            <p:ph type="title" idx="14" hasCustomPrompt="1"/>
          </p:nvPr>
        </p:nvSpPr>
        <p:spPr>
          <a:xfrm>
            <a:off x="1527367" y="42519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6"/>
          <p:cNvSpPr txBox="1">
            <a:spLocks noGrp="1"/>
          </p:cNvSpPr>
          <p:nvPr>
            <p:ph type="title" idx="15" hasCustomPrompt="1"/>
          </p:nvPr>
        </p:nvSpPr>
        <p:spPr>
          <a:xfrm>
            <a:off x="6155467" y="42519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grpSp>
        <p:nvGrpSpPr>
          <p:cNvPr id="270" name="Google Shape;270;p16"/>
          <p:cNvGrpSpPr/>
          <p:nvPr/>
        </p:nvGrpSpPr>
        <p:grpSpPr>
          <a:xfrm>
            <a:off x="9116651" y="379901"/>
            <a:ext cx="5661632" cy="516068"/>
            <a:chOff x="5890813" y="400625"/>
            <a:chExt cx="4246224" cy="387051"/>
          </a:xfrm>
        </p:grpSpPr>
        <p:sp>
          <p:nvSpPr>
            <p:cNvPr id="271" name="Google Shape;271;p16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75" name="Google Shape;275;p16"/>
          <p:cNvGrpSpPr/>
          <p:nvPr/>
        </p:nvGrpSpPr>
        <p:grpSpPr>
          <a:xfrm>
            <a:off x="950971" y="5961061"/>
            <a:ext cx="1222396" cy="130767"/>
            <a:chOff x="4810525" y="1175150"/>
            <a:chExt cx="133675" cy="14300"/>
          </a:xfrm>
        </p:grpSpPr>
        <p:sp>
          <p:nvSpPr>
            <p:cNvPr id="276" name="Google Shape;276;p16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80158434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lt2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287" name="Google Shape;287;p17"/>
          <p:cNvGrpSpPr/>
          <p:nvPr/>
        </p:nvGrpSpPr>
        <p:grpSpPr>
          <a:xfrm>
            <a:off x="950951" y="5995347"/>
            <a:ext cx="1100720" cy="96491"/>
            <a:chOff x="5033325" y="733775"/>
            <a:chExt cx="138525" cy="12125"/>
          </a:xfrm>
        </p:grpSpPr>
        <p:sp>
          <p:nvSpPr>
            <p:cNvPr id="288" name="Google Shape;288;p17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95" name="Google Shape;295;p17"/>
          <p:cNvGrpSpPr/>
          <p:nvPr/>
        </p:nvGrpSpPr>
        <p:grpSpPr>
          <a:xfrm>
            <a:off x="8699801" y="6231451"/>
            <a:ext cx="3695167" cy="336836"/>
            <a:chOff x="6524850" y="4568863"/>
            <a:chExt cx="2771375" cy="252627"/>
          </a:xfrm>
        </p:grpSpPr>
        <p:sp>
          <p:nvSpPr>
            <p:cNvPr id="296" name="Google Shape;296;p17"/>
            <p:cNvSpPr/>
            <p:nvPr/>
          </p:nvSpPr>
          <p:spPr>
            <a:xfrm>
              <a:off x="6584634" y="4629460"/>
              <a:ext cx="2711591" cy="192030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6524850" y="4602556"/>
              <a:ext cx="65966" cy="65969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6834613" y="4609802"/>
              <a:ext cx="2461610" cy="128797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6791396" y="4568863"/>
              <a:ext cx="65966" cy="65969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7102223" y="4705613"/>
              <a:ext cx="53806" cy="53809"/>
            </a:xfrm>
            <a:custGeom>
              <a:avLst/>
              <a:gdLst/>
              <a:ahLst/>
              <a:cxnLst/>
              <a:rect l="l" t="t" r="r" b="b"/>
              <a:pathLst>
                <a:path w="1062" h="1062" extrusionOk="0">
                  <a:moveTo>
                    <a:pt x="531" y="0"/>
                  </a:moveTo>
                  <a:cubicBezTo>
                    <a:pt x="238" y="0"/>
                    <a:pt x="1" y="238"/>
                    <a:pt x="1" y="530"/>
                  </a:cubicBezTo>
                  <a:cubicBezTo>
                    <a:pt x="1" y="824"/>
                    <a:pt x="238" y="1061"/>
                    <a:pt x="531" y="1061"/>
                  </a:cubicBezTo>
                  <a:cubicBezTo>
                    <a:pt x="824" y="1061"/>
                    <a:pt x="1061" y="824"/>
                    <a:pt x="1061" y="530"/>
                  </a:cubicBezTo>
                  <a:cubicBezTo>
                    <a:pt x="1061" y="238"/>
                    <a:pt x="824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61475064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lt2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03" name="Google Shape;303;p18"/>
          <p:cNvGrpSpPr/>
          <p:nvPr/>
        </p:nvGrpSpPr>
        <p:grpSpPr>
          <a:xfrm>
            <a:off x="10058533" y="5959400"/>
            <a:ext cx="1238067" cy="132445"/>
            <a:chOff x="7596525" y="772450"/>
            <a:chExt cx="928550" cy="99334"/>
          </a:xfrm>
        </p:grpSpPr>
        <p:sp>
          <p:nvSpPr>
            <p:cNvPr id="304" name="Google Shape;304;p18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93702406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lt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15" name="Google Shape;315;p19"/>
          <p:cNvGrpSpPr/>
          <p:nvPr/>
        </p:nvGrpSpPr>
        <p:grpSpPr>
          <a:xfrm>
            <a:off x="9508817" y="203267"/>
            <a:ext cx="5661632" cy="516068"/>
            <a:chOff x="5890813" y="400625"/>
            <a:chExt cx="4246224" cy="387051"/>
          </a:xfrm>
        </p:grpSpPr>
        <p:sp>
          <p:nvSpPr>
            <p:cNvPr id="316" name="Google Shape;316;p19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20" name="Google Shape;320;p19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321" name="Google Shape;321;p19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7832963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lt2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>
            <a:spLocks noGrp="1"/>
          </p:cNvSpPr>
          <p:nvPr>
            <p:ph type="title"/>
          </p:nvPr>
        </p:nvSpPr>
        <p:spPr>
          <a:xfrm>
            <a:off x="950967" y="1675517"/>
            <a:ext cx="4758400" cy="16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subTitle" idx="1"/>
          </p:nvPr>
        </p:nvSpPr>
        <p:spPr>
          <a:xfrm>
            <a:off x="1419367" y="3587900"/>
            <a:ext cx="4290000" cy="1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3" name="Google Shape;333;p20"/>
          <p:cNvGrpSpPr/>
          <p:nvPr/>
        </p:nvGrpSpPr>
        <p:grpSpPr>
          <a:xfrm>
            <a:off x="4341705" y="3363611"/>
            <a:ext cx="1222396" cy="130767"/>
            <a:chOff x="4810525" y="1175150"/>
            <a:chExt cx="133675" cy="14300"/>
          </a:xfrm>
        </p:grpSpPr>
        <p:sp>
          <p:nvSpPr>
            <p:cNvPr id="334" name="Google Shape;334;p20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3" name="Google Shape;343;p20"/>
          <p:cNvGrpSpPr/>
          <p:nvPr/>
        </p:nvGrpSpPr>
        <p:grpSpPr>
          <a:xfrm rot="10800000">
            <a:off x="9769294" y="5976328"/>
            <a:ext cx="6187057" cy="640848"/>
            <a:chOff x="4612950" y="1991350"/>
            <a:chExt cx="5002471" cy="518150"/>
          </a:xfrm>
        </p:grpSpPr>
        <p:sp>
          <p:nvSpPr>
            <p:cNvPr id="344" name="Google Shape;344;p2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36096839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lt2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>
            <a:spLocks noGrp="1"/>
          </p:cNvSpPr>
          <p:nvPr>
            <p:ph type="title"/>
          </p:nvPr>
        </p:nvSpPr>
        <p:spPr>
          <a:xfrm>
            <a:off x="6538213" y="2311873"/>
            <a:ext cx="4758400" cy="7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50" name="Google Shape;350;p21"/>
          <p:cNvSpPr txBox="1">
            <a:spLocks noGrp="1"/>
          </p:cNvSpPr>
          <p:nvPr>
            <p:ph type="subTitle" idx="1"/>
          </p:nvPr>
        </p:nvSpPr>
        <p:spPr>
          <a:xfrm>
            <a:off x="6538213" y="3591956"/>
            <a:ext cx="4290000" cy="17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1" name="Google Shape;351;p21"/>
          <p:cNvGrpSpPr/>
          <p:nvPr/>
        </p:nvGrpSpPr>
        <p:grpSpPr>
          <a:xfrm>
            <a:off x="6679705" y="3373678"/>
            <a:ext cx="1222396" cy="130767"/>
            <a:chOff x="4810525" y="1175150"/>
            <a:chExt cx="133675" cy="14300"/>
          </a:xfrm>
        </p:grpSpPr>
        <p:sp>
          <p:nvSpPr>
            <p:cNvPr id="352" name="Google Shape;352;p21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61" name="Google Shape;361;p21"/>
          <p:cNvGrpSpPr/>
          <p:nvPr/>
        </p:nvGrpSpPr>
        <p:grpSpPr>
          <a:xfrm rot="10800000">
            <a:off x="9769294" y="398912"/>
            <a:ext cx="6187057" cy="640848"/>
            <a:chOff x="4612950" y="1991350"/>
            <a:chExt cx="5002471" cy="518150"/>
          </a:xfrm>
        </p:grpSpPr>
        <p:sp>
          <p:nvSpPr>
            <p:cNvPr id="362" name="Google Shape;362;p21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99186795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lt2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68" name="Google Shape;368;p22"/>
          <p:cNvGrpSpPr/>
          <p:nvPr/>
        </p:nvGrpSpPr>
        <p:grpSpPr>
          <a:xfrm flipH="1">
            <a:off x="11022323" y="5780434"/>
            <a:ext cx="5109751" cy="480767"/>
            <a:chOff x="1518200" y="4742325"/>
            <a:chExt cx="1982675" cy="133675"/>
          </a:xfrm>
        </p:grpSpPr>
        <p:sp>
          <p:nvSpPr>
            <p:cNvPr id="369" name="Google Shape;369;p22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73" name="Google Shape;373;p22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374" name="Google Shape;374;p22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9341655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bg>
      <p:bgPr>
        <a:solidFill>
          <a:schemeClr val="lt2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5" name="Google Shape;385;p23"/>
          <p:cNvSpPr txBox="1">
            <a:spLocks noGrp="1"/>
          </p:cNvSpPr>
          <p:nvPr>
            <p:ph type="subTitle" idx="1"/>
          </p:nvPr>
        </p:nvSpPr>
        <p:spPr>
          <a:xfrm>
            <a:off x="950967" y="2845133"/>
            <a:ext cx="4902400" cy="25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6" name="Google Shape;386;p23"/>
          <p:cNvSpPr txBox="1"/>
          <p:nvPr/>
        </p:nvSpPr>
        <p:spPr>
          <a:xfrm>
            <a:off x="950967" y="2058600"/>
            <a:ext cx="101528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867">
                <a:solidFill>
                  <a:srgbClr val="33678A"/>
                </a:solidFill>
                <a:latin typeface="Nunito"/>
                <a:ea typeface="Nunito"/>
                <a:cs typeface="Nunito"/>
                <a:sym typeface="Nunito"/>
              </a:rPr>
              <a:t>Did you like the resources on this template? Get them for free at our other websites.</a:t>
            </a:r>
            <a:endParaRPr sz="1867">
              <a:solidFill>
                <a:srgbClr val="33678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39416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 idx="2" hasCustomPrompt="1"/>
          </p:nvPr>
        </p:nvSpPr>
        <p:spPr>
          <a:xfrm>
            <a:off x="1448868" y="1966833"/>
            <a:ext cx="2393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 flipH="1">
            <a:off x="4642236" y="2221939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3" hasCustomPrompt="1"/>
          </p:nvPr>
        </p:nvSpPr>
        <p:spPr>
          <a:xfrm>
            <a:off x="3064601" y="3300467"/>
            <a:ext cx="2351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4"/>
          </p:nvPr>
        </p:nvSpPr>
        <p:spPr>
          <a:xfrm flipH="1">
            <a:off x="6090735" y="3584567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 idx="5" hasCustomPrompt="1"/>
          </p:nvPr>
        </p:nvSpPr>
        <p:spPr>
          <a:xfrm>
            <a:off x="4470901" y="4684833"/>
            <a:ext cx="2393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6"/>
          </p:nvPr>
        </p:nvSpPr>
        <p:spPr>
          <a:xfrm flipH="1">
            <a:off x="7561987" y="4946588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191799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lt2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subTitle" idx="1"/>
          </p:nvPr>
        </p:nvSpPr>
        <p:spPr>
          <a:xfrm>
            <a:off x="1730900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4"/>
          <p:cNvSpPr txBox="1">
            <a:spLocks noGrp="1"/>
          </p:cNvSpPr>
          <p:nvPr>
            <p:ph type="subTitle" idx="2"/>
          </p:nvPr>
        </p:nvSpPr>
        <p:spPr>
          <a:xfrm>
            <a:off x="1090433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24"/>
          <p:cNvSpPr txBox="1">
            <a:spLocks noGrp="1"/>
          </p:cNvSpPr>
          <p:nvPr>
            <p:ph type="subTitle" idx="3"/>
          </p:nvPr>
        </p:nvSpPr>
        <p:spPr>
          <a:xfrm>
            <a:off x="1730767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4"/>
          <p:cNvSpPr txBox="1">
            <a:spLocks noGrp="1"/>
          </p:cNvSpPr>
          <p:nvPr>
            <p:ph type="subTitle" idx="4"/>
          </p:nvPr>
        </p:nvSpPr>
        <p:spPr>
          <a:xfrm>
            <a:off x="1090433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subTitle" idx="5"/>
          </p:nvPr>
        </p:nvSpPr>
        <p:spPr>
          <a:xfrm>
            <a:off x="5379284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4"/>
          <p:cNvSpPr txBox="1">
            <a:spLocks noGrp="1"/>
          </p:cNvSpPr>
          <p:nvPr>
            <p:ph type="subTitle" idx="6"/>
          </p:nvPr>
        </p:nvSpPr>
        <p:spPr>
          <a:xfrm>
            <a:off x="4743800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4"/>
          <p:cNvSpPr txBox="1">
            <a:spLocks noGrp="1"/>
          </p:cNvSpPr>
          <p:nvPr>
            <p:ph type="subTitle" idx="7"/>
          </p:nvPr>
        </p:nvSpPr>
        <p:spPr>
          <a:xfrm>
            <a:off x="5318633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4"/>
          <p:cNvSpPr txBox="1">
            <a:spLocks noGrp="1"/>
          </p:cNvSpPr>
          <p:nvPr>
            <p:ph type="subTitle" idx="8"/>
          </p:nvPr>
        </p:nvSpPr>
        <p:spPr>
          <a:xfrm>
            <a:off x="4743800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4"/>
          <p:cNvSpPr txBox="1">
            <a:spLocks noGrp="1"/>
          </p:cNvSpPr>
          <p:nvPr>
            <p:ph type="subTitle" idx="9"/>
          </p:nvPr>
        </p:nvSpPr>
        <p:spPr>
          <a:xfrm>
            <a:off x="9027667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4"/>
          <p:cNvSpPr txBox="1">
            <a:spLocks noGrp="1"/>
          </p:cNvSpPr>
          <p:nvPr>
            <p:ph type="subTitle" idx="13"/>
          </p:nvPr>
        </p:nvSpPr>
        <p:spPr>
          <a:xfrm>
            <a:off x="8452833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4"/>
          <p:cNvSpPr txBox="1">
            <a:spLocks noGrp="1"/>
          </p:cNvSpPr>
          <p:nvPr>
            <p:ph type="subTitle" idx="14"/>
          </p:nvPr>
        </p:nvSpPr>
        <p:spPr>
          <a:xfrm>
            <a:off x="9027764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4"/>
          <p:cNvSpPr txBox="1">
            <a:spLocks noGrp="1"/>
          </p:cNvSpPr>
          <p:nvPr>
            <p:ph type="subTitle" idx="15"/>
          </p:nvPr>
        </p:nvSpPr>
        <p:spPr>
          <a:xfrm>
            <a:off x="8452833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1" name="Google Shape;401;p24"/>
          <p:cNvGrpSpPr/>
          <p:nvPr/>
        </p:nvGrpSpPr>
        <p:grpSpPr>
          <a:xfrm>
            <a:off x="10338094" y="719350"/>
            <a:ext cx="958501" cy="139373"/>
            <a:chOff x="7458947" y="539500"/>
            <a:chExt cx="1013500" cy="147350"/>
          </a:xfrm>
        </p:grpSpPr>
        <p:sp>
          <p:nvSpPr>
            <p:cNvPr id="402" name="Google Shape;402;p24"/>
            <p:cNvSpPr/>
            <p:nvPr/>
          </p:nvSpPr>
          <p:spPr>
            <a:xfrm>
              <a:off x="7458947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76754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7892022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8108559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83252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7" name="Google Shape;407;p24"/>
          <p:cNvGrpSpPr/>
          <p:nvPr/>
        </p:nvGrpSpPr>
        <p:grpSpPr>
          <a:xfrm>
            <a:off x="-329920" y="5738178"/>
            <a:ext cx="3129024" cy="882092"/>
            <a:chOff x="4583450" y="1155225"/>
            <a:chExt cx="394375" cy="111175"/>
          </a:xfrm>
        </p:grpSpPr>
        <p:sp>
          <p:nvSpPr>
            <p:cNvPr id="408" name="Google Shape;408;p24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11459320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>
            <a:spLocks noGrp="1"/>
          </p:cNvSpPr>
          <p:nvPr>
            <p:ph type="subTitle" idx="1"/>
          </p:nvPr>
        </p:nvSpPr>
        <p:spPr>
          <a:xfrm>
            <a:off x="950967" y="2325267"/>
            <a:ext cx="4277200" cy="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5"/>
          <p:cNvSpPr txBox="1">
            <a:spLocks noGrp="1"/>
          </p:cNvSpPr>
          <p:nvPr>
            <p:ph type="title"/>
          </p:nvPr>
        </p:nvSpPr>
        <p:spPr>
          <a:xfrm>
            <a:off x="950967" y="1443500"/>
            <a:ext cx="4277200" cy="7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6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5" name="Google Shape;415;p25"/>
          <p:cNvSpPr txBox="1"/>
          <p:nvPr/>
        </p:nvSpPr>
        <p:spPr>
          <a:xfrm>
            <a:off x="4729967" y="5453067"/>
            <a:ext cx="6566800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spcBef>
                <a:spcPts val="400"/>
              </a:spcBef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6" name="Google Shape;416;p25"/>
          <p:cNvSpPr txBox="1">
            <a:spLocks noGrp="1"/>
          </p:cNvSpPr>
          <p:nvPr>
            <p:ph type="subTitle" idx="2"/>
          </p:nvPr>
        </p:nvSpPr>
        <p:spPr>
          <a:xfrm>
            <a:off x="1629167" y="3289933"/>
            <a:ext cx="3100800" cy="17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7" name="Google Shape;417;p25"/>
          <p:cNvGrpSpPr/>
          <p:nvPr/>
        </p:nvGrpSpPr>
        <p:grpSpPr>
          <a:xfrm>
            <a:off x="9766643" y="4746094"/>
            <a:ext cx="1335315" cy="142829"/>
            <a:chOff x="6308362" y="2194519"/>
            <a:chExt cx="1268185" cy="135666"/>
          </a:xfrm>
        </p:grpSpPr>
        <p:sp>
          <p:nvSpPr>
            <p:cNvPr id="418" name="Google Shape;418;p25"/>
            <p:cNvSpPr/>
            <p:nvPr/>
          </p:nvSpPr>
          <p:spPr>
            <a:xfrm flipH="1">
              <a:off x="7530297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9" name="Google Shape;419;p25"/>
            <p:cNvSpPr/>
            <p:nvPr/>
          </p:nvSpPr>
          <p:spPr>
            <a:xfrm flipH="1">
              <a:off x="7285294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0" name="Google Shape;420;p25"/>
            <p:cNvSpPr/>
            <p:nvPr/>
          </p:nvSpPr>
          <p:spPr>
            <a:xfrm flipH="1">
              <a:off x="7163622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1" name="Google Shape;421;p25"/>
            <p:cNvSpPr/>
            <p:nvPr/>
          </p:nvSpPr>
          <p:spPr>
            <a:xfrm flipH="1">
              <a:off x="7041950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2" name="Google Shape;422;p25"/>
            <p:cNvSpPr/>
            <p:nvPr/>
          </p:nvSpPr>
          <p:spPr>
            <a:xfrm flipH="1">
              <a:off x="6911740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3" name="Google Shape;423;p25"/>
            <p:cNvSpPr/>
            <p:nvPr/>
          </p:nvSpPr>
          <p:spPr>
            <a:xfrm flipH="1">
              <a:off x="6814735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4" name="Google Shape;424;p25"/>
            <p:cNvSpPr/>
            <p:nvPr/>
          </p:nvSpPr>
          <p:spPr>
            <a:xfrm flipH="1">
              <a:off x="6421733" y="2194519"/>
              <a:ext cx="46012" cy="135666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5" name="Google Shape;425;p25"/>
            <p:cNvSpPr/>
            <p:nvPr/>
          </p:nvSpPr>
          <p:spPr>
            <a:xfrm flipH="1">
              <a:off x="6652980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6" name="Google Shape;426;p25"/>
            <p:cNvSpPr/>
            <p:nvPr/>
          </p:nvSpPr>
          <p:spPr>
            <a:xfrm flipH="1">
              <a:off x="6308362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27" name="Google Shape;427;p25"/>
          <p:cNvGrpSpPr/>
          <p:nvPr/>
        </p:nvGrpSpPr>
        <p:grpSpPr>
          <a:xfrm flipH="1">
            <a:off x="7559417" y="878456"/>
            <a:ext cx="3737188" cy="2511592"/>
            <a:chOff x="4583450" y="1118650"/>
            <a:chExt cx="844575" cy="567600"/>
          </a:xfrm>
        </p:grpSpPr>
        <p:sp>
          <p:nvSpPr>
            <p:cNvPr id="428" name="Google Shape;428;p25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68044197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6"/>
          <p:cNvSpPr txBox="1">
            <a:spLocks noGrp="1"/>
          </p:cNvSpPr>
          <p:nvPr>
            <p:ph type="title"/>
          </p:nvPr>
        </p:nvSpPr>
        <p:spPr>
          <a:xfrm>
            <a:off x="950967" y="3387433"/>
            <a:ext cx="5586000" cy="10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93" name="Google Shape;493;p26"/>
          <p:cNvSpPr txBox="1">
            <a:spLocks noGrp="1"/>
          </p:cNvSpPr>
          <p:nvPr>
            <p:ph type="subTitle" idx="1"/>
          </p:nvPr>
        </p:nvSpPr>
        <p:spPr>
          <a:xfrm>
            <a:off x="950967" y="4738932"/>
            <a:ext cx="4667600" cy="12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494" name="Google Shape;494;p26"/>
          <p:cNvGrpSpPr/>
          <p:nvPr/>
        </p:nvGrpSpPr>
        <p:grpSpPr>
          <a:xfrm>
            <a:off x="950967" y="719334"/>
            <a:ext cx="1238067" cy="132445"/>
            <a:chOff x="7596525" y="772450"/>
            <a:chExt cx="928550" cy="99334"/>
          </a:xfrm>
        </p:grpSpPr>
        <p:sp>
          <p:nvSpPr>
            <p:cNvPr id="495" name="Google Shape;495;p26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01388892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7"/>
          <p:cNvSpPr txBox="1">
            <a:spLocks noGrp="1"/>
          </p:cNvSpPr>
          <p:nvPr>
            <p:ph type="title"/>
          </p:nvPr>
        </p:nvSpPr>
        <p:spPr>
          <a:xfrm>
            <a:off x="950967" y="3095900"/>
            <a:ext cx="5586000" cy="10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506" name="Google Shape;506;p27"/>
          <p:cNvSpPr txBox="1">
            <a:spLocks noGrp="1"/>
          </p:cNvSpPr>
          <p:nvPr>
            <p:ph type="subTitle" idx="1"/>
          </p:nvPr>
        </p:nvSpPr>
        <p:spPr>
          <a:xfrm>
            <a:off x="950967" y="4447400"/>
            <a:ext cx="4667600" cy="16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507" name="Google Shape;507;p27"/>
          <p:cNvGrpSpPr/>
          <p:nvPr/>
        </p:nvGrpSpPr>
        <p:grpSpPr>
          <a:xfrm>
            <a:off x="10058533" y="719334"/>
            <a:ext cx="1238067" cy="132445"/>
            <a:chOff x="7596525" y="772450"/>
            <a:chExt cx="928550" cy="99334"/>
          </a:xfrm>
        </p:grpSpPr>
        <p:sp>
          <p:nvSpPr>
            <p:cNvPr id="508" name="Google Shape;508;p27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79332356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8"/>
          <p:cNvSpPr txBox="1">
            <a:spLocks noGrp="1"/>
          </p:cNvSpPr>
          <p:nvPr>
            <p:ph type="title" hasCustomPrompt="1"/>
          </p:nvPr>
        </p:nvSpPr>
        <p:spPr>
          <a:xfrm>
            <a:off x="951000" y="1202481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9" name="Google Shape;519;p28"/>
          <p:cNvSpPr txBox="1">
            <a:spLocks noGrp="1"/>
          </p:cNvSpPr>
          <p:nvPr>
            <p:ph type="subTitle" idx="1"/>
          </p:nvPr>
        </p:nvSpPr>
        <p:spPr>
          <a:xfrm>
            <a:off x="951000" y="2066177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28"/>
          <p:cNvSpPr txBox="1">
            <a:spLocks noGrp="1"/>
          </p:cNvSpPr>
          <p:nvPr>
            <p:ph type="title" idx="2" hasCustomPrompt="1"/>
          </p:nvPr>
        </p:nvSpPr>
        <p:spPr>
          <a:xfrm>
            <a:off x="951000" y="2792348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1" name="Google Shape;521;p28"/>
          <p:cNvSpPr txBox="1">
            <a:spLocks noGrp="1"/>
          </p:cNvSpPr>
          <p:nvPr>
            <p:ph type="title" idx="3" hasCustomPrompt="1"/>
          </p:nvPr>
        </p:nvSpPr>
        <p:spPr>
          <a:xfrm>
            <a:off x="951000" y="4382215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2" name="Google Shape;522;p28"/>
          <p:cNvSpPr txBox="1">
            <a:spLocks noGrp="1"/>
          </p:cNvSpPr>
          <p:nvPr>
            <p:ph type="subTitle" idx="4"/>
          </p:nvPr>
        </p:nvSpPr>
        <p:spPr>
          <a:xfrm>
            <a:off x="951000" y="5245911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8"/>
          <p:cNvSpPr txBox="1">
            <a:spLocks noGrp="1"/>
          </p:cNvSpPr>
          <p:nvPr>
            <p:ph type="subTitle" idx="5"/>
          </p:nvPr>
        </p:nvSpPr>
        <p:spPr>
          <a:xfrm>
            <a:off x="951000" y="3646205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524" name="Google Shape;524;p28"/>
          <p:cNvGrpSpPr/>
          <p:nvPr/>
        </p:nvGrpSpPr>
        <p:grpSpPr>
          <a:xfrm flipH="1">
            <a:off x="9873767" y="350267"/>
            <a:ext cx="2663533" cy="924667"/>
            <a:chOff x="6541275" y="2323925"/>
            <a:chExt cx="1997650" cy="693500"/>
          </a:xfrm>
        </p:grpSpPr>
        <p:sp>
          <p:nvSpPr>
            <p:cNvPr id="525" name="Google Shape;525;p2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42" name="Google Shape;542;p28"/>
          <p:cNvGrpSpPr/>
          <p:nvPr/>
        </p:nvGrpSpPr>
        <p:grpSpPr>
          <a:xfrm>
            <a:off x="-380800" y="5629500"/>
            <a:ext cx="2663533" cy="924667"/>
            <a:chOff x="6541275" y="2323925"/>
            <a:chExt cx="1997650" cy="693500"/>
          </a:xfrm>
        </p:grpSpPr>
        <p:sp>
          <p:nvSpPr>
            <p:cNvPr id="543" name="Google Shape;543;p2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83928261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29"/>
          <p:cNvGrpSpPr/>
          <p:nvPr/>
        </p:nvGrpSpPr>
        <p:grpSpPr>
          <a:xfrm flipH="1">
            <a:off x="9873767" y="350267"/>
            <a:ext cx="2663533" cy="924667"/>
            <a:chOff x="6541275" y="2323925"/>
            <a:chExt cx="1997650" cy="693500"/>
          </a:xfrm>
        </p:grpSpPr>
        <p:sp>
          <p:nvSpPr>
            <p:cNvPr id="562" name="Google Shape;562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79" name="Google Shape;579;p29"/>
          <p:cNvGrpSpPr/>
          <p:nvPr/>
        </p:nvGrpSpPr>
        <p:grpSpPr>
          <a:xfrm>
            <a:off x="-380800" y="5629500"/>
            <a:ext cx="2663533" cy="924667"/>
            <a:chOff x="6541275" y="2323925"/>
            <a:chExt cx="1997650" cy="693500"/>
          </a:xfrm>
        </p:grpSpPr>
        <p:sp>
          <p:nvSpPr>
            <p:cNvPr id="580" name="Google Shape;580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55335852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30"/>
          <p:cNvGrpSpPr/>
          <p:nvPr/>
        </p:nvGrpSpPr>
        <p:grpSpPr>
          <a:xfrm rot="10800000">
            <a:off x="7258801" y="5818433"/>
            <a:ext cx="6669961" cy="690867"/>
            <a:chOff x="4612950" y="1991350"/>
            <a:chExt cx="5002471" cy="518150"/>
          </a:xfrm>
        </p:grpSpPr>
        <p:sp>
          <p:nvSpPr>
            <p:cNvPr id="599" name="Google Shape;599;p3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57095677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31"/>
          <p:cNvGrpSpPr/>
          <p:nvPr/>
        </p:nvGrpSpPr>
        <p:grpSpPr>
          <a:xfrm>
            <a:off x="-329920" y="5738178"/>
            <a:ext cx="3129024" cy="882092"/>
            <a:chOff x="4583450" y="1155225"/>
            <a:chExt cx="394375" cy="111175"/>
          </a:xfrm>
        </p:grpSpPr>
        <p:sp>
          <p:nvSpPr>
            <p:cNvPr id="605" name="Google Shape;605;p31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7062106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1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32"/>
          <p:cNvGrpSpPr/>
          <p:nvPr/>
        </p:nvGrpSpPr>
        <p:grpSpPr>
          <a:xfrm rot="10800000" flipH="1">
            <a:off x="-266483" y="599789"/>
            <a:ext cx="3737188" cy="2511592"/>
            <a:chOff x="4583450" y="1118650"/>
            <a:chExt cx="844575" cy="567600"/>
          </a:xfrm>
        </p:grpSpPr>
        <p:sp>
          <p:nvSpPr>
            <p:cNvPr id="611" name="Google Shape;611;p32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82192100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523433" y="4325600"/>
            <a:ext cx="5145200" cy="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Roboto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15867" y="1934400"/>
            <a:ext cx="7960400" cy="23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867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039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ctrTitle" idx="2"/>
          </p:nvPr>
        </p:nvSpPr>
        <p:spPr>
          <a:xfrm>
            <a:off x="7488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1163267" y="4120633"/>
            <a:ext cx="27360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ctrTitle" idx="3"/>
          </p:nvPr>
        </p:nvSpPr>
        <p:spPr>
          <a:xfrm>
            <a:off x="43136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4"/>
          </p:nvPr>
        </p:nvSpPr>
        <p:spPr>
          <a:xfrm>
            <a:off x="4617200" y="2715667"/>
            <a:ext cx="295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ctrTitle" idx="5"/>
          </p:nvPr>
        </p:nvSpPr>
        <p:spPr>
          <a:xfrm>
            <a:off x="78784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6"/>
          </p:nvPr>
        </p:nvSpPr>
        <p:spPr>
          <a:xfrm>
            <a:off x="8182000" y="4120633"/>
            <a:ext cx="295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205729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625433" y="3655967"/>
            <a:ext cx="6996400" cy="12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64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274833" y="1718800"/>
            <a:ext cx="5697600" cy="1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14" name="Google Shape;14;p3"/>
          <p:cNvGrpSpPr/>
          <p:nvPr/>
        </p:nvGrpSpPr>
        <p:grpSpPr>
          <a:xfrm>
            <a:off x="5614771" y="3268394"/>
            <a:ext cx="1222396" cy="130767"/>
            <a:chOff x="4810525" y="1175150"/>
            <a:chExt cx="133675" cy="14300"/>
          </a:xfrm>
        </p:grpSpPr>
        <p:sp>
          <p:nvSpPr>
            <p:cNvPr id="15" name="Google Shape;15;p3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4" name="Google Shape;24;p3"/>
          <p:cNvGrpSpPr/>
          <p:nvPr/>
        </p:nvGrpSpPr>
        <p:grpSpPr>
          <a:xfrm rot="10800000" flipH="1">
            <a:off x="-266483" y="599789"/>
            <a:ext cx="3737188" cy="2511592"/>
            <a:chOff x="4583450" y="1118650"/>
            <a:chExt cx="844575" cy="567600"/>
          </a:xfrm>
        </p:grpSpPr>
        <p:sp>
          <p:nvSpPr>
            <p:cNvPr id="25" name="Google Shape;25;p3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89633708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950967" y="1596133"/>
            <a:ext cx="103456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625998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1"/>
          </p:nvPr>
        </p:nvSpPr>
        <p:spPr>
          <a:xfrm>
            <a:off x="2294300" y="3452051"/>
            <a:ext cx="3280000" cy="1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2"/>
          </p:nvPr>
        </p:nvSpPr>
        <p:spPr>
          <a:xfrm>
            <a:off x="6601072" y="3452051"/>
            <a:ext cx="3280000" cy="1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 b="0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3"/>
          </p:nvPr>
        </p:nvSpPr>
        <p:spPr>
          <a:xfrm>
            <a:off x="6748476" y="5211851"/>
            <a:ext cx="2985200" cy="4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4"/>
          </p:nvPr>
        </p:nvSpPr>
        <p:spPr>
          <a:xfrm>
            <a:off x="2694484" y="5211851"/>
            <a:ext cx="2479600" cy="4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7" name="Google Shape;97;p5"/>
          <p:cNvCxnSpPr/>
          <p:nvPr/>
        </p:nvCxnSpPr>
        <p:spPr>
          <a:xfrm>
            <a:off x="3104500" y="4958567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8" name="Google Shape;98;p5"/>
          <p:cNvCxnSpPr/>
          <p:nvPr/>
        </p:nvCxnSpPr>
        <p:spPr>
          <a:xfrm>
            <a:off x="7411267" y="4958567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99" name="Google Shape;99;p5"/>
          <p:cNvGrpSpPr/>
          <p:nvPr/>
        </p:nvGrpSpPr>
        <p:grpSpPr>
          <a:xfrm>
            <a:off x="950905" y="5977485"/>
            <a:ext cx="956467" cy="114427"/>
            <a:chOff x="656432" y="1229355"/>
            <a:chExt cx="1099051" cy="159993"/>
          </a:xfrm>
        </p:grpSpPr>
        <p:sp>
          <p:nvSpPr>
            <p:cNvPr id="100" name="Google Shape;100;p5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05" name="Google Shape;105;p5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106" name="Google Shape;106;p5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10575351" y="671096"/>
            <a:ext cx="1100720" cy="96491"/>
            <a:chOff x="5033325" y="733775"/>
            <a:chExt cx="138525" cy="12125"/>
          </a:xfrm>
        </p:grpSpPr>
        <p:sp>
          <p:nvSpPr>
            <p:cNvPr id="116" name="Google Shape;116;p5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20488573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6"/>
          <p:cNvGrpSpPr/>
          <p:nvPr/>
        </p:nvGrpSpPr>
        <p:grpSpPr>
          <a:xfrm>
            <a:off x="1297533" y="5822320"/>
            <a:ext cx="9596940" cy="647040"/>
            <a:chOff x="1518200" y="4742325"/>
            <a:chExt cx="1982675" cy="133675"/>
          </a:xfrm>
        </p:grpSpPr>
        <p:sp>
          <p:nvSpPr>
            <p:cNvPr id="126" name="Google Shape;126;p6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30" name="Google Shape;130;p6"/>
          <p:cNvGrpSpPr/>
          <p:nvPr/>
        </p:nvGrpSpPr>
        <p:grpSpPr>
          <a:xfrm>
            <a:off x="10136701" y="719333"/>
            <a:ext cx="1159900" cy="168635"/>
            <a:chOff x="7602525" y="539500"/>
            <a:chExt cx="869925" cy="126476"/>
          </a:xfrm>
        </p:grpSpPr>
        <p:sp>
          <p:nvSpPr>
            <p:cNvPr id="131" name="Google Shape;131;p6"/>
            <p:cNvSpPr/>
            <p:nvPr/>
          </p:nvSpPr>
          <p:spPr>
            <a:xfrm>
              <a:off x="7602525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7788387" y="539500"/>
              <a:ext cx="126315" cy="126476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7974249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8160112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8346134" y="539500"/>
              <a:ext cx="126315" cy="126476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36" name="Google Shape;136;p6"/>
          <p:cNvGrpSpPr/>
          <p:nvPr/>
        </p:nvGrpSpPr>
        <p:grpSpPr>
          <a:xfrm>
            <a:off x="10167407" y="737937"/>
            <a:ext cx="1098464" cy="131408"/>
            <a:chOff x="656432" y="1229355"/>
            <a:chExt cx="1099051" cy="159993"/>
          </a:xfrm>
        </p:grpSpPr>
        <p:sp>
          <p:nvSpPr>
            <p:cNvPr id="137" name="Google Shape;137;p6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500795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0">
          <p15:clr>
            <a:srgbClr val="FA7B17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l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subTitle" idx="1"/>
          </p:nvPr>
        </p:nvSpPr>
        <p:spPr>
          <a:xfrm>
            <a:off x="965467" y="2166767"/>
            <a:ext cx="7138000" cy="36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733352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subTitle" idx="1"/>
          </p:nvPr>
        </p:nvSpPr>
        <p:spPr>
          <a:xfrm>
            <a:off x="3845867" y="4170767"/>
            <a:ext cx="4500400" cy="8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7" name="Google Shape;147;p8"/>
          <p:cNvCxnSpPr/>
          <p:nvPr/>
        </p:nvCxnSpPr>
        <p:spPr>
          <a:xfrm>
            <a:off x="5266200" y="3895400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1528867" y="2801833"/>
            <a:ext cx="9134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321685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/>
          <p:nvPr/>
        </p:nvSpPr>
        <p:spPr>
          <a:xfrm>
            <a:off x="6504500" y="0"/>
            <a:ext cx="57188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1092367" y="2382351"/>
            <a:ext cx="4406000" cy="1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ubTitle" idx="1"/>
          </p:nvPr>
        </p:nvSpPr>
        <p:spPr>
          <a:xfrm>
            <a:off x="1759525" y="4422300"/>
            <a:ext cx="3072000" cy="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ubTitle" idx="2"/>
          </p:nvPr>
        </p:nvSpPr>
        <p:spPr>
          <a:xfrm>
            <a:off x="7512367" y="2274800"/>
            <a:ext cx="3540000" cy="2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7" b="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>
            <a:off x="2920968" y="5323012"/>
            <a:ext cx="1079200" cy="156869"/>
            <a:chOff x="4706825" y="692850"/>
            <a:chExt cx="1214950" cy="176575"/>
          </a:xfrm>
        </p:grpSpPr>
        <p:sp>
          <p:nvSpPr>
            <p:cNvPr id="155" name="Google Shape;155;p9"/>
            <p:cNvSpPr/>
            <p:nvPr/>
          </p:nvSpPr>
          <p:spPr>
            <a:xfrm>
              <a:off x="4706825" y="692850"/>
              <a:ext cx="176797" cy="176575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4966531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5226013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0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5485495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5744978" y="692850"/>
              <a:ext cx="176797" cy="176575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60" name="Google Shape;160;p9"/>
          <p:cNvGrpSpPr/>
          <p:nvPr/>
        </p:nvGrpSpPr>
        <p:grpSpPr>
          <a:xfrm flipH="1">
            <a:off x="2923133" y="5822320"/>
            <a:ext cx="9596940" cy="647040"/>
            <a:chOff x="1518200" y="4742325"/>
            <a:chExt cx="1982675" cy="133675"/>
          </a:xfrm>
        </p:grpSpPr>
        <p:sp>
          <p:nvSpPr>
            <p:cNvPr id="161" name="Google Shape;161;p9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2684171" y="1788645"/>
            <a:ext cx="1222396" cy="130767"/>
            <a:chOff x="4810525" y="1175150"/>
            <a:chExt cx="133675" cy="14300"/>
          </a:xfrm>
        </p:grpSpPr>
        <p:sp>
          <p:nvSpPr>
            <p:cNvPr id="166" name="Google Shape;166;p9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22038710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lt2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/>
          <p:nvPr/>
        </p:nvSpPr>
        <p:spPr>
          <a:xfrm>
            <a:off x="1084067" y="1405333"/>
            <a:ext cx="4585200" cy="4079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77" name="Google Shape;177;p10"/>
          <p:cNvSpPr txBox="1">
            <a:spLocks noGrp="1"/>
          </p:cNvSpPr>
          <p:nvPr>
            <p:ph type="title"/>
          </p:nvPr>
        </p:nvSpPr>
        <p:spPr>
          <a:xfrm>
            <a:off x="1284067" y="1469633"/>
            <a:ext cx="4185200" cy="391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760033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>
            <a:spLocks noGrp="1"/>
          </p:cNvSpPr>
          <p:nvPr>
            <p:ph type="title" hasCustomPrompt="1"/>
          </p:nvPr>
        </p:nvSpPr>
        <p:spPr>
          <a:xfrm>
            <a:off x="443367" y="1918233"/>
            <a:ext cx="11360800" cy="18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0" name="Google Shape;180;p11"/>
          <p:cNvSpPr txBox="1">
            <a:spLocks noGrp="1"/>
          </p:cNvSpPr>
          <p:nvPr>
            <p:ph type="subTitle" idx="1"/>
          </p:nvPr>
        </p:nvSpPr>
        <p:spPr>
          <a:xfrm>
            <a:off x="954267" y="3881400"/>
            <a:ext cx="103424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133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1" name="Google Shape;181;p11"/>
          <p:cNvGrpSpPr/>
          <p:nvPr/>
        </p:nvGrpSpPr>
        <p:grpSpPr>
          <a:xfrm>
            <a:off x="10266017" y="719347"/>
            <a:ext cx="1100720" cy="96491"/>
            <a:chOff x="5033325" y="733775"/>
            <a:chExt cx="138525" cy="12125"/>
          </a:xfrm>
        </p:grpSpPr>
        <p:sp>
          <p:nvSpPr>
            <p:cNvPr id="182" name="Google Shape;182;p11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89" name="Google Shape;189;p11"/>
          <p:cNvGrpSpPr/>
          <p:nvPr/>
        </p:nvGrpSpPr>
        <p:grpSpPr>
          <a:xfrm flipH="1">
            <a:off x="-2094049" y="5575767"/>
            <a:ext cx="5661632" cy="516068"/>
            <a:chOff x="5890813" y="400625"/>
            <a:chExt cx="4246224" cy="387051"/>
          </a:xfrm>
        </p:grpSpPr>
        <p:sp>
          <p:nvSpPr>
            <p:cNvPr id="190" name="Google Shape;190;p11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40954445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05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29" Type="http://schemas.openxmlformats.org/officeDocument/2006/relationships/slideLayout" Target="../slideLayouts/slideLayout55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32" Type="http://schemas.openxmlformats.org/officeDocument/2006/relationships/theme" Target="../theme/theme4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28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31" Type="http://schemas.openxmlformats.org/officeDocument/2006/relationships/slideLayout" Target="../slideLayouts/slideLayout57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slideLayout" Target="../slideLayouts/slideLayout53.xml"/><Relationship Id="rId30" Type="http://schemas.openxmlformats.org/officeDocument/2006/relationships/slideLayout" Target="../slideLayouts/slideLayout5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26" Type="http://schemas.openxmlformats.org/officeDocument/2006/relationships/slideLayout" Target="../slideLayouts/slideLayout83.xml"/><Relationship Id="rId3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78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5" Type="http://schemas.openxmlformats.org/officeDocument/2006/relationships/slideLayout" Target="../slideLayouts/slideLayout82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0" Type="http://schemas.openxmlformats.org/officeDocument/2006/relationships/slideLayout" Target="../slideLayouts/slideLayout77.xml"/><Relationship Id="rId29" Type="http://schemas.openxmlformats.org/officeDocument/2006/relationships/slideLayout" Target="../slideLayouts/slideLayout86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24" Type="http://schemas.openxmlformats.org/officeDocument/2006/relationships/slideLayout" Target="../slideLayouts/slideLayout81.xml"/><Relationship Id="rId32" Type="http://schemas.openxmlformats.org/officeDocument/2006/relationships/theme" Target="../theme/theme5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80.xml"/><Relationship Id="rId28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6.xml"/><Relationship Id="rId31" Type="http://schemas.openxmlformats.org/officeDocument/2006/relationships/slideLayout" Target="../slideLayouts/slideLayout88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Relationship Id="rId22" Type="http://schemas.openxmlformats.org/officeDocument/2006/relationships/slideLayout" Target="../slideLayouts/slideLayout79.xml"/><Relationship Id="rId27" Type="http://schemas.openxmlformats.org/officeDocument/2006/relationships/slideLayout" Target="../slideLayouts/slideLayout84.xml"/><Relationship Id="rId30" Type="http://schemas.openxmlformats.org/officeDocument/2006/relationships/slideLayout" Target="../slideLayouts/slideLayout8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slideLayout" Target="../slideLayouts/slideLayout101.xml"/><Relationship Id="rId18" Type="http://schemas.openxmlformats.org/officeDocument/2006/relationships/slideLayout" Target="../slideLayouts/slideLayout106.xml"/><Relationship Id="rId26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91.xml"/><Relationship Id="rId21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17" Type="http://schemas.openxmlformats.org/officeDocument/2006/relationships/slideLayout" Target="../slideLayouts/slideLayout105.xml"/><Relationship Id="rId25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90.xml"/><Relationship Id="rId16" Type="http://schemas.openxmlformats.org/officeDocument/2006/relationships/slideLayout" Target="../slideLayouts/slideLayout104.xml"/><Relationship Id="rId20" Type="http://schemas.openxmlformats.org/officeDocument/2006/relationships/slideLayout" Target="../slideLayouts/slideLayout108.xml"/><Relationship Id="rId29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24" Type="http://schemas.openxmlformats.org/officeDocument/2006/relationships/slideLayout" Target="../slideLayouts/slideLayout112.xml"/><Relationship Id="rId32" Type="http://schemas.openxmlformats.org/officeDocument/2006/relationships/theme" Target="../theme/theme6.xml"/><Relationship Id="rId5" Type="http://schemas.openxmlformats.org/officeDocument/2006/relationships/slideLayout" Target="../slideLayouts/slideLayout93.xml"/><Relationship Id="rId15" Type="http://schemas.openxmlformats.org/officeDocument/2006/relationships/slideLayout" Target="../slideLayouts/slideLayout103.xml"/><Relationship Id="rId23" Type="http://schemas.openxmlformats.org/officeDocument/2006/relationships/slideLayout" Target="../slideLayouts/slideLayout111.xml"/><Relationship Id="rId28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98.xml"/><Relationship Id="rId19" Type="http://schemas.openxmlformats.org/officeDocument/2006/relationships/slideLayout" Target="../slideLayouts/slideLayout107.xml"/><Relationship Id="rId31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slideLayout" Target="../slideLayouts/slideLayout102.xml"/><Relationship Id="rId22" Type="http://schemas.openxmlformats.org/officeDocument/2006/relationships/slideLayout" Target="../slideLayouts/slideLayout110.xml"/><Relationship Id="rId27" Type="http://schemas.openxmlformats.org/officeDocument/2006/relationships/slideLayout" Target="../slideLayouts/slideLayout115.xml"/><Relationship Id="rId30" Type="http://schemas.openxmlformats.org/officeDocument/2006/relationships/slideLayout" Target="../slideLayouts/slideLayout11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2.xml"/><Relationship Id="rId18" Type="http://schemas.openxmlformats.org/officeDocument/2006/relationships/slideLayout" Target="../slideLayouts/slideLayout137.xml"/><Relationship Id="rId26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22.xml"/><Relationship Id="rId21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17" Type="http://schemas.openxmlformats.org/officeDocument/2006/relationships/slideLayout" Target="../slideLayouts/slideLayout136.xml"/><Relationship Id="rId25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21.xml"/><Relationship Id="rId16" Type="http://schemas.openxmlformats.org/officeDocument/2006/relationships/slideLayout" Target="../slideLayouts/slideLayout135.xml"/><Relationship Id="rId20" Type="http://schemas.openxmlformats.org/officeDocument/2006/relationships/slideLayout" Target="../slideLayouts/slideLayout139.xml"/><Relationship Id="rId29" Type="http://schemas.openxmlformats.org/officeDocument/2006/relationships/slideLayout" Target="../slideLayouts/slideLayout148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24" Type="http://schemas.openxmlformats.org/officeDocument/2006/relationships/slideLayout" Target="../slideLayouts/slideLayout143.xml"/><Relationship Id="rId32" Type="http://schemas.openxmlformats.org/officeDocument/2006/relationships/theme" Target="../theme/theme7.xml"/><Relationship Id="rId5" Type="http://schemas.openxmlformats.org/officeDocument/2006/relationships/slideLayout" Target="../slideLayouts/slideLayout124.xml"/><Relationship Id="rId15" Type="http://schemas.openxmlformats.org/officeDocument/2006/relationships/slideLayout" Target="../slideLayouts/slideLayout134.xml"/><Relationship Id="rId23" Type="http://schemas.openxmlformats.org/officeDocument/2006/relationships/slideLayout" Target="../slideLayouts/slideLayout142.xml"/><Relationship Id="rId28" Type="http://schemas.openxmlformats.org/officeDocument/2006/relationships/slideLayout" Target="../slideLayouts/slideLayout147.xml"/><Relationship Id="rId10" Type="http://schemas.openxmlformats.org/officeDocument/2006/relationships/slideLayout" Target="../slideLayouts/slideLayout129.xml"/><Relationship Id="rId19" Type="http://schemas.openxmlformats.org/officeDocument/2006/relationships/slideLayout" Target="../slideLayouts/slideLayout138.xml"/><Relationship Id="rId31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Relationship Id="rId14" Type="http://schemas.openxmlformats.org/officeDocument/2006/relationships/slideLayout" Target="../slideLayouts/slideLayout133.xml"/><Relationship Id="rId22" Type="http://schemas.openxmlformats.org/officeDocument/2006/relationships/slideLayout" Target="../slideLayouts/slideLayout141.xml"/><Relationship Id="rId27" Type="http://schemas.openxmlformats.org/officeDocument/2006/relationships/slideLayout" Target="../slideLayouts/slideLayout146.xml"/><Relationship Id="rId30" Type="http://schemas.openxmlformats.org/officeDocument/2006/relationships/slideLayout" Target="../slideLayouts/slideLayout1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68568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74308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375641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aira"/>
              <a:buNone/>
              <a:defRPr sz="3600" b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942200"/>
            <a:ext cx="10345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25577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14" r:id="rId23"/>
    <p:sldLayoutId id="2147483715" r:id="rId24"/>
    <p:sldLayoutId id="2147483716" r:id="rId25"/>
    <p:sldLayoutId id="2147483717" r:id="rId26"/>
    <p:sldLayoutId id="2147483718" r:id="rId27"/>
    <p:sldLayoutId id="2147483719" r:id="rId28"/>
    <p:sldLayoutId id="2147483720" r:id="rId29"/>
    <p:sldLayoutId id="2147483721" r:id="rId30"/>
    <p:sldLayoutId id="2147483722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aira"/>
              <a:buNone/>
              <a:defRPr sz="3600" b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942200"/>
            <a:ext cx="10345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18163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  <p:sldLayoutId id="2147483745" r:id="rId22"/>
    <p:sldLayoutId id="2147483746" r:id="rId23"/>
    <p:sldLayoutId id="2147483747" r:id="rId24"/>
    <p:sldLayoutId id="2147483748" r:id="rId25"/>
    <p:sldLayoutId id="2147483749" r:id="rId26"/>
    <p:sldLayoutId id="2147483750" r:id="rId27"/>
    <p:sldLayoutId id="2147483751" r:id="rId28"/>
    <p:sldLayoutId id="2147483752" r:id="rId29"/>
    <p:sldLayoutId id="2147483753" r:id="rId30"/>
    <p:sldLayoutId id="2147483754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aira"/>
              <a:buNone/>
              <a:defRPr sz="3600" b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942200"/>
            <a:ext cx="10345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47010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  <p:sldLayoutId id="2147483774" r:id="rId19"/>
    <p:sldLayoutId id="2147483775" r:id="rId20"/>
    <p:sldLayoutId id="2147483776" r:id="rId21"/>
    <p:sldLayoutId id="2147483777" r:id="rId22"/>
    <p:sldLayoutId id="2147483778" r:id="rId23"/>
    <p:sldLayoutId id="2147483779" r:id="rId24"/>
    <p:sldLayoutId id="2147483780" r:id="rId25"/>
    <p:sldLayoutId id="2147483781" r:id="rId26"/>
    <p:sldLayoutId id="2147483782" r:id="rId27"/>
    <p:sldLayoutId id="2147483783" r:id="rId28"/>
    <p:sldLayoutId id="2147483784" r:id="rId29"/>
    <p:sldLayoutId id="2147483785" r:id="rId30"/>
    <p:sldLayoutId id="2147483786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aira"/>
              <a:buNone/>
              <a:defRPr sz="3600" b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942200"/>
            <a:ext cx="10345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732911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  <p:sldLayoutId id="2147483805" r:id="rId18"/>
    <p:sldLayoutId id="2147483806" r:id="rId19"/>
    <p:sldLayoutId id="2147483807" r:id="rId20"/>
    <p:sldLayoutId id="2147483808" r:id="rId21"/>
    <p:sldLayoutId id="2147483809" r:id="rId22"/>
    <p:sldLayoutId id="2147483810" r:id="rId23"/>
    <p:sldLayoutId id="2147483811" r:id="rId24"/>
    <p:sldLayoutId id="2147483812" r:id="rId25"/>
    <p:sldLayoutId id="2147483813" r:id="rId26"/>
    <p:sldLayoutId id="2147483814" r:id="rId27"/>
    <p:sldLayoutId id="2147483815" r:id="rId28"/>
    <p:sldLayoutId id="2147483816" r:id="rId29"/>
    <p:sldLayoutId id="2147483817" r:id="rId30"/>
    <p:sldLayoutId id="214748381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0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5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1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5"/>
          <p:cNvSpPr txBox="1">
            <a:spLocks noGrp="1"/>
          </p:cNvSpPr>
          <p:nvPr>
            <p:ph type="ctrTitle"/>
          </p:nvPr>
        </p:nvSpPr>
        <p:spPr>
          <a:xfrm>
            <a:off x="2115867" y="2182050"/>
            <a:ext cx="7960400" cy="1034568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BEALTHY</a:t>
            </a:r>
            <a:endParaRPr dirty="0"/>
          </a:p>
        </p:txBody>
      </p:sp>
      <p:sp>
        <p:nvSpPr>
          <p:cNvPr id="683" name="Google Shape;683;p35"/>
          <p:cNvSpPr txBox="1">
            <a:spLocks noGrp="1"/>
          </p:cNvSpPr>
          <p:nvPr>
            <p:ph type="subTitle" idx="1"/>
          </p:nvPr>
        </p:nvSpPr>
        <p:spPr>
          <a:xfrm>
            <a:off x="3368650" y="3154128"/>
            <a:ext cx="5454833" cy="138128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  <a:buClr>
                <a:schemeClr val="dk1"/>
              </a:buClr>
              <a:buSzPts val="1400"/>
            </a:pPr>
            <a:r>
              <a:rPr lang="en-US" dirty="0"/>
              <a:t>Design and Implementation of Mobile Applications </a:t>
            </a:r>
          </a:p>
          <a:p>
            <a:pPr marL="0" indent="0">
              <a:spcAft>
                <a:spcPts val="1600"/>
              </a:spcAft>
              <a:buClr>
                <a:schemeClr val="dk1"/>
              </a:buClr>
              <a:buSzPts val="1400"/>
            </a:pPr>
            <a:r>
              <a:rPr lang="en-US" dirty="0"/>
              <a:t>2020-2021</a:t>
            </a:r>
          </a:p>
        </p:txBody>
      </p:sp>
      <p:sp>
        <p:nvSpPr>
          <p:cNvPr id="684" name="Google Shape;684;p35"/>
          <p:cNvSpPr/>
          <p:nvPr/>
        </p:nvSpPr>
        <p:spPr>
          <a:xfrm>
            <a:off x="2308491" y="681164"/>
            <a:ext cx="141932" cy="142053"/>
          </a:xfrm>
          <a:custGeom>
            <a:avLst/>
            <a:gdLst/>
            <a:ahLst/>
            <a:cxnLst/>
            <a:rect l="l" t="t" r="r" b="b"/>
            <a:pathLst>
              <a:path w="1175" h="1176" extrusionOk="0">
                <a:moveTo>
                  <a:pt x="588" y="241"/>
                </a:moveTo>
                <a:cubicBezTo>
                  <a:pt x="779" y="241"/>
                  <a:pt x="935" y="396"/>
                  <a:pt x="935" y="588"/>
                </a:cubicBezTo>
                <a:cubicBezTo>
                  <a:pt x="935" y="780"/>
                  <a:pt x="779" y="935"/>
                  <a:pt x="588" y="935"/>
                </a:cubicBezTo>
                <a:cubicBezTo>
                  <a:pt x="397" y="935"/>
                  <a:pt x="240" y="780"/>
                  <a:pt x="240" y="588"/>
                </a:cubicBezTo>
                <a:cubicBezTo>
                  <a:pt x="240" y="396"/>
                  <a:pt x="397" y="241"/>
                  <a:pt x="588" y="241"/>
                </a:cubicBezTo>
                <a:close/>
                <a:moveTo>
                  <a:pt x="588" y="1"/>
                </a:moveTo>
                <a:cubicBezTo>
                  <a:pt x="265" y="1"/>
                  <a:pt x="1" y="264"/>
                  <a:pt x="1" y="588"/>
                </a:cubicBezTo>
                <a:cubicBezTo>
                  <a:pt x="1" y="911"/>
                  <a:pt x="265" y="1175"/>
                  <a:pt x="588" y="1175"/>
                </a:cubicBezTo>
                <a:cubicBezTo>
                  <a:pt x="912" y="1175"/>
                  <a:pt x="1174" y="911"/>
                  <a:pt x="1174" y="588"/>
                </a:cubicBezTo>
                <a:cubicBezTo>
                  <a:pt x="1174" y="264"/>
                  <a:pt x="912" y="1"/>
                  <a:pt x="5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85" name="Google Shape;685;p35"/>
          <p:cNvSpPr/>
          <p:nvPr/>
        </p:nvSpPr>
        <p:spPr>
          <a:xfrm>
            <a:off x="10" y="331225"/>
            <a:ext cx="3097141" cy="1039064"/>
          </a:xfrm>
          <a:custGeom>
            <a:avLst/>
            <a:gdLst/>
            <a:ahLst/>
            <a:cxnLst/>
            <a:rect l="l" t="t" r="r" b="b"/>
            <a:pathLst>
              <a:path w="25640" h="8602" extrusionOk="0">
                <a:moveTo>
                  <a:pt x="1" y="1"/>
                </a:moveTo>
                <a:lnTo>
                  <a:pt x="1" y="240"/>
                </a:lnTo>
                <a:lnTo>
                  <a:pt x="11937" y="240"/>
                </a:lnTo>
                <a:lnTo>
                  <a:pt x="13374" y="1678"/>
                </a:lnTo>
                <a:lnTo>
                  <a:pt x="15052" y="1678"/>
                </a:lnTo>
                <a:lnTo>
                  <a:pt x="18376" y="5002"/>
                </a:lnTo>
                <a:lnTo>
                  <a:pt x="18376" y="6400"/>
                </a:lnTo>
                <a:lnTo>
                  <a:pt x="19504" y="7529"/>
                </a:lnTo>
                <a:lnTo>
                  <a:pt x="24397" y="7529"/>
                </a:lnTo>
                <a:lnTo>
                  <a:pt x="25470" y="8602"/>
                </a:lnTo>
                <a:lnTo>
                  <a:pt x="25640" y="8433"/>
                </a:lnTo>
                <a:lnTo>
                  <a:pt x="24496" y="7289"/>
                </a:lnTo>
                <a:lnTo>
                  <a:pt x="19604" y="7289"/>
                </a:lnTo>
                <a:lnTo>
                  <a:pt x="18615" y="6301"/>
                </a:lnTo>
                <a:lnTo>
                  <a:pt x="18615" y="4903"/>
                </a:lnTo>
                <a:lnTo>
                  <a:pt x="15151" y="1439"/>
                </a:lnTo>
                <a:lnTo>
                  <a:pt x="13473" y="1439"/>
                </a:lnTo>
                <a:lnTo>
                  <a:pt x="1203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86" name="Google Shape;686;p35"/>
          <p:cNvSpPr/>
          <p:nvPr/>
        </p:nvSpPr>
        <p:spPr>
          <a:xfrm>
            <a:off x="10" y="475937"/>
            <a:ext cx="3763437" cy="1083396"/>
          </a:xfrm>
          <a:custGeom>
            <a:avLst/>
            <a:gdLst/>
            <a:ahLst/>
            <a:cxnLst/>
            <a:rect l="l" t="t" r="r" b="b"/>
            <a:pathLst>
              <a:path w="31156" h="8969" extrusionOk="0">
                <a:moveTo>
                  <a:pt x="1" y="1"/>
                </a:moveTo>
                <a:lnTo>
                  <a:pt x="1" y="241"/>
                </a:lnTo>
                <a:lnTo>
                  <a:pt x="11537" y="241"/>
                </a:lnTo>
                <a:lnTo>
                  <a:pt x="18771" y="7474"/>
                </a:lnTo>
                <a:lnTo>
                  <a:pt x="23837" y="7474"/>
                </a:lnTo>
                <a:lnTo>
                  <a:pt x="25333" y="8969"/>
                </a:lnTo>
                <a:lnTo>
                  <a:pt x="31156" y="8969"/>
                </a:lnTo>
                <a:lnTo>
                  <a:pt x="31156" y="8729"/>
                </a:lnTo>
                <a:lnTo>
                  <a:pt x="25432" y="8729"/>
                </a:lnTo>
                <a:lnTo>
                  <a:pt x="23937" y="7235"/>
                </a:lnTo>
                <a:lnTo>
                  <a:pt x="18870" y="7235"/>
                </a:lnTo>
                <a:lnTo>
                  <a:pt x="11671" y="36"/>
                </a:lnTo>
                <a:lnTo>
                  <a:pt x="1163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87" name="Google Shape;687;p35"/>
          <p:cNvSpPr/>
          <p:nvPr/>
        </p:nvSpPr>
        <p:spPr>
          <a:xfrm>
            <a:off x="10" y="630310"/>
            <a:ext cx="2572415" cy="1351556"/>
          </a:xfrm>
          <a:custGeom>
            <a:avLst/>
            <a:gdLst/>
            <a:ahLst/>
            <a:cxnLst/>
            <a:rect l="l" t="t" r="r" b="b"/>
            <a:pathLst>
              <a:path w="21296" h="11189" extrusionOk="0">
                <a:moveTo>
                  <a:pt x="1" y="1"/>
                </a:moveTo>
                <a:lnTo>
                  <a:pt x="1" y="240"/>
                </a:lnTo>
                <a:lnTo>
                  <a:pt x="10579" y="240"/>
                </a:lnTo>
                <a:lnTo>
                  <a:pt x="15619" y="5281"/>
                </a:lnTo>
                <a:lnTo>
                  <a:pt x="15619" y="6800"/>
                </a:lnTo>
                <a:lnTo>
                  <a:pt x="17527" y="8708"/>
                </a:lnTo>
                <a:lnTo>
                  <a:pt x="18646" y="8708"/>
                </a:lnTo>
                <a:lnTo>
                  <a:pt x="21126" y="11188"/>
                </a:lnTo>
                <a:lnTo>
                  <a:pt x="21296" y="11019"/>
                </a:lnTo>
                <a:lnTo>
                  <a:pt x="18745" y="8468"/>
                </a:lnTo>
                <a:lnTo>
                  <a:pt x="17626" y="8468"/>
                </a:lnTo>
                <a:lnTo>
                  <a:pt x="15859" y="6700"/>
                </a:lnTo>
                <a:lnTo>
                  <a:pt x="15859" y="5182"/>
                </a:lnTo>
                <a:lnTo>
                  <a:pt x="1067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88" name="Google Shape;688;p35"/>
          <p:cNvSpPr/>
          <p:nvPr/>
        </p:nvSpPr>
        <p:spPr>
          <a:xfrm>
            <a:off x="10" y="1064441"/>
            <a:ext cx="2042495" cy="892663"/>
          </a:xfrm>
          <a:custGeom>
            <a:avLst/>
            <a:gdLst/>
            <a:ahLst/>
            <a:cxnLst/>
            <a:rect l="l" t="t" r="r" b="b"/>
            <a:pathLst>
              <a:path w="16909" h="7390" extrusionOk="0">
                <a:moveTo>
                  <a:pt x="1" y="1"/>
                </a:moveTo>
                <a:lnTo>
                  <a:pt x="1" y="241"/>
                </a:lnTo>
                <a:lnTo>
                  <a:pt x="3789" y="241"/>
                </a:lnTo>
                <a:lnTo>
                  <a:pt x="5417" y="1868"/>
                </a:lnTo>
                <a:lnTo>
                  <a:pt x="11218" y="1868"/>
                </a:lnTo>
                <a:lnTo>
                  <a:pt x="16739" y="7389"/>
                </a:lnTo>
                <a:lnTo>
                  <a:pt x="16908" y="7220"/>
                </a:lnTo>
                <a:lnTo>
                  <a:pt x="11317" y="1628"/>
                </a:lnTo>
                <a:lnTo>
                  <a:pt x="5516" y="1628"/>
                </a:lnTo>
                <a:lnTo>
                  <a:pt x="3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89" name="Google Shape;689;p35"/>
          <p:cNvSpPr/>
          <p:nvPr/>
        </p:nvSpPr>
        <p:spPr>
          <a:xfrm>
            <a:off x="1995154" y="1916397"/>
            <a:ext cx="141932" cy="141812"/>
          </a:xfrm>
          <a:custGeom>
            <a:avLst/>
            <a:gdLst/>
            <a:ahLst/>
            <a:cxnLst/>
            <a:rect l="l" t="t" r="r" b="b"/>
            <a:pathLst>
              <a:path w="1175" h="1174" extrusionOk="0">
                <a:moveTo>
                  <a:pt x="588" y="240"/>
                </a:moveTo>
                <a:cubicBezTo>
                  <a:pt x="779" y="240"/>
                  <a:pt x="935" y="396"/>
                  <a:pt x="935" y="587"/>
                </a:cubicBezTo>
                <a:cubicBezTo>
                  <a:pt x="935" y="779"/>
                  <a:pt x="779" y="934"/>
                  <a:pt x="588" y="934"/>
                </a:cubicBezTo>
                <a:cubicBezTo>
                  <a:pt x="396" y="934"/>
                  <a:pt x="240" y="779"/>
                  <a:pt x="240" y="587"/>
                </a:cubicBezTo>
                <a:cubicBezTo>
                  <a:pt x="240" y="396"/>
                  <a:pt x="396" y="240"/>
                  <a:pt x="588" y="240"/>
                </a:cubicBezTo>
                <a:close/>
                <a:moveTo>
                  <a:pt x="588" y="0"/>
                </a:moveTo>
                <a:cubicBezTo>
                  <a:pt x="264" y="0"/>
                  <a:pt x="1" y="264"/>
                  <a:pt x="1" y="587"/>
                </a:cubicBezTo>
                <a:cubicBezTo>
                  <a:pt x="1" y="911"/>
                  <a:pt x="264" y="1174"/>
                  <a:pt x="588" y="1174"/>
                </a:cubicBezTo>
                <a:cubicBezTo>
                  <a:pt x="912" y="1174"/>
                  <a:pt x="1174" y="911"/>
                  <a:pt x="1174" y="587"/>
                </a:cubicBezTo>
                <a:cubicBezTo>
                  <a:pt x="1174" y="264"/>
                  <a:pt x="912" y="0"/>
                  <a:pt x="5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0" name="Google Shape;690;p35"/>
          <p:cNvSpPr/>
          <p:nvPr/>
        </p:nvSpPr>
        <p:spPr>
          <a:xfrm>
            <a:off x="3740375" y="1488305"/>
            <a:ext cx="112941" cy="113063"/>
          </a:xfrm>
          <a:custGeom>
            <a:avLst/>
            <a:gdLst/>
            <a:ahLst/>
            <a:cxnLst/>
            <a:rect l="l" t="t" r="r" b="b"/>
            <a:pathLst>
              <a:path w="935" h="936" extrusionOk="0">
                <a:moveTo>
                  <a:pt x="468" y="1"/>
                </a:moveTo>
                <a:cubicBezTo>
                  <a:pt x="210" y="1"/>
                  <a:pt x="1" y="210"/>
                  <a:pt x="1" y="468"/>
                </a:cubicBezTo>
                <a:cubicBezTo>
                  <a:pt x="1" y="726"/>
                  <a:pt x="210" y="935"/>
                  <a:pt x="468" y="935"/>
                </a:cubicBezTo>
                <a:cubicBezTo>
                  <a:pt x="726" y="935"/>
                  <a:pt x="935" y="726"/>
                  <a:pt x="935" y="468"/>
                </a:cubicBezTo>
                <a:cubicBezTo>
                  <a:pt x="935" y="210"/>
                  <a:pt x="726" y="1"/>
                  <a:pt x="4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1" name="Google Shape;691;p35"/>
          <p:cNvSpPr/>
          <p:nvPr/>
        </p:nvSpPr>
        <p:spPr>
          <a:xfrm>
            <a:off x="280976" y="751345"/>
            <a:ext cx="95305" cy="95185"/>
          </a:xfrm>
          <a:custGeom>
            <a:avLst/>
            <a:gdLst/>
            <a:ahLst/>
            <a:cxnLst/>
            <a:rect l="l" t="t" r="r" b="b"/>
            <a:pathLst>
              <a:path w="789" h="788" extrusionOk="0">
                <a:moveTo>
                  <a:pt x="1" y="0"/>
                </a:moveTo>
                <a:lnTo>
                  <a:pt x="1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2" name="Google Shape;692;p35"/>
          <p:cNvSpPr/>
          <p:nvPr/>
        </p:nvSpPr>
        <p:spPr>
          <a:xfrm>
            <a:off x="420976" y="751345"/>
            <a:ext cx="95185" cy="95185"/>
          </a:xfrm>
          <a:custGeom>
            <a:avLst/>
            <a:gdLst/>
            <a:ahLst/>
            <a:cxnLst/>
            <a:rect l="l" t="t" r="r" b="b"/>
            <a:pathLst>
              <a:path w="788" h="788" extrusionOk="0">
                <a:moveTo>
                  <a:pt x="1" y="0"/>
                </a:moveTo>
                <a:lnTo>
                  <a:pt x="1" y="788"/>
                </a:lnTo>
                <a:lnTo>
                  <a:pt x="787" y="788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3" name="Google Shape;693;p35"/>
          <p:cNvSpPr/>
          <p:nvPr/>
        </p:nvSpPr>
        <p:spPr>
          <a:xfrm>
            <a:off x="560854" y="751345"/>
            <a:ext cx="95185" cy="95185"/>
          </a:xfrm>
          <a:custGeom>
            <a:avLst/>
            <a:gdLst/>
            <a:ahLst/>
            <a:cxnLst/>
            <a:rect l="l" t="t" r="r" b="b"/>
            <a:pathLst>
              <a:path w="788" h="788" extrusionOk="0">
                <a:moveTo>
                  <a:pt x="0" y="0"/>
                </a:moveTo>
                <a:lnTo>
                  <a:pt x="0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4" name="Google Shape;694;p35"/>
          <p:cNvSpPr/>
          <p:nvPr/>
        </p:nvSpPr>
        <p:spPr>
          <a:xfrm>
            <a:off x="700733" y="751345"/>
            <a:ext cx="95185" cy="95185"/>
          </a:xfrm>
          <a:custGeom>
            <a:avLst/>
            <a:gdLst/>
            <a:ahLst/>
            <a:cxnLst/>
            <a:rect l="l" t="t" r="r" b="b"/>
            <a:pathLst>
              <a:path w="788" h="788" extrusionOk="0">
                <a:moveTo>
                  <a:pt x="1" y="0"/>
                </a:moveTo>
                <a:lnTo>
                  <a:pt x="1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5" name="Google Shape;695;p35"/>
          <p:cNvSpPr/>
          <p:nvPr/>
        </p:nvSpPr>
        <p:spPr>
          <a:xfrm>
            <a:off x="840612" y="751345"/>
            <a:ext cx="95305" cy="95185"/>
          </a:xfrm>
          <a:custGeom>
            <a:avLst/>
            <a:gdLst/>
            <a:ahLst/>
            <a:cxnLst/>
            <a:rect l="l" t="t" r="r" b="b"/>
            <a:pathLst>
              <a:path w="789" h="788" extrusionOk="0">
                <a:moveTo>
                  <a:pt x="1" y="0"/>
                </a:moveTo>
                <a:lnTo>
                  <a:pt x="1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6" name="Google Shape;696;p35"/>
          <p:cNvSpPr/>
          <p:nvPr/>
        </p:nvSpPr>
        <p:spPr>
          <a:xfrm>
            <a:off x="129259" y="1648839"/>
            <a:ext cx="18360" cy="245331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0" y="1"/>
                </a:moveTo>
                <a:lnTo>
                  <a:pt x="0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7" name="Google Shape;697;p35"/>
          <p:cNvSpPr/>
          <p:nvPr/>
        </p:nvSpPr>
        <p:spPr>
          <a:xfrm>
            <a:off x="225652" y="1648839"/>
            <a:ext cx="18360" cy="245331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8" name="Google Shape;698;p35"/>
          <p:cNvSpPr/>
          <p:nvPr/>
        </p:nvSpPr>
        <p:spPr>
          <a:xfrm>
            <a:off x="273485" y="1648839"/>
            <a:ext cx="18360" cy="245331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9" name="Google Shape;699;p35"/>
          <p:cNvSpPr/>
          <p:nvPr/>
        </p:nvSpPr>
        <p:spPr>
          <a:xfrm>
            <a:off x="321561" y="1648839"/>
            <a:ext cx="18240" cy="245331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0" name="Google Shape;700;p35"/>
          <p:cNvSpPr/>
          <p:nvPr/>
        </p:nvSpPr>
        <p:spPr>
          <a:xfrm>
            <a:off x="372657" y="1648839"/>
            <a:ext cx="18240" cy="245331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1" name="Google Shape;701;p35"/>
          <p:cNvSpPr/>
          <p:nvPr/>
        </p:nvSpPr>
        <p:spPr>
          <a:xfrm>
            <a:off x="410828" y="1648839"/>
            <a:ext cx="18360" cy="245331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2" name="Google Shape;702;p35"/>
          <p:cNvSpPr/>
          <p:nvPr/>
        </p:nvSpPr>
        <p:spPr>
          <a:xfrm>
            <a:off x="565684" y="1648839"/>
            <a:ext cx="18240" cy="245331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3" name="Google Shape;703;p35"/>
          <p:cNvSpPr/>
          <p:nvPr/>
        </p:nvSpPr>
        <p:spPr>
          <a:xfrm>
            <a:off x="474607" y="1648839"/>
            <a:ext cx="18240" cy="245331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4" name="Google Shape;704;p35"/>
          <p:cNvSpPr/>
          <p:nvPr/>
        </p:nvSpPr>
        <p:spPr>
          <a:xfrm>
            <a:off x="610136" y="1648839"/>
            <a:ext cx="18360" cy="245331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5" name="Google Shape;705;p35"/>
          <p:cNvSpPr/>
          <p:nvPr/>
        </p:nvSpPr>
        <p:spPr>
          <a:xfrm>
            <a:off x="805097" y="1348668"/>
            <a:ext cx="18360" cy="245331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0" y="1"/>
                </a:moveTo>
                <a:lnTo>
                  <a:pt x="0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6" name="Google Shape;706;p35"/>
          <p:cNvSpPr/>
          <p:nvPr/>
        </p:nvSpPr>
        <p:spPr>
          <a:xfrm>
            <a:off x="901491" y="1348668"/>
            <a:ext cx="18360" cy="245331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7" name="Google Shape;707;p35"/>
          <p:cNvSpPr/>
          <p:nvPr/>
        </p:nvSpPr>
        <p:spPr>
          <a:xfrm>
            <a:off x="949324" y="1348668"/>
            <a:ext cx="18360" cy="245331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8" name="Google Shape;708;p35"/>
          <p:cNvSpPr/>
          <p:nvPr/>
        </p:nvSpPr>
        <p:spPr>
          <a:xfrm>
            <a:off x="997400" y="1348668"/>
            <a:ext cx="18240" cy="245331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9" name="Google Shape;709;p35"/>
          <p:cNvSpPr/>
          <p:nvPr/>
        </p:nvSpPr>
        <p:spPr>
          <a:xfrm>
            <a:off x="1048496" y="1348668"/>
            <a:ext cx="18240" cy="245331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0" name="Google Shape;710;p35"/>
          <p:cNvSpPr/>
          <p:nvPr/>
        </p:nvSpPr>
        <p:spPr>
          <a:xfrm>
            <a:off x="1086667" y="1348668"/>
            <a:ext cx="18240" cy="245331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1" name="Google Shape;711;p35"/>
          <p:cNvSpPr/>
          <p:nvPr/>
        </p:nvSpPr>
        <p:spPr>
          <a:xfrm>
            <a:off x="1241523" y="1348668"/>
            <a:ext cx="18240" cy="245331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2" name="Google Shape;712;p35"/>
          <p:cNvSpPr/>
          <p:nvPr/>
        </p:nvSpPr>
        <p:spPr>
          <a:xfrm>
            <a:off x="1150445" y="1348668"/>
            <a:ext cx="18240" cy="245331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3" name="Google Shape;713;p35"/>
          <p:cNvSpPr/>
          <p:nvPr/>
        </p:nvSpPr>
        <p:spPr>
          <a:xfrm>
            <a:off x="1285975" y="1348668"/>
            <a:ext cx="18360" cy="245331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4" name="Google Shape;714;p35"/>
          <p:cNvSpPr/>
          <p:nvPr/>
        </p:nvSpPr>
        <p:spPr>
          <a:xfrm>
            <a:off x="78768" y="394037"/>
            <a:ext cx="48921" cy="488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5" name="Google Shape;715;p35"/>
          <p:cNvSpPr/>
          <p:nvPr/>
        </p:nvSpPr>
        <p:spPr>
          <a:xfrm>
            <a:off x="169725" y="389205"/>
            <a:ext cx="58585" cy="58464"/>
          </a:xfrm>
          <a:custGeom>
            <a:avLst/>
            <a:gdLst/>
            <a:ahLst/>
            <a:cxnLst/>
            <a:rect l="l" t="t" r="r" b="b"/>
            <a:pathLst>
              <a:path w="485" h="484" extrusionOk="0">
                <a:moveTo>
                  <a:pt x="243" y="80"/>
                </a:moveTo>
                <a:cubicBezTo>
                  <a:pt x="332" y="80"/>
                  <a:pt x="405" y="153"/>
                  <a:pt x="405" y="242"/>
                </a:cubicBezTo>
                <a:cubicBezTo>
                  <a:pt x="405" y="331"/>
                  <a:pt x="332" y="404"/>
                  <a:pt x="243" y="404"/>
                </a:cubicBezTo>
                <a:cubicBezTo>
                  <a:pt x="154" y="404"/>
                  <a:pt x="80" y="331"/>
                  <a:pt x="80" y="242"/>
                </a:cubicBezTo>
                <a:cubicBezTo>
                  <a:pt x="80" y="153"/>
                  <a:pt x="154" y="80"/>
                  <a:pt x="243" y="80"/>
                </a:cubicBezTo>
                <a:close/>
                <a:moveTo>
                  <a:pt x="243" y="0"/>
                </a:moveTo>
                <a:cubicBezTo>
                  <a:pt x="109" y="0"/>
                  <a:pt x="1" y="108"/>
                  <a:pt x="1" y="242"/>
                </a:cubicBezTo>
                <a:cubicBezTo>
                  <a:pt x="1" y="375"/>
                  <a:pt x="109" y="484"/>
                  <a:pt x="243" y="484"/>
                </a:cubicBezTo>
                <a:cubicBezTo>
                  <a:pt x="376" y="484"/>
                  <a:pt x="484" y="375"/>
                  <a:pt x="484" y="242"/>
                </a:cubicBezTo>
                <a:cubicBezTo>
                  <a:pt x="484" y="108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6" name="Google Shape;716;p35"/>
          <p:cNvSpPr/>
          <p:nvPr/>
        </p:nvSpPr>
        <p:spPr>
          <a:xfrm>
            <a:off x="270346" y="394037"/>
            <a:ext cx="48921" cy="488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2" y="0"/>
                  <a:pt x="1" y="90"/>
                  <a:pt x="1" y="202"/>
                </a:cubicBezTo>
                <a:cubicBezTo>
                  <a:pt x="1" y="314"/>
                  <a:pt x="92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7" name="Google Shape;717;p35"/>
          <p:cNvSpPr/>
          <p:nvPr/>
        </p:nvSpPr>
        <p:spPr>
          <a:xfrm>
            <a:off x="366256" y="394037"/>
            <a:ext cx="48921" cy="488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0" y="0"/>
                  <a:pt x="0" y="90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8" name="Google Shape;718;p35"/>
          <p:cNvSpPr/>
          <p:nvPr/>
        </p:nvSpPr>
        <p:spPr>
          <a:xfrm>
            <a:off x="462045" y="394037"/>
            <a:ext cx="48921" cy="488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9" name="Google Shape;719;p35"/>
          <p:cNvSpPr/>
          <p:nvPr/>
        </p:nvSpPr>
        <p:spPr>
          <a:xfrm>
            <a:off x="557833" y="394037"/>
            <a:ext cx="49043" cy="48800"/>
          </a:xfrm>
          <a:custGeom>
            <a:avLst/>
            <a:gdLst/>
            <a:ahLst/>
            <a:cxnLst/>
            <a:rect l="l" t="t" r="r" b="b"/>
            <a:pathLst>
              <a:path w="406" h="404" extrusionOk="0">
                <a:moveTo>
                  <a:pt x="203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0" name="Google Shape;720;p35"/>
          <p:cNvSpPr/>
          <p:nvPr/>
        </p:nvSpPr>
        <p:spPr>
          <a:xfrm>
            <a:off x="1858537" y="195936"/>
            <a:ext cx="48921" cy="488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1" name="Google Shape;721;p35"/>
          <p:cNvSpPr/>
          <p:nvPr/>
        </p:nvSpPr>
        <p:spPr>
          <a:xfrm>
            <a:off x="1949494" y="191106"/>
            <a:ext cx="58585" cy="58585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0"/>
                </a:moveTo>
                <a:cubicBezTo>
                  <a:pt x="332" y="80"/>
                  <a:pt x="405" y="153"/>
                  <a:pt x="405" y="242"/>
                </a:cubicBezTo>
                <a:cubicBezTo>
                  <a:pt x="405" y="331"/>
                  <a:pt x="332" y="405"/>
                  <a:pt x="243" y="405"/>
                </a:cubicBezTo>
                <a:cubicBezTo>
                  <a:pt x="154" y="405"/>
                  <a:pt x="80" y="331"/>
                  <a:pt x="80" y="242"/>
                </a:cubicBezTo>
                <a:cubicBezTo>
                  <a:pt x="80" y="153"/>
                  <a:pt x="154" y="80"/>
                  <a:pt x="243" y="80"/>
                </a:cubicBezTo>
                <a:close/>
                <a:moveTo>
                  <a:pt x="243" y="0"/>
                </a:moveTo>
                <a:cubicBezTo>
                  <a:pt x="109" y="0"/>
                  <a:pt x="1" y="109"/>
                  <a:pt x="1" y="242"/>
                </a:cubicBezTo>
                <a:cubicBezTo>
                  <a:pt x="1" y="376"/>
                  <a:pt x="109" y="484"/>
                  <a:pt x="243" y="484"/>
                </a:cubicBezTo>
                <a:cubicBezTo>
                  <a:pt x="376" y="484"/>
                  <a:pt x="485" y="376"/>
                  <a:pt x="485" y="242"/>
                </a:cubicBezTo>
                <a:cubicBezTo>
                  <a:pt x="485" y="109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2" name="Google Shape;722;p35"/>
          <p:cNvSpPr/>
          <p:nvPr/>
        </p:nvSpPr>
        <p:spPr>
          <a:xfrm>
            <a:off x="2050113" y="195936"/>
            <a:ext cx="49043" cy="48800"/>
          </a:xfrm>
          <a:custGeom>
            <a:avLst/>
            <a:gdLst/>
            <a:ahLst/>
            <a:cxnLst/>
            <a:rect l="l" t="t" r="r" b="b"/>
            <a:pathLst>
              <a:path w="406" h="404" extrusionOk="0">
                <a:moveTo>
                  <a:pt x="203" y="0"/>
                </a:moveTo>
                <a:cubicBezTo>
                  <a:pt x="92" y="0"/>
                  <a:pt x="1" y="90"/>
                  <a:pt x="1" y="202"/>
                </a:cubicBezTo>
                <a:cubicBezTo>
                  <a:pt x="1" y="314"/>
                  <a:pt x="92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3" name="Google Shape;723;p35"/>
          <p:cNvSpPr/>
          <p:nvPr/>
        </p:nvSpPr>
        <p:spPr>
          <a:xfrm>
            <a:off x="2146025" y="195936"/>
            <a:ext cx="48921" cy="488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0" y="0"/>
                  <a:pt x="0" y="90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4" name="Google Shape;724;p35"/>
          <p:cNvSpPr/>
          <p:nvPr/>
        </p:nvSpPr>
        <p:spPr>
          <a:xfrm>
            <a:off x="2241814" y="195936"/>
            <a:ext cx="48921" cy="488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5" name="Google Shape;725;p35"/>
          <p:cNvSpPr/>
          <p:nvPr/>
        </p:nvSpPr>
        <p:spPr>
          <a:xfrm>
            <a:off x="2337603" y="195936"/>
            <a:ext cx="49043" cy="48800"/>
          </a:xfrm>
          <a:custGeom>
            <a:avLst/>
            <a:gdLst/>
            <a:ahLst/>
            <a:cxnLst/>
            <a:rect l="l" t="t" r="r" b="b"/>
            <a:pathLst>
              <a:path w="406" h="404" extrusionOk="0">
                <a:moveTo>
                  <a:pt x="203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6" name="Google Shape;726;p35"/>
          <p:cNvSpPr/>
          <p:nvPr/>
        </p:nvSpPr>
        <p:spPr>
          <a:xfrm>
            <a:off x="2478932" y="195936"/>
            <a:ext cx="48921" cy="488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2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7" name="Google Shape;727;p35"/>
          <p:cNvSpPr/>
          <p:nvPr/>
        </p:nvSpPr>
        <p:spPr>
          <a:xfrm>
            <a:off x="10" y="956331"/>
            <a:ext cx="3513999" cy="875752"/>
          </a:xfrm>
          <a:custGeom>
            <a:avLst/>
            <a:gdLst/>
            <a:ahLst/>
            <a:cxnLst/>
            <a:rect l="l" t="t" r="r" b="b"/>
            <a:pathLst>
              <a:path w="29091" h="7250" extrusionOk="0">
                <a:moveTo>
                  <a:pt x="1" y="1"/>
                </a:moveTo>
                <a:lnTo>
                  <a:pt x="1" y="81"/>
                </a:lnTo>
                <a:lnTo>
                  <a:pt x="10781" y="81"/>
                </a:lnTo>
                <a:lnTo>
                  <a:pt x="17938" y="7237"/>
                </a:lnTo>
                <a:lnTo>
                  <a:pt x="17949" y="7250"/>
                </a:lnTo>
                <a:lnTo>
                  <a:pt x="29090" y="7250"/>
                </a:lnTo>
                <a:lnTo>
                  <a:pt x="29090" y="7169"/>
                </a:lnTo>
                <a:lnTo>
                  <a:pt x="17982" y="7169"/>
                </a:lnTo>
                <a:lnTo>
                  <a:pt x="1081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8" name="Google Shape;728;p35"/>
          <p:cNvSpPr/>
          <p:nvPr/>
        </p:nvSpPr>
        <p:spPr>
          <a:xfrm>
            <a:off x="10" y="215385"/>
            <a:ext cx="2963423" cy="847969"/>
          </a:xfrm>
          <a:custGeom>
            <a:avLst/>
            <a:gdLst/>
            <a:ahLst/>
            <a:cxnLst/>
            <a:rect l="l" t="t" r="r" b="b"/>
            <a:pathLst>
              <a:path w="24533" h="7020" extrusionOk="0">
                <a:moveTo>
                  <a:pt x="1" y="1"/>
                </a:moveTo>
                <a:lnTo>
                  <a:pt x="1" y="81"/>
                </a:lnTo>
                <a:lnTo>
                  <a:pt x="13460" y="81"/>
                </a:lnTo>
                <a:lnTo>
                  <a:pt x="20399" y="7019"/>
                </a:lnTo>
                <a:lnTo>
                  <a:pt x="24532" y="7019"/>
                </a:lnTo>
                <a:lnTo>
                  <a:pt x="24532" y="6940"/>
                </a:lnTo>
                <a:lnTo>
                  <a:pt x="20432" y="6940"/>
                </a:lnTo>
                <a:lnTo>
                  <a:pt x="134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9" name="Google Shape;729;p35"/>
          <p:cNvSpPr/>
          <p:nvPr/>
        </p:nvSpPr>
        <p:spPr>
          <a:xfrm>
            <a:off x="10" y="1215553"/>
            <a:ext cx="659773" cy="283019"/>
          </a:xfrm>
          <a:custGeom>
            <a:avLst/>
            <a:gdLst/>
            <a:ahLst/>
            <a:cxnLst/>
            <a:rect l="l" t="t" r="r" b="b"/>
            <a:pathLst>
              <a:path w="5462" h="2343" extrusionOk="0">
                <a:moveTo>
                  <a:pt x="1" y="1"/>
                </a:moveTo>
                <a:lnTo>
                  <a:pt x="1" y="81"/>
                </a:lnTo>
                <a:lnTo>
                  <a:pt x="3144" y="81"/>
                </a:lnTo>
                <a:lnTo>
                  <a:pt x="5406" y="2343"/>
                </a:lnTo>
                <a:lnTo>
                  <a:pt x="5461" y="2286"/>
                </a:lnTo>
                <a:lnTo>
                  <a:pt x="31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0" name="Google Shape;730;p35"/>
          <p:cNvSpPr/>
          <p:nvPr/>
        </p:nvSpPr>
        <p:spPr>
          <a:xfrm>
            <a:off x="631880" y="1470790"/>
            <a:ext cx="49043" cy="48921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3" y="0"/>
                </a:moveTo>
                <a:cubicBezTo>
                  <a:pt x="91" y="0"/>
                  <a:pt x="1" y="91"/>
                  <a:pt x="1" y="203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3"/>
                </a:cubicBezTo>
                <a:cubicBezTo>
                  <a:pt x="405" y="91"/>
                  <a:pt x="314" y="0"/>
                  <a:pt x="2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1" name="Google Shape;731;p35"/>
          <p:cNvSpPr/>
          <p:nvPr/>
        </p:nvSpPr>
        <p:spPr>
          <a:xfrm flipH="1">
            <a:off x="9739905" y="4324050"/>
            <a:ext cx="2501083" cy="1337657"/>
          </a:xfrm>
          <a:custGeom>
            <a:avLst/>
            <a:gdLst/>
            <a:ahLst/>
            <a:cxnLst/>
            <a:rect l="l" t="t" r="r" b="b"/>
            <a:pathLst>
              <a:path w="22609" h="12092" extrusionOk="0">
                <a:moveTo>
                  <a:pt x="21237" y="0"/>
                </a:moveTo>
                <a:lnTo>
                  <a:pt x="16774" y="4464"/>
                </a:lnTo>
                <a:lnTo>
                  <a:pt x="13175" y="4464"/>
                </a:lnTo>
                <a:lnTo>
                  <a:pt x="5786" y="11852"/>
                </a:lnTo>
                <a:lnTo>
                  <a:pt x="3809" y="11852"/>
                </a:lnTo>
                <a:lnTo>
                  <a:pt x="2291" y="10335"/>
                </a:lnTo>
                <a:lnTo>
                  <a:pt x="1" y="10335"/>
                </a:lnTo>
                <a:lnTo>
                  <a:pt x="1" y="10574"/>
                </a:lnTo>
                <a:lnTo>
                  <a:pt x="2192" y="10574"/>
                </a:lnTo>
                <a:lnTo>
                  <a:pt x="3710" y="12092"/>
                </a:lnTo>
                <a:lnTo>
                  <a:pt x="5886" y="12092"/>
                </a:lnTo>
                <a:lnTo>
                  <a:pt x="13273" y="4703"/>
                </a:lnTo>
                <a:lnTo>
                  <a:pt x="16873" y="4703"/>
                </a:lnTo>
                <a:lnTo>
                  <a:pt x="21336" y="241"/>
                </a:lnTo>
                <a:lnTo>
                  <a:pt x="22609" y="241"/>
                </a:lnTo>
                <a:lnTo>
                  <a:pt x="2260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2" name="Google Shape;732;p35"/>
          <p:cNvSpPr/>
          <p:nvPr/>
        </p:nvSpPr>
        <p:spPr>
          <a:xfrm flipH="1">
            <a:off x="9896105" y="5396543"/>
            <a:ext cx="2344883" cy="830671"/>
          </a:xfrm>
          <a:custGeom>
            <a:avLst/>
            <a:gdLst/>
            <a:ahLst/>
            <a:cxnLst/>
            <a:rect l="l" t="t" r="r" b="b"/>
            <a:pathLst>
              <a:path w="21197" h="7509" extrusionOk="0">
                <a:moveTo>
                  <a:pt x="16250" y="1"/>
                </a:moveTo>
                <a:lnTo>
                  <a:pt x="14812" y="1439"/>
                </a:lnTo>
                <a:lnTo>
                  <a:pt x="11617" y="1439"/>
                </a:lnTo>
                <a:lnTo>
                  <a:pt x="5786" y="7270"/>
                </a:lnTo>
                <a:lnTo>
                  <a:pt x="1" y="7270"/>
                </a:lnTo>
                <a:lnTo>
                  <a:pt x="1" y="7509"/>
                </a:lnTo>
                <a:lnTo>
                  <a:pt x="5886" y="7509"/>
                </a:lnTo>
                <a:lnTo>
                  <a:pt x="11717" y="1678"/>
                </a:lnTo>
                <a:lnTo>
                  <a:pt x="14911" y="1678"/>
                </a:lnTo>
                <a:lnTo>
                  <a:pt x="16349" y="240"/>
                </a:lnTo>
                <a:lnTo>
                  <a:pt x="19524" y="240"/>
                </a:lnTo>
                <a:lnTo>
                  <a:pt x="21027" y="1743"/>
                </a:lnTo>
                <a:lnTo>
                  <a:pt x="21196" y="1573"/>
                </a:lnTo>
                <a:lnTo>
                  <a:pt x="19624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3" name="Google Shape;733;p35"/>
          <p:cNvSpPr/>
          <p:nvPr/>
        </p:nvSpPr>
        <p:spPr>
          <a:xfrm flipH="1">
            <a:off x="9806611" y="5556283"/>
            <a:ext cx="129872" cy="129983"/>
          </a:xfrm>
          <a:custGeom>
            <a:avLst/>
            <a:gdLst/>
            <a:ahLst/>
            <a:cxnLst/>
            <a:rect l="l" t="t" r="r" b="b"/>
            <a:pathLst>
              <a:path w="1174" h="1175" extrusionOk="0">
                <a:moveTo>
                  <a:pt x="587" y="240"/>
                </a:moveTo>
                <a:cubicBezTo>
                  <a:pt x="778" y="240"/>
                  <a:pt x="934" y="396"/>
                  <a:pt x="934" y="588"/>
                </a:cubicBezTo>
                <a:cubicBezTo>
                  <a:pt x="934" y="779"/>
                  <a:pt x="778" y="935"/>
                  <a:pt x="587" y="935"/>
                </a:cubicBezTo>
                <a:cubicBezTo>
                  <a:pt x="396" y="935"/>
                  <a:pt x="239" y="779"/>
                  <a:pt x="239" y="588"/>
                </a:cubicBezTo>
                <a:cubicBezTo>
                  <a:pt x="239" y="396"/>
                  <a:pt x="396" y="240"/>
                  <a:pt x="587" y="240"/>
                </a:cubicBezTo>
                <a:close/>
                <a:moveTo>
                  <a:pt x="587" y="1"/>
                </a:moveTo>
                <a:cubicBezTo>
                  <a:pt x="263" y="1"/>
                  <a:pt x="0" y="264"/>
                  <a:pt x="0" y="588"/>
                </a:cubicBezTo>
                <a:cubicBezTo>
                  <a:pt x="0" y="912"/>
                  <a:pt x="263" y="1174"/>
                  <a:pt x="587" y="1174"/>
                </a:cubicBezTo>
                <a:cubicBezTo>
                  <a:pt x="910" y="1174"/>
                  <a:pt x="1174" y="912"/>
                  <a:pt x="1174" y="588"/>
                </a:cubicBezTo>
                <a:cubicBezTo>
                  <a:pt x="1174" y="264"/>
                  <a:pt x="910" y="1"/>
                  <a:pt x="58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4" name="Google Shape;734;p35"/>
          <p:cNvSpPr/>
          <p:nvPr/>
        </p:nvSpPr>
        <p:spPr>
          <a:xfrm flipH="1">
            <a:off x="8830913" y="4888560"/>
            <a:ext cx="3410075" cy="1533019"/>
          </a:xfrm>
          <a:custGeom>
            <a:avLst/>
            <a:gdLst/>
            <a:ahLst/>
            <a:cxnLst/>
            <a:rect l="l" t="t" r="r" b="b"/>
            <a:pathLst>
              <a:path w="30826" h="13858" extrusionOk="0">
                <a:moveTo>
                  <a:pt x="30587" y="0"/>
                </a:moveTo>
                <a:lnTo>
                  <a:pt x="30587" y="2296"/>
                </a:lnTo>
                <a:lnTo>
                  <a:pt x="28550" y="4333"/>
                </a:lnTo>
                <a:lnTo>
                  <a:pt x="26453" y="4333"/>
                </a:lnTo>
                <a:lnTo>
                  <a:pt x="23038" y="7747"/>
                </a:lnTo>
                <a:lnTo>
                  <a:pt x="12615" y="7747"/>
                </a:lnTo>
                <a:lnTo>
                  <a:pt x="6745" y="13618"/>
                </a:lnTo>
                <a:lnTo>
                  <a:pt x="1" y="13618"/>
                </a:lnTo>
                <a:lnTo>
                  <a:pt x="1" y="13858"/>
                </a:lnTo>
                <a:lnTo>
                  <a:pt x="6844" y="13858"/>
                </a:lnTo>
                <a:lnTo>
                  <a:pt x="12715" y="7987"/>
                </a:lnTo>
                <a:lnTo>
                  <a:pt x="23138" y="7987"/>
                </a:lnTo>
                <a:lnTo>
                  <a:pt x="26553" y="4573"/>
                </a:lnTo>
                <a:lnTo>
                  <a:pt x="28649" y="4573"/>
                </a:lnTo>
                <a:lnTo>
                  <a:pt x="30826" y="2396"/>
                </a:lnTo>
                <a:lnTo>
                  <a:pt x="3082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5" name="Google Shape;735;p35"/>
          <p:cNvSpPr/>
          <p:nvPr/>
        </p:nvSpPr>
        <p:spPr>
          <a:xfrm flipH="1">
            <a:off x="9677956" y="4718422"/>
            <a:ext cx="2563032" cy="1323276"/>
          </a:xfrm>
          <a:custGeom>
            <a:avLst/>
            <a:gdLst/>
            <a:ahLst/>
            <a:cxnLst/>
            <a:rect l="l" t="t" r="r" b="b"/>
            <a:pathLst>
              <a:path w="23169" h="11962" extrusionOk="0">
                <a:moveTo>
                  <a:pt x="20264" y="0"/>
                </a:moveTo>
                <a:lnTo>
                  <a:pt x="17367" y="2896"/>
                </a:lnTo>
                <a:lnTo>
                  <a:pt x="13733" y="2896"/>
                </a:lnTo>
                <a:lnTo>
                  <a:pt x="4908" y="11721"/>
                </a:lnTo>
                <a:lnTo>
                  <a:pt x="1" y="11721"/>
                </a:lnTo>
                <a:lnTo>
                  <a:pt x="1" y="11962"/>
                </a:lnTo>
                <a:lnTo>
                  <a:pt x="5007" y="11962"/>
                </a:lnTo>
                <a:lnTo>
                  <a:pt x="13833" y="3135"/>
                </a:lnTo>
                <a:lnTo>
                  <a:pt x="17467" y="3135"/>
                </a:lnTo>
                <a:lnTo>
                  <a:pt x="20362" y="240"/>
                </a:lnTo>
                <a:lnTo>
                  <a:pt x="23169" y="240"/>
                </a:lnTo>
                <a:lnTo>
                  <a:pt x="2316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6" name="Google Shape;736;p35"/>
          <p:cNvSpPr/>
          <p:nvPr/>
        </p:nvSpPr>
        <p:spPr>
          <a:xfrm flipH="1">
            <a:off x="10263154" y="4992767"/>
            <a:ext cx="103433" cy="103544"/>
          </a:xfrm>
          <a:custGeom>
            <a:avLst/>
            <a:gdLst/>
            <a:ahLst/>
            <a:cxnLst/>
            <a:rect l="l" t="t" r="r" b="b"/>
            <a:pathLst>
              <a:path w="935" h="936" extrusionOk="0">
                <a:moveTo>
                  <a:pt x="467" y="1"/>
                </a:moveTo>
                <a:cubicBezTo>
                  <a:pt x="210" y="1"/>
                  <a:pt x="0" y="211"/>
                  <a:pt x="0" y="468"/>
                </a:cubicBezTo>
                <a:cubicBezTo>
                  <a:pt x="0" y="727"/>
                  <a:pt x="210" y="935"/>
                  <a:pt x="467" y="935"/>
                </a:cubicBezTo>
                <a:cubicBezTo>
                  <a:pt x="725" y="935"/>
                  <a:pt x="934" y="727"/>
                  <a:pt x="934" y="468"/>
                </a:cubicBezTo>
                <a:cubicBezTo>
                  <a:pt x="934" y="211"/>
                  <a:pt x="725" y="1"/>
                  <a:pt x="46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7" name="Google Shape;737;p35"/>
          <p:cNvSpPr/>
          <p:nvPr/>
        </p:nvSpPr>
        <p:spPr>
          <a:xfrm flipH="1">
            <a:off x="8792417" y="4836788"/>
            <a:ext cx="103433" cy="103544"/>
          </a:xfrm>
          <a:custGeom>
            <a:avLst/>
            <a:gdLst/>
            <a:ahLst/>
            <a:cxnLst/>
            <a:rect l="l" t="t" r="r" b="b"/>
            <a:pathLst>
              <a:path w="935" h="936" extrusionOk="0">
                <a:moveTo>
                  <a:pt x="467" y="1"/>
                </a:moveTo>
                <a:cubicBezTo>
                  <a:pt x="210" y="1"/>
                  <a:pt x="0" y="210"/>
                  <a:pt x="0" y="468"/>
                </a:cubicBezTo>
                <a:cubicBezTo>
                  <a:pt x="0" y="726"/>
                  <a:pt x="210" y="935"/>
                  <a:pt x="467" y="935"/>
                </a:cubicBezTo>
                <a:cubicBezTo>
                  <a:pt x="726" y="935"/>
                  <a:pt x="934" y="726"/>
                  <a:pt x="934" y="468"/>
                </a:cubicBezTo>
                <a:cubicBezTo>
                  <a:pt x="934" y="210"/>
                  <a:pt x="726" y="1"/>
                  <a:pt x="46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8" name="Google Shape;738;p35"/>
          <p:cNvSpPr/>
          <p:nvPr/>
        </p:nvSpPr>
        <p:spPr>
          <a:xfrm flipH="1">
            <a:off x="10986189" y="6344806"/>
            <a:ext cx="87060" cy="87060"/>
          </a:xfrm>
          <a:custGeom>
            <a:avLst/>
            <a:gdLst/>
            <a:ahLst/>
            <a:cxnLst/>
            <a:rect l="l" t="t" r="r" b="b"/>
            <a:pathLst>
              <a:path w="787" h="787" extrusionOk="0">
                <a:moveTo>
                  <a:pt x="0" y="0"/>
                </a:moveTo>
                <a:lnTo>
                  <a:pt x="0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9" name="Google Shape;739;p35"/>
          <p:cNvSpPr/>
          <p:nvPr/>
        </p:nvSpPr>
        <p:spPr>
          <a:xfrm flipH="1">
            <a:off x="10857976" y="6344806"/>
            <a:ext cx="87281" cy="87060"/>
          </a:xfrm>
          <a:custGeom>
            <a:avLst/>
            <a:gdLst/>
            <a:ahLst/>
            <a:cxnLst/>
            <a:rect l="l" t="t" r="r" b="b"/>
            <a:pathLst>
              <a:path w="789" h="787" extrusionOk="0">
                <a:moveTo>
                  <a:pt x="1" y="0"/>
                </a:moveTo>
                <a:lnTo>
                  <a:pt x="1" y="787"/>
                </a:lnTo>
                <a:lnTo>
                  <a:pt x="789" y="787"/>
                </a:lnTo>
                <a:lnTo>
                  <a:pt x="78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0" name="Google Shape;740;p35"/>
          <p:cNvSpPr/>
          <p:nvPr/>
        </p:nvSpPr>
        <p:spPr>
          <a:xfrm flipH="1">
            <a:off x="10729873" y="6344806"/>
            <a:ext cx="87171" cy="87060"/>
          </a:xfrm>
          <a:custGeom>
            <a:avLst/>
            <a:gdLst/>
            <a:ahLst/>
            <a:cxnLst/>
            <a:rect l="l" t="t" r="r" b="b"/>
            <a:pathLst>
              <a:path w="788" h="787" extrusionOk="0">
                <a:moveTo>
                  <a:pt x="1" y="0"/>
                </a:moveTo>
                <a:lnTo>
                  <a:pt x="1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1" name="Google Shape;741;p35"/>
          <p:cNvSpPr/>
          <p:nvPr/>
        </p:nvSpPr>
        <p:spPr>
          <a:xfrm flipH="1">
            <a:off x="10601772" y="6344806"/>
            <a:ext cx="87171" cy="87060"/>
          </a:xfrm>
          <a:custGeom>
            <a:avLst/>
            <a:gdLst/>
            <a:ahLst/>
            <a:cxnLst/>
            <a:rect l="l" t="t" r="r" b="b"/>
            <a:pathLst>
              <a:path w="788" h="787" extrusionOk="0">
                <a:moveTo>
                  <a:pt x="0" y="0"/>
                </a:moveTo>
                <a:lnTo>
                  <a:pt x="0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2" name="Google Shape;742;p35"/>
          <p:cNvSpPr/>
          <p:nvPr/>
        </p:nvSpPr>
        <p:spPr>
          <a:xfrm flipH="1">
            <a:off x="10473670" y="6344806"/>
            <a:ext cx="87060" cy="87060"/>
          </a:xfrm>
          <a:custGeom>
            <a:avLst/>
            <a:gdLst/>
            <a:ahLst/>
            <a:cxnLst/>
            <a:rect l="l" t="t" r="r" b="b"/>
            <a:pathLst>
              <a:path w="787" h="787" extrusionOk="0">
                <a:moveTo>
                  <a:pt x="0" y="0"/>
                </a:moveTo>
                <a:lnTo>
                  <a:pt x="0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3" name="Google Shape;743;p35"/>
          <p:cNvSpPr/>
          <p:nvPr/>
        </p:nvSpPr>
        <p:spPr>
          <a:xfrm flipH="1">
            <a:off x="12024610" y="5268773"/>
            <a:ext cx="87060" cy="87281"/>
          </a:xfrm>
          <a:custGeom>
            <a:avLst/>
            <a:gdLst/>
            <a:ahLst/>
            <a:cxnLst/>
            <a:rect l="l" t="t" r="r" b="b"/>
            <a:pathLst>
              <a:path w="787" h="789" extrusionOk="0">
                <a:moveTo>
                  <a:pt x="0" y="1"/>
                </a:moveTo>
                <a:lnTo>
                  <a:pt x="0" y="788"/>
                </a:lnTo>
                <a:lnTo>
                  <a:pt x="787" y="788"/>
                </a:lnTo>
                <a:lnTo>
                  <a:pt x="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4" name="Google Shape;744;p35"/>
          <p:cNvSpPr/>
          <p:nvPr/>
        </p:nvSpPr>
        <p:spPr>
          <a:xfrm flipH="1">
            <a:off x="11896397" y="5268773"/>
            <a:ext cx="87281" cy="87281"/>
          </a:xfrm>
          <a:custGeom>
            <a:avLst/>
            <a:gdLst/>
            <a:ahLst/>
            <a:cxnLst/>
            <a:rect l="l" t="t" r="r" b="b"/>
            <a:pathLst>
              <a:path w="789" h="789" extrusionOk="0">
                <a:moveTo>
                  <a:pt x="1" y="1"/>
                </a:moveTo>
                <a:lnTo>
                  <a:pt x="1" y="788"/>
                </a:lnTo>
                <a:lnTo>
                  <a:pt x="788" y="788"/>
                </a:lnTo>
                <a:lnTo>
                  <a:pt x="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5" name="Google Shape;745;p35"/>
          <p:cNvSpPr/>
          <p:nvPr/>
        </p:nvSpPr>
        <p:spPr>
          <a:xfrm flipH="1">
            <a:off x="11768295" y="5268773"/>
            <a:ext cx="87171" cy="87281"/>
          </a:xfrm>
          <a:custGeom>
            <a:avLst/>
            <a:gdLst/>
            <a:ahLst/>
            <a:cxnLst/>
            <a:rect l="l" t="t" r="r" b="b"/>
            <a:pathLst>
              <a:path w="788" h="789" extrusionOk="0">
                <a:moveTo>
                  <a:pt x="1" y="1"/>
                </a:moveTo>
                <a:lnTo>
                  <a:pt x="1" y="788"/>
                </a:lnTo>
                <a:lnTo>
                  <a:pt x="787" y="788"/>
                </a:lnTo>
                <a:lnTo>
                  <a:pt x="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6" name="Google Shape;746;p35"/>
          <p:cNvSpPr/>
          <p:nvPr/>
        </p:nvSpPr>
        <p:spPr>
          <a:xfrm flipH="1">
            <a:off x="11640192" y="5268773"/>
            <a:ext cx="87171" cy="87281"/>
          </a:xfrm>
          <a:custGeom>
            <a:avLst/>
            <a:gdLst/>
            <a:ahLst/>
            <a:cxnLst/>
            <a:rect l="l" t="t" r="r" b="b"/>
            <a:pathLst>
              <a:path w="788" h="789" extrusionOk="0">
                <a:moveTo>
                  <a:pt x="0" y="1"/>
                </a:moveTo>
                <a:lnTo>
                  <a:pt x="0" y="788"/>
                </a:lnTo>
                <a:lnTo>
                  <a:pt x="788" y="788"/>
                </a:lnTo>
                <a:lnTo>
                  <a:pt x="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7" name="Google Shape;747;p35"/>
          <p:cNvSpPr/>
          <p:nvPr/>
        </p:nvSpPr>
        <p:spPr>
          <a:xfrm flipH="1">
            <a:off x="11512091" y="5268773"/>
            <a:ext cx="87171" cy="87281"/>
          </a:xfrm>
          <a:custGeom>
            <a:avLst/>
            <a:gdLst/>
            <a:ahLst/>
            <a:cxnLst/>
            <a:rect l="l" t="t" r="r" b="b"/>
            <a:pathLst>
              <a:path w="788" h="789" extrusionOk="0">
                <a:moveTo>
                  <a:pt x="1" y="1"/>
                </a:moveTo>
                <a:lnTo>
                  <a:pt x="1" y="788"/>
                </a:lnTo>
                <a:lnTo>
                  <a:pt x="788" y="788"/>
                </a:lnTo>
                <a:lnTo>
                  <a:pt x="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8" name="Google Shape;748;p35"/>
          <p:cNvSpPr/>
          <p:nvPr/>
        </p:nvSpPr>
        <p:spPr>
          <a:xfrm flipH="1">
            <a:off x="12151826" y="5727861"/>
            <a:ext cx="16815" cy="224676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9" name="Google Shape;749;p35"/>
          <p:cNvSpPr/>
          <p:nvPr/>
        </p:nvSpPr>
        <p:spPr>
          <a:xfrm flipH="1">
            <a:off x="12063549" y="5727861"/>
            <a:ext cx="16815" cy="224676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0" name="Google Shape;750;p35"/>
          <p:cNvSpPr/>
          <p:nvPr/>
        </p:nvSpPr>
        <p:spPr>
          <a:xfrm flipH="1">
            <a:off x="12019741" y="5727861"/>
            <a:ext cx="16704" cy="224676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1" name="Google Shape;751;p35"/>
          <p:cNvSpPr/>
          <p:nvPr/>
        </p:nvSpPr>
        <p:spPr>
          <a:xfrm flipH="1">
            <a:off x="11975824" y="5727861"/>
            <a:ext cx="16704" cy="224676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2" name="Google Shape;752;p35"/>
          <p:cNvSpPr/>
          <p:nvPr/>
        </p:nvSpPr>
        <p:spPr>
          <a:xfrm flipH="1">
            <a:off x="11928920" y="5727861"/>
            <a:ext cx="16704" cy="224676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3" name="Google Shape;753;p35"/>
          <p:cNvSpPr/>
          <p:nvPr/>
        </p:nvSpPr>
        <p:spPr>
          <a:xfrm flipH="1">
            <a:off x="11893963" y="5727861"/>
            <a:ext cx="16704" cy="224676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4" name="Google Shape;754;p35"/>
          <p:cNvSpPr/>
          <p:nvPr/>
        </p:nvSpPr>
        <p:spPr>
          <a:xfrm flipH="1">
            <a:off x="11752145" y="5727861"/>
            <a:ext cx="16815" cy="224676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5" name="Google Shape;755;p35"/>
          <p:cNvSpPr/>
          <p:nvPr/>
        </p:nvSpPr>
        <p:spPr>
          <a:xfrm flipH="1">
            <a:off x="11835664" y="5727861"/>
            <a:ext cx="16704" cy="224676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6" name="Google Shape;756;p35"/>
          <p:cNvSpPr/>
          <p:nvPr/>
        </p:nvSpPr>
        <p:spPr>
          <a:xfrm flipH="1">
            <a:off x="11711435" y="5727861"/>
            <a:ext cx="16704" cy="224676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7" name="Google Shape;757;p35"/>
          <p:cNvSpPr/>
          <p:nvPr/>
        </p:nvSpPr>
        <p:spPr>
          <a:xfrm flipH="1">
            <a:off x="11503242" y="4287766"/>
            <a:ext cx="21572" cy="63276"/>
          </a:xfrm>
          <a:custGeom>
            <a:avLst/>
            <a:gdLst/>
            <a:ahLst/>
            <a:cxnLst/>
            <a:rect l="l" t="t" r="r" b="b"/>
            <a:pathLst>
              <a:path w="195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8" name="Google Shape;758;p35"/>
          <p:cNvSpPr/>
          <p:nvPr/>
        </p:nvSpPr>
        <p:spPr>
          <a:xfrm flipH="1">
            <a:off x="11388967" y="4287766"/>
            <a:ext cx="21572" cy="63276"/>
          </a:xfrm>
          <a:custGeom>
            <a:avLst/>
            <a:gdLst/>
            <a:ahLst/>
            <a:cxnLst/>
            <a:rect l="l" t="t" r="r" b="b"/>
            <a:pathLst>
              <a:path w="195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9" name="Google Shape;759;p35"/>
          <p:cNvSpPr/>
          <p:nvPr/>
        </p:nvSpPr>
        <p:spPr>
          <a:xfrm flipH="1">
            <a:off x="11332217" y="4287766"/>
            <a:ext cx="21683" cy="63276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0" name="Google Shape;760;p35"/>
          <p:cNvSpPr/>
          <p:nvPr/>
        </p:nvSpPr>
        <p:spPr>
          <a:xfrm flipH="1">
            <a:off x="11275469" y="4287766"/>
            <a:ext cx="21572" cy="63276"/>
          </a:xfrm>
          <a:custGeom>
            <a:avLst/>
            <a:gdLst/>
            <a:ahLst/>
            <a:cxnLst/>
            <a:rect l="l" t="t" r="r" b="b"/>
            <a:pathLst>
              <a:path w="195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1" name="Google Shape;761;p35"/>
          <p:cNvSpPr/>
          <p:nvPr/>
        </p:nvSpPr>
        <p:spPr>
          <a:xfrm flipH="1">
            <a:off x="11214735" y="4287766"/>
            <a:ext cx="21683" cy="63276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2" name="Google Shape;762;p35"/>
          <p:cNvSpPr/>
          <p:nvPr/>
        </p:nvSpPr>
        <p:spPr>
          <a:xfrm flipH="1">
            <a:off x="11169491" y="4287766"/>
            <a:ext cx="21683" cy="63276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6" y="571"/>
                </a:lnTo>
                <a:lnTo>
                  <a:pt x="19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3" name="Google Shape;763;p35"/>
          <p:cNvSpPr/>
          <p:nvPr/>
        </p:nvSpPr>
        <p:spPr>
          <a:xfrm flipH="1">
            <a:off x="10986188" y="4287766"/>
            <a:ext cx="21461" cy="63276"/>
          </a:xfrm>
          <a:custGeom>
            <a:avLst/>
            <a:gdLst/>
            <a:ahLst/>
            <a:cxnLst/>
            <a:rect l="l" t="t" r="r" b="b"/>
            <a:pathLst>
              <a:path w="194" h="572" extrusionOk="0">
                <a:moveTo>
                  <a:pt x="0" y="0"/>
                </a:moveTo>
                <a:lnTo>
                  <a:pt x="0" y="571"/>
                </a:lnTo>
                <a:lnTo>
                  <a:pt x="194" y="571"/>
                </a:lnTo>
                <a:lnTo>
                  <a:pt x="19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4" name="Google Shape;764;p35"/>
          <p:cNvSpPr/>
          <p:nvPr/>
        </p:nvSpPr>
        <p:spPr>
          <a:xfrm flipH="1">
            <a:off x="11094045" y="4287766"/>
            <a:ext cx="21683" cy="63276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6" y="571"/>
                </a:lnTo>
                <a:lnTo>
                  <a:pt x="19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5" name="Google Shape;765;p35"/>
          <p:cNvSpPr/>
          <p:nvPr/>
        </p:nvSpPr>
        <p:spPr>
          <a:xfrm flipH="1">
            <a:off x="10933309" y="4287766"/>
            <a:ext cx="21683" cy="63276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6" name="Google Shape;766;p35"/>
          <p:cNvSpPr/>
          <p:nvPr/>
        </p:nvSpPr>
        <p:spPr>
          <a:xfrm flipH="1">
            <a:off x="10668810" y="4037756"/>
            <a:ext cx="1639105" cy="393045"/>
          </a:xfrm>
          <a:custGeom>
            <a:avLst/>
            <a:gdLst/>
            <a:ahLst/>
            <a:cxnLst/>
            <a:rect l="l" t="t" r="r" b="b"/>
            <a:pathLst>
              <a:path w="14817" h="3553" extrusionOk="0">
                <a:moveTo>
                  <a:pt x="1" y="0"/>
                </a:moveTo>
                <a:lnTo>
                  <a:pt x="1" y="81"/>
                </a:lnTo>
                <a:lnTo>
                  <a:pt x="3098" y="81"/>
                </a:lnTo>
                <a:lnTo>
                  <a:pt x="6569" y="3552"/>
                </a:lnTo>
                <a:lnTo>
                  <a:pt x="14817" y="3552"/>
                </a:lnTo>
                <a:lnTo>
                  <a:pt x="14817" y="3473"/>
                </a:lnTo>
                <a:lnTo>
                  <a:pt x="6603" y="3473"/>
                </a:lnTo>
                <a:lnTo>
                  <a:pt x="31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7" name="Google Shape;767;p35"/>
          <p:cNvSpPr/>
          <p:nvPr/>
        </p:nvSpPr>
        <p:spPr>
          <a:xfrm flipH="1">
            <a:off x="10646352" y="4403919"/>
            <a:ext cx="44803" cy="44803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1" y="0"/>
                  <a:pt x="0" y="91"/>
                  <a:pt x="0" y="202"/>
                </a:cubicBezTo>
                <a:cubicBezTo>
                  <a:pt x="0" y="314"/>
                  <a:pt x="91" y="405"/>
                  <a:pt x="202" y="405"/>
                </a:cubicBezTo>
                <a:cubicBezTo>
                  <a:pt x="314" y="405"/>
                  <a:pt x="405" y="314"/>
                  <a:pt x="405" y="202"/>
                </a:cubicBezTo>
                <a:cubicBezTo>
                  <a:pt x="405" y="91"/>
                  <a:pt x="314" y="0"/>
                  <a:pt x="2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8" name="Google Shape;768;p35"/>
          <p:cNvSpPr/>
          <p:nvPr/>
        </p:nvSpPr>
        <p:spPr>
          <a:xfrm flipH="1">
            <a:off x="10742595" y="4118732"/>
            <a:ext cx="1639216" cy="393045"/>
          </a:xfrm>
          <a:custGeom>
            <a:avLst/>
            <a:gdLst/>
            <a:ahLst/>
            <a:cxnLst/>
            <a:rect l="l" t="t" r="r" b="b"/>
            <a:pathLst>
              <a:path w="14818" h="3553" extrusionOk="0">
                <a:moveTo>
                  <a:pt x="1" y="0"/>
                </a:moveTo>
                <a:lnTo>
                  <a:pt x="1" y="80"/>
                </a:lnTo>
                <a:lnTo>
                  <a:pt x="3098" y="80"/>
                </a:lnTo>
                <a:lnTo>
                  <a:pt x="6569" y="3552"/>
                </a:lnTo>
                <a:lnTo>
                  <a:pt x="14817" y="3552"/>
                </a:lnTo>
                <a:lnTo>
                  <a:pt x="14817" y="3473"/>
                </a:lnTo>
                <a:lnTo>
                  <a:pt x="6603" y="3473"/>
                </a:lnTo>
                <a:lnTo>
                  <a:pt x="31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9" name="Google Shape;769;p35"/>
          <p:cNvSpPr/>
          <p:nvPr/>
        </p:nvSpPr>
        <p:spPr>
          <a:xfrm flipH="1">
            <a:off x="10720249" y="4484896"/>
            <a:ext cx="44803" cy="44803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0" y="0"/>
                  <a:pt x="0" y="91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1"/>
                  <a:pt x="314" y="0"/>
                  <a:pt x="2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0" name="Google Shape;770;p35"/>
          <p:cNvSpPr/>
          <p:nvPr/>
        </p:nvSpPr>
        <p:spPr>
          <a:xfrm flipH="1">
            <a:off x="10816491" y="4199599"/>
            <a:ext cx="1639216" cy="393045"/>
          </a:xfrm>
          <a:custGeom>
            <a:avLst/>
            <a:gdLst/>
            <a:ahLst/>
            <a:cxnLst/>
            <a:rect l="l" t="t" r="r" b="b"/>
            <a:pathLst>
              <a:path w="14818" h="3553" extrusionOk="0">
                <a:moveTo>
                  <a:pt x="0" y="1"/>
                </a:moveTo>
                <a:lnTo>
                  <a:pt x="0" y="81"/>
                </a:lnTo>
                <a:lnTo>
                  <a:pt x="3098" y="81"/>
                </a:lnTo>
                <a:lnTo>
                  <a:pt x="6569" y="3553"/>
                </a:lnTo>
                <a:lnTo>
                  <a:pt x="14817" y="3553"/>
                </a:lnTo>
                <a:lnTo>
                  <a:pt x="14817" y="3473"/>
                </a:lnTo>
                <a:lnTo>
                  <a:pt x="6603" y="3473"/>
                </a:lnTo>
                <a:lnTo>
                  <a:pt x="3142" y="13"/>
                </a:lnTo>
                <a:lnTo>
                  <a:pt x="31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1" name="Google Shape;771;p35"/>
          <p:cNvSpPr/>
          <p:nvPr/>
        </p:nvSpPr>
        <p:spPr>
          <a:xfrm flipH="1">
            <a:off x="10784521" y="4565762"/>
            <a:ext cx="44803" cy="44913"/>
          </a:xfrm>
          <a:custGeom>
            <a:avLst/>
            <a:gdLst/>
            <a:ahLst/>
            <a:cxnLst/>
            <a:rect l="l" t="t" r="r" b="b"/>
            <a:pathLst>
              <a:path w="405" h="406" extrusionOk="0">
                <a:moveTo>
                  <a:pt x="202" y="1"/>
                </a:moveTo>
                <a:cubicBezTo>
                  <a:pt x="91" y="1"/>
                  <a:pt x="1" y="92"/>
                  <a:pt x="1" y="203"/>
                </a:cubicBezTo>
                <a:cubicBezTo>
                  <a:pt x="1" y="314"/>
                  <a:pt x="91" y="405"/>
                  <a:pt x="202" y="405"/>
                </a:cubicBezTo>
                <a:cubicBezTo>
                  <a:pt x="314" y="405"/>
                  <a:pt x="405" y="314"/>
                  <a:pt x="405" y="203"/>
                </a:cubicBezTo>
                <a:cubicBezTo>
                  <a:pt x="405" y="92"/>
                  <a:pt x="314" y="1"/>
                  <a:pt x="20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2" name="Google Shape;772;p35"/>
          <p:cNvSpPr/>
          <p:nvPr/>
        </p:nvSpPr>
        <p:spPr>
          <a:xfrm flipH="1">
            <a:off x="10890388" y="4280575"/>
            <a:ext cx="1639216" cy="393045"/>
          </a:xfrm>
          <a:custGeom>
            <a:avLst/>
            <a:gdLst/>
            <a:ahLst/>
            <a:cxnLst/>
            <a:rect l="l" t="t" r="r" b="b"/>
            <a:pathLst>
              <a:path w="14818" h="3553" extrusionOk="0">
                <a:moveTo>
                  <a:pt x="0" y="0"/>
                </a:moveTo>
                <a:lnTo>
                  <a:pt x="0" y="81"/>
                </a:lnTo>
                <a:lnTo>
                  <a:pt x="3097" y="81"/>
                </a:lnTo>
                <a:lnTo>
                  <a:pt x="6570" y="3552"/>
                </a:lnTo>
                <a:lnTo>
                  <a:pt x="14817" y="3552"/>
                </a:lnTo>
                <a:lnTo>
                  <a:pt x="14817" y="3473"/>
                </a:lnTo>
                <a:lnTo>
                  <a:pt x="6603" y="3473"/>
                </a:lnTo>
                <a:lnTo>
                  <a:pt x="313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3" name="Google Shape;773;p35"/>
          <p:cNvSpPr/>
          <p:nvPr/>
        </p:nvSpPr>
        <p:spPr>
          <a:xfrm flipH="1">
            <a:off x="10868153" y="4646737"/>
            <a:ext cx="44692" cy="44803"/>
          </a:xfrm>
          <a:custGeom>
            <a:avLst/>
            <a:gdLst/>
            <a:ahLst/>
            <a:cxnLst/>
            <a:rect l="l" t="t" r="r" b="b"/>
            <a:pathLst>
              <a:path w="404" h="405" extrusionOk="0">
                <a:moveTo>
                  <a:pt x="202" y="1"/>
                </a:moveTo>
                <a:cubicBezTo>
                  <a:pt x="90" y="1"/>
                  <a:pt x="0" y="91"/>
                  <a:pt x="0" y="202"/>
                </a:cubicBezTo>
                <a:cubicBezTo>
                  <a:pt x="0" y="314"/>
                  <a:pt x="90" y="405"/>
                  <a:pt x="202" y="405"/>
                </a:cubicBezTo>
                <a:cubicBezTo>
                  <a:pt x="314" y="405"/>
                  <a:pt x="404" y="314"/>
                  <a:pt x="404" y="202"/>
                </a:cubicBezTo>
                <a:cubicBezTo>
                  <a:pt x="404" y="91"/>
                  <a:pt x="314" y="1"/>
                  <a:pt x="20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4" name="Google Shape;774;p35"/>
          <p:cNvSpPr/>
          <p:nvPr/>
        </p:nvSpPr>
        <p:spPr>
          <a:xfrm flipH="1">
            <a:off x="12057796" y="4771189"/>
            <a:ext cx="44803" cy="44803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0" y="0"/>
                  <a:pt x="0" y="91"/>
                  <a:pt x="0" y="203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4" y="314"/>
                  <a:pt x="404" y="203"/>
                </a:cubicBezTo>
                <a:cubicBezTo>
                  <a:pt x="404" y="91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5" name="Google Shape;775;p35"/>
          <p:cNvSpPr/>
          <p:nvPr/>
        </p:nvSpPr>
        <p:spPr>
          <a:xfrm flipH="1">
            <a:off x="11965647" y="4766653"/>
            <a:ext cx="53652" cy="53763"/>
          </a:xfrm>
          <a:custGeom>
            <a:avLst/>
            <a:gdLst/>
            <a:ahLst/>
            <a:cxnLst/>
            <a:rect l="l" t="t" r="r" b="b"/>
            <a:pathLst>
              <a:path w="485" h="486" extrusionOk="0">
                <a:moveTo>
                  <a:pt x="243" y="81"/>
                </a:moveTo>
                <a:cubicBezTo>
                  <a:pt x="332" y="81"/>
                  <a:pt x="404" y="154"/>
                  <a:pt x="404" y="244"/>
                </a:cubicBezTo>
                <a:cubicBezTo>
                  <a:pt x="404" y="333"/>
                  <a:pt x="332" y="405"/>
                  <a:pt x="243" y="405"/>
                </a:cubicBezTo>
                <a:cubicBezTo>
                  <a:pt x="153" y="405"/>
                  <a:pt x="80" y="333"/>
                  <a:pt x="80" y="244"/>
                </a:cubicBezTo>
                <a:cubicBezTo>
                  <a:pt x="80" y="154"/>
                  <a:pt x="153" y="81"/>
                  <a:pt x="243" y="81"/>
                </a:cubicBezTo>
                <a:close/>
                <a:moveTo>
                  <a:pt x="243" y="1"/>
                </a:moveTo>
                <a:cubicBezTo>
                  <a:pt x="109" y="1"/>
                  <a:pt x="1" y="110"/>
                  <a:pt x="1" y="244"/>
                </a:cubicBezTo>
                <a:cubicBezTo>
                  <a:pt x="1" y="376"/>
                  <a:pt x="109" y="486"/>
                  <a:pt x="243" y="486"/>
                </a:cubicBezTo>
                <a:cubicBezTo>
                  <a:pt x="376" y="486"/>
                  <a:pt x="484" y="376"/>
                  <a:pt x="484" y="244"/>
                </a:cubicBezTo>
                <a:cubicBezTo>
                  <a:pt x="484" y="110"/>
                  <a:pt x="376" y="1"/>
                  <a:pt x="2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6" name="Google Shape;776;p35"/>
          <p:cNvSpPr/>
          <p:nvPr/>
        </p:nvSpPr>
        <p:spPr>
          <a:xfrm flipH="1">
            <a:off x="11882347" y="4771189"/>
            <a:ext cx="44803" cy="44803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1" y="0"/>
                  <a:pt x="1" y="91"/>
                  <a:pt x="1" y="203"/>
                </a:cubicBezTo>
                <a:cubicBezTo>
                  <a:pt x="1" y="314"/>
                  <a:pt x="91" y="404"/>
                  <a:pt x="202" y="404"/>
                </a:cubicBezTo>
                <a:cubicBezTo>
                  <a:pt x="314" y="404"/>
                  <a:pt x="405" y="314"/>
                  <a:pt x="405" y="203"/>
                </a:cubicBezTo>
                <a:cubicBezTo>
                  <a:pt x="405" y="91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7" name="Google Shape;777;p35"/>
          <p:cNvSpPr/>
          <p:nvPr/>
        </p:nvSpPr>
        <p:spPr>
          <a:xfrm flipH="1">
            <a:off x="11794623" y="4771189"/>
            <a:ext cx="44803" cy="44803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3" y="0"/>
                </a:moveTo>
                <a:cubicBezTo>
                  <a:pt x="91" y="0"/>
                  <a:pt x="0" y="91"/>
                  <a:pt x="0" y="203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5" y="404"/>
                  <a:pt x="405" y="314"/>
                  <a:pt x="405" y="203"/>
                </a:cubicBezTo>
                <a:cubicBezTo>
                  <a:pt x="405" y="91"/>
                  <a:pt x="315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8" name="Google Shape;778;p35"/>
          <p:cNvSpPr/>
          <p:nvPr/>
        </p:nvSpPr>
        <p:spPr>
          <a:xfrm flipH="1">
            <a:off x="11706788" y="4771189"/>
            <a:ext cx="44803" cy="44803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1" y="0"/>
                  <a:pt x="0" y="91"/>
                  <a:pt x="0" y="203"/>
                </a:cubicBezTo>
                <a:cubicBezTo>
                  <a:pt x="0" y="314"/>
                  <a:pt x="91" y="404"/>
                  <a:pt x="202" y="404"/>
                </a:cubicBezTo>
                <a:cubicBezTo>
                  <a:pt x="314" y="404"/>
                  <a:pt x="404" y="314"/>
                  <a:pt x="404" y="203"/>
                </a:cubicBezTo>
                <a:cubicBezTo>
                  <a:pt x="404" y="91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9" name="Google Shape;779;p35"/>
          <p:cNvSpPr/>
          <p:nvPr/>
        </p:nvSpPr>
        <p:spPr>
          <a:xfrm flipH="1">
            <a:off x="11619065" y="4771189"/>
            <a:ext cx="44913" cy="44803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4" y="0"/>
                </a:moveTo>
                <a:cubicBezTo>
                  <a:pt x="92" y="0"/>
                  <a:pt x="1" y="91"/>
                  <a:pt x="1" y="203"/>
                </a:cubicBezTo>
                <a:cubicBezTo>
                  <a:pt x="1" y="314"/>
                  <a:pt x="92" y="404"/>
                  <a:pt x="204" y="404"/>
                </a:cubicBezTo>
                <a:cubicBezTo>
                  <a:pt x="315" y="404"/>
                  <a:pt x="405" y="314"/>
                  <a:pt x="405" y="203"/>
                </a:cubicBezTo>
                <a:cubicBezTo>
                  <a:pt x="405" y="91"/>
                  <a:pt x="315" y="0"/>
                  <a:pt x="2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0" name="Google Shape;780;p35"/>
          <p:cNvSpPr/>
          <p:nvPr/>
        </p:nvSpPr>
        <p:spPr>
          <a:xfrm flipH="1">
            <a:off x="10798792" y="5290012"/>
            <a:ext cx="44803" cy="44803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1"/>
                </a:moveTo>
                <a:cubicBezTo>
                  <a:pt x="90" y="1"/>
                  <a:pt x="0" y="91"/>
                  <a:pt x="0" y="202"/>
                </a:cubicBezTo>
                <a:cubicBezTo>
                  <a:pt x="0" y="314"/>
                  <a:pt x="90" y="405"/>
                  <a:pt x="202" y="405"/>
                </a:cubicBezTo>
                <a:cubicBezTo>
                  <a:pt x="314" y="405"/>
                  <a:pt x="405" y="314"/>
                  <a:pt x="405" y="202"/>
                </a:cubicBezTo>
                <a:cubicBezTo>
                  <a:pt x="405" y="91"/>
                  <a:pt x="314" y="1"/>
                  <a:pt x="2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1" name="Google Shape;781;p35"/>
          <p:cNvSpPr/>
          <p:nvPr/>
        </p:nvSpPr>
        <p:spPr>
          <a:xfrm flipH="1">
            <a:off x="10706643" y="5285587"/>
            <a:ext cx="53652" cy="53652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1"/>
                </a:moveTo>
                <a:cubicBezTo>
                  <a:pt x="332" y="81"/>
                  <a:pt x="404" y="153"/>
                  <a:pt x="404" y="242"/>
                </a:cubicBezTo>
                <a:cubicBezTo>
                  <a:pt x="404" y="332"/>
                  <a:pt x="332" y="405"/>
                  <a:pt x="243" y="405"/>
                </a:cubicBezTo>
                <a:cubicBezTo>
                  <a:pt x="153" y="405"/>
                  <a:pt x="80" y="332"/>
                  <a:pt x="80" y="242"/>
                </a:cubicBezTo>
                <a:cubicBezTo>
                  <a:pt x="80" y="153"/>
                  <a:pt x="153" y="81"/>
                  <a:pt x="243" y="81"/>
                </a:cubicBezTo>
                <a:close/>
                <a:moveTo>
                  <a:pt x="243" y="0"/>
                </a:moveTo>
                <a:cubicBezTo>
                  <a:pt x="109" y="0"/>
                  <a:pt x="1" y="109"/>
                  <a:pt x="1" y="242"/>
                </a:cubicBezTo>
                <a:cubicBezTo>
                  <a:pt x="1" y="376"/>
                  <a:pt x="109" y="484"/>
                  <a:pt x="243" y="484"/>
                </a:cubicBezTo>
                <a:cubicBezTo>
                  <a:pt x="376" y="484"/>
                  <a:pt x="485" y="376"/>
                  <a:pt x="485" y="242"/>
                </a:cubicBezTo>
                <a:cubicBezTo>
                  <a:pt x="485" y="109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2" name="Google Shape;782;p35"/>
          <p:cNvSpPr/>
          <p:nvPr/>
        </p:nvSpPr>
        <p:spPr>
          <a:xfrm flipH="1">
            <a:off x="10623233" y="5290012"/>
            <a:ext cx="44913" cy="44803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3" y="1"/>
                </a:moveTo>
                <a:cubicBezTo>
                  <a:pt x="91" y="1"/>
                  <a:pt x="1" y="91"/>
                  <a:pt x="1" y="202"/>
                </a:cubicBezTo>
                <a:cubicBezTo>
                  <a:pt x="1" y="314"/>
                  <a:pt x="91" y="405"/>
                  <a:pt x="203" y="405"/>
                </a:cubicBezTo>
                <a:cubicBezTo>
                  <a:pt x="314" y="405"/>
                  <a:pt x="405" y="314"/>
                  <a:pt x="405" y="202"/>
                </a:cubicBezTo>
                <a:cubicBezTo>
                  <a:pt x="405" y="91"/>
                  <a:pt x="314" y="1"/>
                  <a:pt x="2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3" name="Google Shape;783;p35"/>
          <p:cNvSpPr/>
          <p:nvPr/>
        </p:nvSpPr>
        <p:spPr>
          <a:xfrm flipH="1">
            <a:off x="10535509" y="5290012"/>
            <a:ext cx="44913" cy="44803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3" y="1"/>
                </a:moveTo>
                <a:cubicBezTo>
                  <a:pt x="92" y="1"/>
                  <a:pt x="1" y="91"/>
                  <a:pt x="1" y="202"/>
                </a:cubicBezTo>
                <a:cubicBezTo>
                  <a:pt x="1" y="314"/>
                  <a:pt x="92" y="405"/>
                  <a:pt x="203" y="405"/>
                </a:cubicBezTo>
                <a:cubicBezTo>
                  <a:pt x="315" y="405"/>
                  <a:pt x="405" y="314"/>
                  <a:pt x="405" y="202"/>
                </a:cubicBezTo>
                <a:cubicBezTo>
                  <a:pt x="405" y="91"/>
                  <a:pt x="315" y="1"/>
                  <a:pt x="2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4" name="Google Shape;784;p35"/>
          <p:cNvSpPr/>
          <p:nvPr/>
        </p:nvSpPr>
        <p:spPr>
          <a:xfrm flipH="1">
            <a:off x="10443470" y="5285587"/>
            <a:ext cx="53541" cy="53652"/>
          </a:xfrm>
          <a:custGeom>
            <a:avLst/>
            <a:gdLst/>
            <a:ahLst/>
            <a:cxnLst/>
            <a:rect l="l" t="t" r="r" b="b"/>
            <a:pathLst>
              <a:path w="484" h="485" extrusionOk="0">
                <a:moveTo>
                  <a:pt x="242" y="81"/>
                </a:moveTo>
                <a:cubicBezTo>
                  <a:pt x="332" y="81"/>
                  <a:pt x="405" y="153"/>
                  <a:pt x="405" y="242"/>
                </a:cubicBezTo>
                <a:cubicBezTo>
                  <a:pt x="405" y="332"/>
                  <a:pt x="332" y="405"/>
                  <a:pt x="242" y="405"/>
                </a:cubicBezTo>
                <a:cubicBezTo>
                  <a:pt x="153" y="405"/>
                  <a:pt x="81" y="332"/>
                  <a:pt x="81" y="242"/>
                </a:cubicBezTo>
                <a:cubicBezTo>
                  <a:pt x="81" y="153"/>
                  <a:pt x="153" y="81"/>
                  <a:pt x="242" y="81"/>
                </a:cubicBezTo>
                <a:close/>
                <a:moveTo>
                  <a:pt x="242" y="0"/>
                </a:moveTo>
                <a:cubicBezTo>
                  <a:pt x="109" y="0"/>
                  <a:pt x="0" y="109"/>
                  <a:pt x="0" y="242"/>
                </a:cubicBezTo>
                <a:cubicBezTo>
                  <a:pt x="0" y="376"/>
                  <a:pt x="109" y="484"/>
                  <a:pt x="242" y="484"/>
                </a:cubicBezTo>
                <a:cubicBezTo>
                  <a:pt x="376" y="484"/>
                  <a:pt x="484" y="376"/>
                  <a:pt x="484" y="242"/>
                </a:cubicBezTo>
                <a:cubicBezTo>
                  <a:pt x="484" y="109"/>
                  <a:pt x="376" y="0"/>
                  <a:pt x="2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5" name="Google Shape;785;p35"/>
          <p:cNvSpPr/>
          <p:nvPr/>
        </p:nvSpPr>
        <p:spPr>
          <a:xfrm flipH="1">
            <a:off x="10355635" y="5285587"/>
            <a:ext cx="53652" cy="53652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1"/>
                </a:moveTo>
                <a:cubicBezTo>
                  <a:pt x="332" y="81"/>
                  <a:pt x="404" y="153"/>
                  <a:pt x="404" y="242"/>
                </a:cubicBezTo>
                <a:cubicBezTo>
                  <a:pt x="404" y="332"/>
                  <a:pt x="332" y="405"/>
                  <a:pt x="243" y="405"/>
                </a:cubicBezTo>
                <a:cubicBezTo>
                  <a:pt x="153" y="405"/>
                  <a:pt x="80" y="332"/>
                  <a:pt x="80" y="242"/>
                </a:cubicBezTo>
                <a:cubicBezTo>
                  <a:pt x="80" y="153"/>
                  <a:pt x="153" y="81"/>
                  <a:pt x="243" y="81"/>
                </a:cubicBezTo>
                <a:close/>
                <a:moveTo>
                  <a:pt x="243" y="0"/>
                </a:moveTo>
                <a:cubicBezTo>
                  <a:pt x="109" y="0"/>
                  <a:pt x="1" y="109"/>
                  <a:pt x="1" y="242"/>
                </a:cubicBezTo>
                <a:cubicBezTo>
                  <a:pt x="1" y="376"/>
                  <a:pt x="109" y="484"/>
                  <a:pt x="243" y="484"/>
                </a:cubicBezTo>
                <a:cubicBezTo>
                  <a:pt x="376" y="484"/>
                  <a:pt x="485" y="376"/>
                  <a:pt x="485" y="242"/>
                </a:cubicBezTo>
                <a:cubicBezTo>
                  <a:pt x="485" y="109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6" name="Google Shape;786;p35"/>
          <p:cNvSpPr/>
          <p:nvPr/>
        </p:nvSpPr>
        <p:spPr>
          <a:xfrm flipH="1">
            <a:off x="11796172" y="6500233"/>
            <a:ext cx="44803" cy="44692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7" name="Google Shape;787;p35"/>
          <p:cNvSpPr/>
          <p:nvPr/>
        </p:nvSpPr>
        <p:spPr>
          <a:xfrm flipH="1">
            <a:off x="11704023" y="6495697"/>
            <a:ext cx="53541" cy="53652"/>
          </a:xfrm>
          <a:custGeom>
            <a:avLst/>
            <a:gdLst/>
            <a:ahLst/>
            <a:cxnLst/>
            <a:rect l="l" t="t" r="r" b="b"/>
            <a:pathLst>
              <a:path w="484" h="485" extrusionOk="0">
                <a:moveTo>
                  <a:pt x="242" y="80"/>
                </a:moveTo>
                <a:cubicBezTo>
                  <a:pt x="331" y="80"/>
                  <a:pt x="404" y="154"/>
                  <a:pt x="404" y="243"/>
                </a:cubicBezTo>
                <a:cubicBezTo>
                  <a:pt x="404" y="332"/>
                  <a:pt x="331" y="405"/>
                  <a:pt x="242" y="405"/>
                </a:cubicBezTo>
                <a:cubicBezTo>
                  <a:pt x="153" y="405"/>
                  <a:pt x="79" y="332"/>
                  <a:pt x="79" y="243"/>
                </a:cubicBezTo>
                <a:cubicBezTo>
                  <a:pt x="79" y="154"/>
                  <a:pt x="153" y="80"/>
                  <a:pt x="242" y="80"/>
                </a:cubicBezTo>
                <a:close/>
                <a:moveTo>
                  <a:pt x="242" y="1"/>
                </a:moveTo>
                <a:cubicBezTo>
                  <a:pt x="108" y="1"/>
                  <a:pt x="0" y="109"/>
                  <a:pt x="0" y="243"/>
                </a:cubicBezTo>
                <a:cubicBezTo>
                  <a:pt x="0" y="376"/>
                  <a:pt x="108" y="485"/>
                  <a:pt x="242" y="485"/>
                </a:cubicBezTo>
                <a:cubicBezTo>
                  <a:pt x="375" y="485"/>
                  <a:pt x="484" y="376"/>
                  <a:pt x="484" y="243"/>
                </a:cubicBezTo>
                <a:cubicBezTo>
                  <a:pt x="484" y="109"/>
                  <a:pt x="375" y="1"/>
                  <a:pt x="2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8" name="Google Shape;788;p35"/>
          <p:cNvSpPr/>
          <p:nvPr/>
        </p:nvSpPr>
        <p:spPr>
          <a:xfrm flipH="1">
            <a:off x="11616188" y="6495697"/>
            <a:ext cx="53763" cy="53652"/>
          </a:xfrm>
          <a:custGeom>
            <a:avLst/>
            <a:gdLst/>
            <a:ahLst/>
            <a:cxnLst/>
            <a:rect l="l" t="t" r="r" b="b"/>
            <a:pathLst>
              <a:path w="486" h="485" extrusionOk="0">
                <a:moveTo>
                  <a:pt x="244" y="80"/>
                </a:moveTo>
                <a:cubicBezTo>
                  <a:pt x="333" y="80"/>
                  <a:pt x="405" y="154"/>
                  <a:pt x="405" y="243"/>
                </a:cubicBezTo>
                <a:cubicBezTo>
                  <a:pt x="405" y="332"/>
                  <a:pt x="333" y="405"/>
                  <a:pt x="244" y="405"/>
                </a:cubicBezTo>
                <a:cubicBezTo>
                  <a:pt x="154" y="405"/>
                  <a:pt x="81" y="332"/>
                  <a:pt x="81" y="243"/>
                </a:cubicBezTo>
                <a:cubicBezTo>
                  <a:pt x="81" y="154"/>
                  <a:pt x="154" y="80"/>
                  <a:pt x="244" y="80"/>
                </a:cubicBezTo>
                <a:close/>
                <a:moveTo>
                  <a:pt x="244" y="1"/>
                </a:moveTo>
                <a:cubicBezTo>
                  <a:pt x="110" y="1"/>
                  <a:pt x="1" y="109"/>
                  <a:pt x="1" y="243"/>
                </a:cubicBezTo>
                <a:cubicBezTo>
                  <a:pt x="1" y="376"/>
                  <a:pt x="110" y="485"/>
                  <a:pt x="244" y="485"/>
                </a:cubicBezTo>
                <a:cubicBezTo>
                  <a:pt x="376" y="485"/>
                  <a:pt x="485" y="376"/>
                  <a:pt x="485" y="243"/>
                </a:cubicBezTo>
                <a:cubicBezTo>
                  <a:pt x="485" y="109"/>
                  <a:pt x="376" y="1"/>
                  <a:pt x="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9" name="Google Shape;789;p35"/>
          <p:cNvSpPr/>
          <p:nvPr/>
        </p:nvSpPr>
        <p:spPr>
          <a:xfrm flipH="1">
            <a:off x="11532888" y="6500233"/>
            <a:ext cx="44803" cy="44692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2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90" name="Google Shape;790;p35"/>
          <p:cNvSpPr/>
          <p:nvPr/>
        </p:nvSpPr>
        <p:spPr>
          <a:xfrm flipH="1">
            <a:off x="11440739" y="6495697"/>
            <a:ext cx="53652" cy="53652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0"/>
                </a:moveTo>
                <a:cubicBezTo>
                  <a:pt x="332" y="80"/>
                  <a:pt x="405" y="154"/>
                  <a:pt x="405" y="243"/>
                </a:cubicBezTo>
                <a:cubicBezTo>
                  <a:pt x="405" y="332"/>
                  <a:pt x="332" y="405"/>
                  <a:pt x="243" y="405"/>
                </a:cubicBezTo>
                <a:cubicBezTo>
                  <a:pt x="153" y="405"/>
                  <a:pt x="81" y="332"/>
                  <a:pt x="81" y="243"/>
                </a:cubicBezTo>
                <a:cubicBezTo>
                  <a:pt x="81" y="154"/>
                  <a:pt x="153" y="80"/>
                  <a:pt x="243" y="80"/>
                </a:cubicBezTo>
                <a:close/>
                <a:moveTo>
                  <a:pt x="243" y="1"/>
                </a:moveTo>
                <a:cubicBezTo>
                  <a:pt x="109" y="1"/>
                  <a:pt x="0" y="109"/>
                  <a:pt x="0" y="243"/>
                </a:cubicBezTo>
                <a:cubicBezTo>
                  <a:pt x="0" y="376"/>
                  <a:pt x="109" y="485"/>
                  <a:pt x="243" y="485"/>
                </a:cubicBezTo>
                <a:cubicBezTo>
                  <a:pt x="376" y="485"/>
                  <a:pt x="485" y="376"/>
                  <a:pt x="485" y="243"/>
                </a:cubicBezTo>
                <a:cubicBezTo>
                  <a:pt x="485" y="109"/>
                  <a:pt x="376" y="1"/>
                  <a:pt x="2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91" name="Google Shape;791;p35"/>
          <p:cNvSpPr/>
          <p:nvPr/>
        </p:nvSpPr>
        <p:spPr>
          <a:xfrm flipH="1">
            <a:off x="11357329" y="6500233"/>
            <a:ext cx="44803" cy="44692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0" y="0"/>
                  <a:pt x="0" y="90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92" name="Google Shape;792;p35"/>
          <p:cNvSpPr/>
          <p:nvPr/>
        </p:nvSpPr>
        <p:spPr>
          <a:xfrm flipH="1">
            <a:off x="9054815" y="5032260"/>
            <a:ext cx="3186173" cy="181312"/>
          </a:xfrm>
          <a:custGeom>
            <a:avLst/>
            <a:gdLst/>
            <a:ahLst/>
            <a:cxnLst/>
            <a:rect l="l" t="t" r="r" b="b"/>
            <a:pathLst>
              <a:path w="28802" h="1639" extrusionOk="0">
                <a:moveTo>
                  <a:pt x="26073" y="0"/>
                </a:moveTo>
                <a:lnTo>
                  <a:pt x="24516" y="1558"/>
                </a:lnTo>
                <a:lnTo>
                  <a:pt x="1" y="1558"/>
                </a:lnTo>
                <a:lnTo>
                  <a:pt x="1" y="1638"/>
                </a:lnTo>
                <a:lnTo>
                  <a:pt x="24549" y="1638"/>
                </a:lnTo>
                <a:lnTo>
                  <a:pt x="26107" y="81"/>
                </a:lnTo>
                <a:lnTo>
                  <a:pt x="28802" y="81"/>
                </a:lnTo>
                <a:lnTo>
                  <a:pt x="28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93" name="Google Shape;793;p35"/>
          <p:cNvSpPr/>
          <p:nvPr/>
        </p:nvSpPr>
        <p:spPr>
          <a:xfrm flipH="1">
            <a:off x="9344206" y="4892433"/>
            <a:ext cx="2966917" cy="234964"/>
          </a:xfrm>
          <a:custGeom>
            <a:avLst/>
            <a:gdLst/>
            <a:ahLst/>
            <a:cxnLst/>
            <a:rect l="l" t="t" r="r" b="b"/>
            <a:pathLst>
              <a:path w="26820" h="2124" extrusionOk="0">
                <a:moveTo>
                  <a:pt x="26762" y="1"/>
                </a:moveTo>
                <a:lnTo>
                  <a:pt x="24720" y="2043"/>
                </a:lnTo>
                <a:lnTo>
                  <a:pt x="0" y="2043"/>
                </a:lnTo>
                <a:lnTo>
                  <a:pt x="0" y="2123"/>
                </a:lnTo>
                <a:lnTo>
                  <a:pt x="24753" y="2123"/>
                </a:lnTo>
                <a:lnTo>
                  <a:pt x="26819" y="58"/>
                </a:lnTo>
                <a:lnTo>
                  <a:pt x="267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xmlns="" id="{15505F64-C84E-463C-83A4-7EA72DFD5543}"/>
              </a:ext>
            </a:extLst>
          </p:cNvPr>
          <p:cNvSpPr txBox="1"/>
          <p:nvPr/>
        </p:nvSpPr>
        <p:spPr>
          <a:xfrm>
            <a:off x="339801" y="5153737"/>
            <a:ext cx="4805996" cy="1002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Giulia Meneghin: 10488640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Giuseppe Mauri: 10454364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566" y="276067"/>
            <a:ext cx="1730999" cy="173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65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THANKS</a:t>
            </a:r>
            <a:endParaRPr dirty="0"/>
          </a:p>
        </p:txBody>
      </p:sp>
      <p:sp>
        <p:nvSpPr>
          <p:cNvPr id="1788" name="Google Shape;1788;p65"/>
          <p:cNvSpPr txBox="1">
            <a:spLocks noGrp="1"/>
          </p:cNvSpPr>
          <p:nvPr>
            <p:ph type="subTitle" idx="1"/>
          </p:nvPr>
        </p:nvSpPr>
        <p:spPr>
          <a:xfrm>
            <a:off x="1759367" y="4478284"/>
            <a:ext cx="3072000" cy="53225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</a:pPr>
            <a:r>
              <a:rPr lang="en" sz="2400" dirty="0" smtClean="0"/>
              <a:t>NOW THE DEMO!</a:t>
            </a:r>
            <a:endParaRPr sz="24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421" y="1759183"/>
            <a:ext cx="4009513" cy="3007135"/>
          </a:xfrm>
          <a:prstGeom prst="rect">
            <a:avLst/>
          </a:prstGeom>
          <a:effectLst>
            <a:outerShdw blurRad="76200" dist="800100" dir="11760000" sy="-23000" kx="-800400" algn="bl" rotWithShape="0">
              <a:prstClr val="black">
                <a:alpha val="20000"/>
              </a:prst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4416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38"/>
          <p:cNvGrpSpPr/>
          <p:nvPr/>
        </p:nvGrpSpPr>
        <p:grpSpPr>
          <a:xfrm flipH="1">
            <a:off x="6095192" y="6038108"/>
            <a:ext cx="2663533" cy="924667"/>
            <a:chOff x="6541275" y="2323925"/>
            <a:chExt cx="1997650" cy="693500"/>
          </a:xfrm>
        </p:grpSpPr>
        <p:sp>
          <p:nvSpPr>
            <p:cNvPr id="822" name="Google Shape;822;p3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839" name="Google Shape;839;p38"/>
          <p:cNvGrpSpPr/>
          <p:nvPr/>
        </p:nvGrpSpPr>
        <p:grpSpPr>
          <a:xfrm>
            <a:off x="10303765" y="1983044"/>
            <a:ext cx="2663533" cy="924667"/>
            <a:chOff x="6541275" y="2323925"/>
            <a:chExt cx="1997650" cy="693500"/>
          </a:xfrm>
        </p:grpSpPr>
        <p:sp>
          <p:nvSpPr>
            <p:cNvPr id="840" name="Google Shape;840;p3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857" name="Google Shape;857;p38"/>
          <p:cNvSpPr txBox="1">
            <a:spLocks noGrp="1"/>
          </p:cNvSpPr>
          <p:nvPr>
            <p:ph type="title"/>
          </p:nvPr>
        </p:nvSpPr>
        <p:spPr>
          <a:xfrm>
            <a:off x="950967" y="1960151"/>
            <a:ext cx="5172800" cy="1138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it-IT" sz="4800" dirty="0"/>
              <a:t>PURPOSE</a:t>
            </a:r>
          </a:p>
        </p:txBody>
      </p:sp>
      <p:sp>
        <p:nvSpPr>
          <p:cNvPr id="858" name="Google Shape;858;p38"/>
          <p:cNvSpPr/>
          <p:nvPr/>
        </p:nvSpPr>
        <p:spPr>
          <a:xfrm>
            <a:off x="8586567" y="4677967"/>
            <a:ext cx="85200" cy="9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873" name="Google Shape;873;p38"/>
          <p:cNvSpPr txBox="1">
            <a:spLocks noGrp="1"/>
          </p:cNvSpPr>
          <p:nvPr>
            <p:ph type="subTitle" idx="1"/>
          </p:nvPr>
        </p:nvSpPr>
        <p:spPr>
          <a:xfrm>
            <a:off x="965567" y="3377833"/>
            <a:ext cx="4644658" cy="152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  <a:buClr>
                <a:schemeClr val="dk1"/>
              </a:buClr>
            </a:pPr>
            <a:r>
              <a:rPr lang="en-GB" dirty="0"/>
              <a:t>Find and visualize the correlation between the digestion symptoms and the foods a user consumes</a:t>
            </a:r>
            <a:endParaRPr lang="en-US" dirty="0"/>
          </a:p>
          <a:p>
            <a:pPr marL="0" indent="0">
              <a:spcAft>
                <a:spcPts val="1600"/>
              </a:spcAft>
              <a:buClr>
                <a:schemeClr val="dk1"/>
              </a:buClr>
            </a:pPr>
            <a:endParaRPr dirty="0"/>
          </a:p>
        </p:txBody>
      </p:sp>
      <p:pic>
        <p:nvPicPr>
          <p:cNvPr id="56" name="Immagine 55">
            <a:extLst>
              <a:ext uri="{FF2B5EF4-FFF2-40B4-BE49-F238E27FC236}">
                <a16:creationId xmlns:a16="http://schemas.microsoft.com/office/drawing/2014/main" xmlns="" id="{BAFCE656-8AEE-4439-8E9B-6A5EFD38C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109" y="171515"/>
            <a:ext cx="2212781" cy="2212781"/>
          </a:xfrm>
          <a:prstGeom prst="rect">
            <a:avLst/>
          </a:prstGeom>
        </p:spPr>
      </p:pic>
      <p:cxnSp>
        <p:nvCxnSpPr>
          <p:cNvPr id="57" name="Connettore 2 56">
            <a:extLst>
              <a:ext uri="{FF2B5EF4-FFF2-40B4-BE49-F238E27FC236}">
                <a16:creationId xmlns:a16="http://schemas.microsoft.com/office/drawing/2014/main" xmlns="" id="{7BB5F250-5CF2-4467-9EBD-FE2EB68D98E2}"/>
              </a:ext>
            </a:extLst>
          </p:cNvPr>
          <p:cNvCxnSpPr>
            <a:cxnSpLocks/>
          </p:cNvCxnSpPr>
          <p:nvPr/>
        </p:nvCxnSpPr>
        <p:spPr>
          <a:xfrm flipV="1">
            <a:off x="9435500" y="2657043"/>
            <a:ext cx="0" cy="1441580"/>
          </a:xfrm>
          <a:prstGeom prst="straightConnector1">
            <a:avLst/>
          </a:prstGeom>
          <a:ln w="4445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" name="Immagin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150" y="4159705"/>
            <a:ext cx="2759942" cy="222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6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000" dirty="0"/>
              <a:t>FEATURES</a:t>
            </a:r>
          </a:p>
        </p:txBody>
      </p:sp>
      <p:sp>
        <p:nvSpPr>
          <p:cNvPr id="914" name="Google Shape;914;p40"/>
          <p:cNvSpPr txBox="1">
            <a:spLocks noGrp="1"/>
          </p:cNvSpPr>
          <p:nvPr>
            <p:ph type="title" idx="2"/>
          </p:nvPr>
        </p:nvSpPr>
        <p:spPr>
          <a:xfrm>
            <a:off x="1017033" y="3540534"/>
            <a:ext cx="2918800" cy="48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Data history</a:t>
            </a:r>
            <a:endParaRPr dirty="0"/>
          </a:p>
        </p:txBody>
      </p:sp>
      <p:sp>
        <p:nvSpPr>
          <p:cNvPr id="915" name="Google Shape;915;p40"/>
          <p:cNvSpPr txBox="1">
            <a:spLocks noGrp="1"/>
          </p:cNvSpPr>
          <p:nvPr>
            <p:ph type="subTitle" idx="1"/>
          </p:nvPr>
        </p:nvSpPr>
        <p:spPr>
          <a:xfrm>
            <a:off x="1237633" y="3950884"/>
            <a:ext cx="2477600" cy="125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GB" dirty="0"/>
              <a:t>Enter and edit data during the day</a:t>
            </a:r>
            <a:endParaRPr lang="en-US" dirty="0"/>
          </a:p>
        </p:txBody>
      </p:sp>
      <p:sp>
        <p:nvSpPr>
          <p:cNvPr id="916" name="Google Shape;916;p40"/>
          <p:cNvSpPr txBox="1">
            <a:spLocks noGrp="1"/>
          </p:cNvSpPr>
          <p:nvPr>
            <p:ph type="title" idx="3"/>
          </p:nvPr>
        </p:nvSpPr>
        <p:spPr>
          <a:xfrm>
            <a:off x="4620352" y="3541917"/>
            <a:ext cx="2918800" cy="48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Statistics</a:t>
            </a:r>
            <a:endParaRPr dirty="0"/>
          </a:p>
        </p:txBody>
      </p:sp>
      <p:sp>
        <p:nvSpPr>
          <p:cNvPr id="917" name="Google Shape;917;p40"/>
          <p:cNvSpPr txBox="1">
            <a:spLocks noGrp="1"/>
          </p:cNvSpPr>
          <p:nvPr>
            <p:ph type="subTitle" idx="4"/>
          </p:nvPr>
        </p:nvSpPr>
        <p:spPr>
          <a:xfrm>
            <a:off x="4890184" y="3950884"/>
            <a:ext cx="2477600" cy="125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dirty="0"/>
              <a:t>View analyzed data using graphs</a:t>
            </a:r>
          </a:p>
        </p:txBody>
      </p:sp>
      <p:sp>
        <p:nvSpPr>
          <p:cNvPr id="918" name="Google Shape;918;p40"/>
          <p:cNvSpPr txBox="1">
            <a:spLocks noGrp="1"/>
          </p:cNvSpPr>
          <p:nvPr>
            <p:ph type="title" idx="5"/>
          </p:nvPr>
        </p:nvSpPr>
        <p:spPr>
          <a:xfrm>
            <a:off x="8223671" y="3541917"/>
            <a:ext cx="2918800" cy="48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Treatment</a:t>
            </a:r>
            <a:endParaRPr dirty="0"/>
          </a:p>
        </p:txBody>
      </p:sp>
      <p:sp>
        <p:nvSpPr>
          <p:cNvPr id="919" name="Google Shape;919;p40"/>
          <p:cNvSpPr txBox="1">
            <a:spLocks noGrp="1"/>
          </p:cNvSpPr>
          <p:nvPr>
            <p:ph type="subTitle" idx="6"/>
          </p:nvPr>
        </p:nvSpPr>
        <p:spPr>
          <a:xfrm>
            <a:off x="8322135" y="3950884"/>
            <a:ext cx="2660190" cy="125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dirty="0"/>
              <a:t>Add and view medical treatment effectiveness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290" y="2220789"/>
            <a:ext cx="1310414" cy="131041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885" y="2234214"/>
            <a:ext cx="1296989" cy="129698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71" y="2207364"/>
            <a:ext cx="1271162" cy="133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43"/>
          <p:cNvSpPr txBox="1">
            <a:spLocks noGrp="1"/>
          </p:cNvSpPr>
          <p:nvPr>
            <p:ph type="title"/>
          </p:nvPr>
        </p:nvSpPr>
        <p:spPr>
          <a:xfrm>
            <a:off x="950967" y="349099"/>
            <a:ext cx="103456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 smtClean="0"/>
              <a:t>DATA WE NEED</a:t>
            </a:r>
            <a:endParaRPr lang="en-US" dirty="0"/>
          </a:p>
        </p:txBody>
      </p:sp>
      <p:sp>
        <p:nvSpPr>
          <p:cNvPr id="1060" name="Google Shape;1060;p43"/>
          <p:cNvSpPr/>
          <p:nvPr/>
        </p:nvSpPr>
        <p:spPr>
          <a:xfrm>
            <a:off x="1247699" y="874367"/>
            <a:ext cx="1371676" cy="1391103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933" y="955247"/>
            <a:ext cx="1223608" cy="1250921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213" y="1467338"/>
            <a:ext cx="1362080" cy="1393756"/>
          </a:xfrm>
          <a:prstGeom prst="rect">
            <a:avLst/>
          </a:prstGeom>
        </p:spPr>
      </p:pic>
      <p:sp>
        <p:nvSpPr>
          <p:cNvPr id="26" name="Google Shape;1060;p43"/>
          <p:cNvSpPr/>
          <p:nvPr/>
        </p:nvSpPr>
        <p:spPr>
          <a:xfrm>
            <a:off x="5471979" y="1442430"/>
            <a:ext cx="1381106" cy="136686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28" name="Google Shape;1060;p43"/>
          <p:cNvSpPr/>
          <p:nvPr/>
        </p:nvSpPr>
        <p:spPr>
          <a:xfrm>
            <a:off x="9527697" y="877680"/>
            <a:ext cx="1372080" cy="1391513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1" name="Google Shape;914;p40"/>
          <p:cNvSpPr txBox="1">
            <a:spLocks/>
          </p:cNvSpPr>
          <p:nvPr/>
        </p:nvSpPr>
        <p:spPr>
          <a:xfrm>
            <a:off x="8708439" y="2374358"/>
            <a:ext cx="2918800" cy="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139700" indent="0">
              <a:buClr>
                <a:schemeClr val="lt1"/>
              </a:buClr>
              <a:buSzPts val="3600"/>
            </a:pPr>
            <a:r>
              <a:rPr lang="it-IT" sz="2133" dirty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rPr>
              <a:t>Treatment</a:t>
            </a:r>
          </a:p>
        </p:txBody>
      </p:sp>
      <p:sp>
        <p:nvSpPr>
          <p:cNvPr id="35" name="Google Shape;914;p40"/>
          <p:cNvSpPr txBox="1">
            <a:spLocks/>
          </p:cNvSpPr>
          <p:nvPr/>
        </p:nvSpPr>
        <p:spPr>
          <a:xfrm>
            <a:off x="4479540" y="2825138"/>
            <a:ext cx="2918800" cy="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139700" indent="0">
              <a:buClr>
                <a:schemeClr val="lt1"/>
              </a:buClr>
              <a:buSzPts val="3600"/>
            </a:pPr>
            <a:r>
              <a:rPr lang="it-IT" sz="2133" dirty="0" err="1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rPr>
              <a:t>Dishes</a:t>
            </a:r>
            <a:endParaRPr lang="it-IT" sz="2133" dirty="0">
              <a:solidFill>
                <a:schemeClr val="accen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36" name="Google Shape;914;p40"/>
          <p:cNvSpPr txBox="1">
            <a:spLocks/>
          </p:cNvSpPr>
          <p:nvPr/>
        </p:nvSpPr>
        <p:spPr>
          <a:xfrm>
            <a:off x="474137" y="2349003"/>
            <a:ext cx="2918800" cy="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139700" indent="0">
              <a:buClr>
                <a:schemeClr val="lt1"/>
              </a:buClr>
              <a:buSzPts val="3600"/>
            </a:pPr>
            <a:r>
              <a:rPr lang="it-IT" sz="2133" dirty="0" err="1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rPr>
              <a:t>Symptoms</a:t>
            </a:r>
            <a:endParaRPr lang="it-IT" sz="2133" dirty="0">
              <a:solidFill>
                <a:schemeClr val="accen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39" name="Google Shape;1045;p43"/>
          <p:cNvSpPr txBox="1">
            <a:spLocks noGrp="1"/>
          </p:cNvSpPr>
          <p:nvPr>
            <p:ph type="subTitle" idx="4"/>
          </p:nvPr>
        </p:nvSpPr>
        <p:spPr>
          <a:xfrm>
            <a:off x="2760216" y="4937900"/>
            <a:ext cx="2441551" cy="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Divided by users</a:t>
            </a:r>
            <a:endParaRPr dirty="0"/>
          </a:p>
        </p:txBody>
      </p:sp>
      <p:sp>
        <p:nvSpPr>
          <p:cNvPr id="40" name="Google Shape;1045;p43"/>
          <p:cNvSpPr txBox="1">
            <a:spLocks noGrp="1"/>
          </p:cNvSpPr>
          <p:nvPr>
            <p:ph type="subTitle" idx="4"/>
          </p:nvPr>
        </p:nvSpPr>
        <p:spPr>
          <a:xfrm>
            <a:off x="7335813" y="4916431"/>
            <a:ext cx="1859700" cy="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Stored online</a:t>
            </a:r>
            <a:endParaRPr dirty="0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xmlns="" id="{76662DB5-8983-4012-AFB1-A55C877E9906}"/>
              </a:ext>
            </a:extLst>
          </p:cNvPr>
          <p:cNvSpPr txBox="1"/>
          <p:nvPr/>
        </p:nvSpPr>
        <p:spPr>
          <a:xfrm>
            <a:off x="5530684" y="3858953"/>
            <a:ext cx="180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800" dirty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Nunito"/>
              </a:rPr>
              <a:t>Ingredients</a:t>
            </a:r>
            <a:endParaRPr lang="en-US" sz="2133" dirty="0">
              <a:solidFill>
                <a:schemeClr val="accent1"/>
              </a:solidFill>
              <a:latin typeface="Saira Thin"/>
              <a:ea typeface="Saira Thin"/>
              <a:cs typeface="Saira Thin"/>
              <a:sym typeface="Nunito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xmlns="" id="{B7C49CFB-D313-4087-BCEF-26067BDF9601}"/>
              </a:ext>
            </a:extLst>
          </p:cNvPr>
          <p:cNvSpPr txBox="1"/>
          <p:nvPr/>
        </p:nvSpPr>
        <p:spPr>
          <a:xfrm>
            <a:off x="761509" y="3375588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Intensity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xmlns="" id="{5872C903-8591-4B0D-922C-C0F2FFDA7E88}"/>
              </a:ext>
            </a:extLst>
          </p:cNvPr>
          <p:cNvSpPr txBox="1"/>
          <p:nvPr/>
        </p:nvSpPr>
        <p:spPr>
          <a:xfrm>
            <a:off x="2160533" y="3408800"/>
            <a:ext cx="1199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Occurrences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xmlns="" id="{F6EF9815-6E75-40D4-BBFE-DC6C5E528005}"/>
              </a:ext>
            </a:extLst>
          </p:cNvPr>
          <p:cNvSpPr txBox="1"/>
          <p:nvPr/>
        </p:nvSpPr>
        <p:spPr>
          <a:xfrm>
            <a:off x="1440662" y="3912444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xmlns="" id="{F93F5264-7F0E-4AD1-B67B-077B448D8A15}"/>
              </a:ext>
            </a:extLst>
          </p:cNvPr>
          <p:cNvSpPr txBox="1"/>
          <p:nvPr/>
        </p:nvSpPr>
        <p:spPr>
          <a:xfrm>
            <a:off x="5224267" y="4608654"/>
            <a:ext cx="1309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Quantity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xmlns="" id="{06423E44-E1D5-4D68-A77A-44044285E050}"/>
              </a:ext>
            </a:extLst>
          </p:cNvPr>
          <p:cNvSpPr txBox="1"/>
          <p:nvPr/>
        </p:nvSpPr>
        <p:spPr>
          <a:xfrm>
            <a:off x="4383119" y="3561641"/>
            <a:ext cx="1309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Mealtime</a:t>
            </a: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xmlns="" id="{3F2D0406-FD7F-42A1-9494-967B95D3DB38}"/>
              </a:ext>
            </a:extLst>
          </p:cNvPr>
          <p:cNvCxnSpPr>
            <a:cxnSpLocks/>
          </p:cNvCxnSpPr>
          <p:nvPr/>
        </p:nvCxnSpPr>
        <p:spPr>
          <a:xfrm flipH="1">
            <a:off x="6122759" y="4216946"/>
            <a:ext cx="202772" cy="30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xmlns="" id="{E3E99DDB-6F1E-4F5C-AAF8-400029FABBE5}"/>
              </a:ext>
            </a:extLst>
          </p:cNvPr>
          <p:cNvSpPr txBox="1"/>
          <p:nvPr/>
        </p:nvSpPr>
        <p:spPr>
          <a:xfrm>
            <a:off x="8657527" y="3346197"/>
            <a:ext cx="147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Starting date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xmlns="" id="{08292A8D-458C-41AF-9F61-57C3C041FEA6}"/>
              </a:ext>
            </a:extLst>
          </p:cNvPr>
          <p:cNvSpPr txBox="1"/>
          <p:nvPr/>
        </p:nvSpPr>
        <p:spPr>
          <a:xfrm>
            <a:off x="10384650" y="3346304"/>
            <a:ext cx="147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Ending date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xmlns="" id="{3F2D0406-FD7F-42A1-9494-967B95D3DB38}"/>
              </a:ext>
            </a:extLst>
          </p:cNvPr>
          <p:cNvCxnSpPr>
            <a:cxnSpLocks/>
          </p:cNvCxnSpPr>
          <p:nvPr/>
        </p:nvCxnSpPr>
        <p:spPr>
          <a:xfrm flipH="1">
            <a:off x="1240637" y="2980783"/>
            <a:ext cx="200025" cy="27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xmlns="" id="{3F2D0406-FD7F-42A1-9494-967B95D3DB38}"/>
              </a:ext>
            </a:extLst>
          </p:cNvPr>
          <p:cNvCxnSpPr>
            <a:cxnSpLocks/>
          </p:cNvCxnSpPr>
          <p:nvPr/>
        </p:nvCxnSpPr>
        <p:spPr>
          <a:xfrm>
            <a:off x="2381987" y="2943988"/>
            <a:ext cx="176248" cy="24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xmlns="" id="{3F2D0406-FD7F-42A1-9494-967B95D3DB38}"/>
              </a:ext>
            </a:extLst>
          </p:cNvPr>
          <p:cNvCxnSpPr>
            <a:cxnSpLocks/>
          </p:cNvCxnSpPr>
          <p:nvPr/>
        </p:nvCxnSpPr>
        <p:spPr>
          <a:xfrm>
            <a:off x="1932502" y="2975614"/>
            <a:ext cx="22625" cy="79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xmlns="" id="{3F2D0406-FD7F-42A1-9494-967B95D3DB38}"/>
              </a:ext>
            </a:extLst>
          </p:cNvPr>
          <p:cNvCxnSpPr>
            <a:cxnSpLocks/>
          </p:cNvCxnSpPr>
          <p:nvPr/>
        </p:nvCxnSpPr>
        <p:spPr>
          <a:xfrm>
            <a:off x="6350018" y="3322184"/>
            <a:ext cx="5695" cy="54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xmlns="" id="{3F2D0406-FD7F-42A1-9494-967B95D3DB38}"/>
              </a:ext>
            </a:extLst>
          </p:cNvPr>
          <p:cNvCxnSpPr>
            <a:cxnSpLocks/>
          </p:cNvCxnSpPr>
          <p:nvPr/>
        </p:nvCxnSpPr>
        <p:spPr>
          <a:xfrm flipH="1">
            <a:off x="5313369" y="3326713"/>
            <a:ext cx="286035" cy="226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xmlns="" id="{3F2D0406-FD7F-42A1-9494-967B95D3DB38}"/>
              </a:ext>
            </a:extLst>
          </p:cNvPr>
          <p:cNvCxnSpPr>
            <a:cxnSpLocks/>
          </p:cNvCxnSpPr>
          <p:nvPr/>
        </p:nvCxnSpPr>
        <p:spPr>
          <a:xfrm>
            <a:off x="10525862" y="2934393"/>
            <a:ext cx="230414" cy="31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xmlns="" id="{3F2D0406-FD7F-42A1-9494-967B95D3DB38}"/>
              </a:ext>
            </a:extLst>
          </p:cNvPr>
          <p:cNvCxnSpPr>
            <a:cxnSpLocks/>
          </p:cNvCxnSpPr>
          <p:nvPr/>
        </p:nvCxnSpPr>
        <p:spPr>
          <a:xfrm flipH="1">
            <a:off x="9527697" y="2952158"/>
            <a:ext cx="219493" cy="310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xmlns="" id="{3F2D0406-FD7F-42A1-9494-967B95D3DB38}"/>
              </a:ext>
            </a:extLst>
          </p:cNvPr>
          <p:cNvCxnSpPr>
            <a:cxnSpLocks/>
          </p:cNvCxnSpPr>
          <p:nvPr/>
        </p:nvCxnSpPr>
        <p:spPr>
          <a:xfrm>
            <a:off x="5817498" y="3326713"/>
            <a:ext cx="0" cy="119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352" y="898011"/>
            <a:ext cx="1365391" cy="136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 descr="Immagine che contiene bolla, microscopio&#10;&#10;Descrizione generata automaticamente">
            <a:extLst>
              <a:ext uri="{FF2B5EF4-FFF2-40B4-BE49-F238E27FC236}">
                <a16:creationId xmlns:a16="http://schemas.microsoft.com/office/drawing/2014/main" xmlns="" id="{23766867-85D1-4F5E-A5B9-B4584C1FA8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4" t="4976" r="7495" b="11075"/>
          <a:stretch/>
        </p:blipFill>
        <p:spPr>
          <a:xfrm rot="16200000">
            <a:off x="7631783" y="1478183"/>
            <a:ext cx="4161734" cy="4206735"/>
          </a:xfrm>
          <a:prstGeom prst="rect">
            <a:avLst/>
          </a:prstGeom>
        </p:spPr>
      </p:pic>
      <p:pic>
        <p:nvPicPr>
          <p:cNvPr id="7" name="Immagine 6" descr="Immagine che contiene bolla, microscopio&#10;&#10;Descrizione generata automaticamente">
            <a:extLst>
              <a:ext uri="{FF2B5EF4-FFF2-40B4-BE49-F238E27FC236}">
                <a16:creationId xmlns:a16="http://schemas.microsoft.com/office/drawing/2014/main" xmlns="" id="{A0F621AE-A64A-4EE3-86EC-F369C8353B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9" t="5140" r="7278" b="10196"/>
          <a:stretch/>
        </p:blipFill>
        <p:spPr>
          <a:xfrm rot="21380055">
            <a:off x="239697" y="1265616"/>
            <a:ext cx="4343025" cy="439680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xmlns="" id="{F232DF5B-4F13-4739-A6AD-71B38E75C5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744" y="1944862"/>
            <a:ext cx="2083810" cy="307681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xmlns="" id="{972E1C72-1686-4C81-87ED-333FF83F3E5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6" r="20162"/>
          <a:stretch/>
        </p:blipFill>
        <p:spPr>
          <a:xfrm>
            <a:off x="1390877" y="1941776"/>
            <a:ext cx="1971487" cy="327751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xmlns="" id="{36837DB6-1149-46C7-9142-A45D0BE9DE76}"/>
              </a:ext>
            </a:extLst>
          </p:cNvPr>
          <p:cNvSpPr txBox="1"/>
          <p:nvPr/>
        </p:nvSpPr>
        <p:spPr>
          <a:xfrm>
            <a:off x="3057142" y="187529"/>
            <a:ext cx="5746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Saira"/>
                <a:sym typeface="Saira"/>
              </a:rPr>
              <a:t>TWO TIER FAT CLIENT ARCHITECTURE</a:t>
            </a:r>
            <a:endParaRPr lang="en-US" sz="3600" b="1" dirty="0">
              <a:solidFill>
                <a:schemeClr val="lt1"/>
              </a:solidFill>
              <a:latin typeface="Saira"/>
              <a:sym typeface="Saira"/>
            </a:endParaRP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xmlns="" id="{01D309D2-100B-406F-BCF7-E66FA3427B9D}"/>
              </a:ext>
            </a:extLst>
          </p:cNvPr>
          <p:cNvCxnSpPr>
            <a:cxnSpLocks/>
          </p:cNvCxnSpPr>
          <p:nvPr/>
        </p:nvCxnSpPr>
        <p:spPr>
          <a:xfrm>
            <a:off x="3453097" y="2661843"/>
            <a:ext cx="4972446" cy="0"/>
          </a:xfrm>
          <a:prstGeom prst="straightConnector1">
            <a:avLst/>
          </a:prstGeom>
          <a:ln w="28575" cap="rnd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xmlns="" id="{75C33CB2-A766-4470-855B-54762AFC9B8C}"/>
              </a:ext>
            </a:extLst>
          </p:cNvPr>
          <p:cNvCxnSpPr>
            <a:cxnSpLocks/>
          </p:cNvCxnSpPr>
          <p:nvPr/>
        </p:nvCxnSpPr>
        <p:spPr>
          <a:xfrm flipH="1">
            <a:off x="3559946" y="4342708"/>
            <a:ext cx="4740676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CAD2F4BA-90BF-4BC0-A81C-02AAE88CFF59}"/>
              </a:ext>
            </a:extLst>
          </p:cNvPr>
          <p:cNvSpPr txBox="1"/>
          <p:nvPr/>
        </p:nvSpPr>
        <p:spPr>
          <a:xfrm>
            <a:off x="4669276" y="2138158"/>
            <a:ext cx="2522016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400"/>
            </a:pPr>
            <a:r>
              <a:rPr lang="en-US" sz="1867" dirty="0">
                <a:solidFill>
                  <a:schemeClr val="dk1"/>
                </a:solidFill>
                <a:latin typeface="Saira Thin"/>
                <a:sym typeface="Saira Thin"/>
              </a:rPr>
              <a:t>Asynchronous call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3D5B7CA5-562E-4C19-BF2B-99B27E1D4375}"/>
              </a:ext>
            </a:extLst>
          </p:cNvPr>
          <p:cNvSpPr txBox="1"/>
          <p:nvPr/>
        </p:nvSpPr>
        <p:spPr>
          <a:xfrm>
            <a:off x="5018169" y="4478153"/>
            <a:ext cx="182423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400"/>
            </a:pPr>
            <a:r>
              <a:rPr lang="en-US" sz="1867" dirty="0">
                <a:solidFill>
                  <a:schemeClr val="dk1"/>
                </a:solidFill>
                <a:latin typeface="Saira Thin"/>
                <a:sym typeface="Saira Thin"/>
              </a:rPr>
              <a:t>Data Snapshot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xmlns="" id="{AB14C9EA-BC99-44DE-8D38-F09B1129D6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005" y="2638476"/>
            <a:ext cx="1249230" cy="1118475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xmlns="" id="{45D9160F-B6DE-4F75-940D-4E78B750D116}"/>
              </a:ext>
            </a:extLst>
          </p:cNvPr>
          <p:cNvSpPr txBox="1"/>
          <p:nvPr/>
        </p:nvSpPr>
        <p:spPr>
          <a:xfrm>
            <a:off x="1510456" y="3775182"/>
            <a:ext cx="1745372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b="1" dirty="0">
                <a:solidFill>
                  <a:schemeClr val="accent1"/>
                </a:solidFill>
                <a:latin typeface="Saira Thin"/>
              </a:rPr>
              <a:t>Application Logic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xmlns="" id="{0F0D82DE-F4D7-4620-B0E4-CAA5CA375FA0}"/>
              </a:ext>
            </a:extLst>
          </p:cNvPr>
          <p:cNvSpPr txBox="1"/>
          <p:nvPr/>
        </p:nvSpPr>
        <p:spPr>
          <a:xfrm>
            <a:off x="1415483" y="5626812"/>
            <a:ext cx="180770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b="1" dirty="0">
                <a:solidFill>
                  <a:schemeClr val="accent1"/>
                </a:solidFill>
                <a:latin typeface="Saira Thin"/>
                <a:sym typeface="Nunito"/>
              </a:rPr>
              <a:t>CLIENT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xmlns="" id="{65C80375-9BF0-41F7-8742-C112F0270486}"/>
              </a:ext>
            </a:extLst>
          </p:cNvPr>
          <p:cNvSpPr txBox="1"/>
          <p:nvPr/>
        </p:nvSpPr>
        <p:spPr>
          <a:xfrm>
            <a:off x="8670718" y="5674535"/>
            <a:ext cx="242950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b="1" dirty="0">
                <a:solidFill>
                  <a:schemeClr val="accent1"/>
                </a:solidFill>
                <a:latin typeface="Saira Thin"/>
              </a:rPr>
              <a:t>REMOTE DATABASE</a:t>
            </a:r>
          </a:p>
        </p:txBody>
      </p:sp>
    </p:spTree>
    <p:extLst>
      <p:ext uri="{BB962C8B-B14F-4D97-AF65-F5344CB8AC3E}">
        <p14:creationId xmlns:p14="http://schemas.microsoft.com/office/powerpoint/2010/main" val="191455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xmlns="" id="{E8D3F4C0-F4C7-4C64-8698-3B8545B4F86D}"/>
              </a:ext>
            </a:extLst>
          </p:cNvPr>
          <p:cNvSpPr txBox="1"/>
          <p:nvPr/>
        </p:nvSpPr>
        <p:spPr>
          <a:xfrm>
            <a:off x="4965431" y="302550"/>
            <a:ext cx="6894576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 smtClean="0">
                <a:solidFill>
                  <a:schemeClr val="accent1"/>
                </a:solidFill>
                <a:latin typeface="Saira"/>
                <a:sym typeface="Saira"/>
              </a:rPr>
              <a:t>CLIENT</a:t>
            </a:r>
            <a:endParaRPr lang="en-US" sz="4800" b="1" dirty="0">
              <a:solidFill>
                <a:schemeClr val="accent1"/>
              </a:solidFill>
              <a:latin typeface="Saira"/>
              <a:sym typeface="Saira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BB030ACC-FF08-4C55-9DFD-FA6ACFCE0733}"/>
              </a:ext>
            </a:extLst>
          </p:cNvPr>
          <p:cNvSpPr txBox="1"/>
          <p:nvPr/>
        </p:nvSpPr>
        <p:spPr>
          <a:xfrm>
            <a:off x="4769493" y="2531710"/>
            <a:ext cx="3261498" cy="2814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dk1"/>
                </a:solidFill>
                <a:latin typeface="Nunito"/>
                <a:sym typeface="Nunito"/>
              </a:rPr>
              <a:t>Made in flutter: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customizable widgets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 cross-platform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xmlns="" id="{8CA51963-6A94-47C6-B573-84FEC7F83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259" r="2" b="12066"/>
          <a:stretch/>
        </p:blipFill>
        <p:spPr>
          <a:xfrm>
            <a:off x="1" y="0"/>
            <a:ext cx="3965072" cy="6858000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  <a:softEdge rad="101600"/>
          </a:effec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80673848-4CC9-4564-8BB6-84DF708E8831}"/>
              </a:ext>
            </a:extLst>
          </p:cNvPr>
          <p:cNvSpPr txBox="1"/>
          <p:nvPr/>
        </p:nvSpPr>
        <p:spPr>
          <a:xfrm>
            <a:off x="8545304" y="2531710"/>
            <a:ext cx="3473326" cy="1395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67" b="1" dirty="0">
                <a:solidFill>
                  <a:schemeClr val="dk1"/>
                </a:solidFill>
                <a:latin typeface="Nunito"/>
                <a:sym typeface="Nunito"/>
              </a:rPr>
              <a:t>Dynamic status management realized with: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67" dirty="0" err="1">
                <a:solidFill>
                  <a:schemeClr val="dk1"/>
                </a:solidFill>
                <a:latin typeface="Nunito"/>
                <a:sym typeface="Nunito"/>
              </a:rPr>
              <a:t>MobX</a:t>
            </a:r>
            <a:endParaRPr lang="en-US" sz="1867" dirty="0">
              <a:solidFill>
                <a:schemeClr val="dk1"/>
              </a:solidFill>
              <a:latin typeface="Nunito"/>
              <a:sym typeface="Nunito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334511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xmlns="" id="{D0C460F3-F587-4493-9F72-B248408FCF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3" r="13767" b="3"/>
          <a:stretch/>
        </p:blipFill>
        <p:spPr>
          <a:xfrm>
            <a:off x="21" y="1"/>
            <a:ext cx="3937498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  <a:effectLst>
            <a:softEdge rad="76200"/>
          </a:effec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1CBE7FB3-D2AC-42F1-84C3-D281D64E226A}"/>
              </a:ext>
            </a:extLst>
          </p:cNvPr>
          <p:cNvSpPr txBox="1"/>
          <p:nvPr/>
        </p:nvSpPr>
        <p:spPr>
          <a:xfrm>
            <a:off x="4781819" y="2510638"/>
            <a:ext cx="3230071" cy="1836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dk1"/>
                </a:solidFill>
                <a:latin typeface="Nunito"/>
                <a:sym typeface="Nunito"/>
              </a:rPr>
              <a:t>Firebase</a:t>
            </a: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No-</a:t>
            </a:r>
            <a:r>
              <a:rPr lang="en-US" sz="1867" dirty="0" err="1">
                <a:solidFill>
                  <a:schemeClr val="dk1"/>
                </a:solidFill>
                <a:latin typeface="Nunito"/>
                <a:sym typeface="Nunito"/>
              </a:rPr>
              <a:t>sql</a:t>
            </a: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 read e write,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Google security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Google authentication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xmlns="" id="{24FB0BFE-5255-4ECF-B8A2-8BD050BAC381}"/>
              </a:ext>
            </a:extLst>
          </p:cNvPr>
          <p:cNvSpPr txBox="1"/>
          <p:nvPr/>
        </p:nvSpPr>
        <p:spPr>
          <a:xfrm>
            <a:off x="8841927" y="2510638"/>
            <a:ext cx="3278538" cy="2144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 smtClean="0">
                <a:solidFill>
                  <a:schemeClr val="dk1"/>
                </a:solidFill>
                <a:latin typeface="Nunito"/>
                <a:sym typeface="Nunito"/>
              </a:rPr>
              <a:t>Open Food Facts</a:t>
            </a: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Open-database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Hundred thousand of products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API searching query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Json response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xmlns="" id="{ECAEDE11-8955-4DAE-94FE-4574DC2D34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481" y="2341984"/>
            <a:ext cx="714180" cy="49457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xmlns="" id="{5D5A6B7D-C9EE-4A0C-B7EB-C963DFA65C85}"/>
              </a:ext>
            </a:extLst>
          </p:cNvPr>
          <p:cNvSpPr txBox="1"/>
          <p:nvPr/>
        </p:nvSpPr>
        <p:spPr>
          <a:xfrm>
            <a:off x="4965431" y="302550"/>
            <a:ext cx="6894576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chemeClr val="accent1"/>
                </a:solidFill>
                <a:latin typeface="Saira"/>
                <a:sym typeface="Saira"/>
              </a:rPr>
              <a:t>DATABASE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76"/>
          <a:stretch/>
        </p:blipFill>
        <p:spPr>
          <a:xfrm>
            <a:off x="4089174" y="1988274"/>
            <a:ext cx="911529" cy="9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7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7450F611-25B0-4D70-A19F-C19734AA27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5" t="8008" r="7214" b="11261"/>
          <a:stretch/>
        </p:blipFill>
        <p:spPr>
          <a:xfrm>
            <a:off x="818838" y="1796253"/>
            <a:ext cx="3315126" cy="152932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8AEB7415-E71A-4B57-AAC4-52790B34CD9D}"/>
              </a:ext>
            </a:extLst>
          </p:cNvPr>
          <p:cNvSpPr txBox="1"/>
          <p:nvPr/>
        </p:nvSpPr>
        <p:spPr>
          <a:xfrm>
            <a:off x="5162719" y="4883544"/>
            <a:ext cx="6085289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2" name="Titolo 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PACKAGES</a:t>
            </a:r>
            <a:endParaRPr lang="it-IT" dirty="0"/>
          </a:p>
        </p:txBody>
      </p:sp>
      <p:sp>
        <p:nvSpPr>
          <p:cNvPr id="74" name="Titolo 73"/>
          <p:cNvSpPr>
            <a:spLocks noGrp="1"/>
          </p:cNvSpPr>
          <p:nvPr>
            <p:ph type="title" idx="2"/>
          </p:nvPr>
        </p:nvSpPr>
        <p:spPr>
          <a:xfrm>
            <a:off x="1017001" y="3373959"/>
            <a:ext cx="2918800" cy="485200"/>
          </a:xfrm>
        </p:spPr>
        <p:txBody>
          <a:bodyPr/>
          <a:lstStyle/>
          <a:p>
            <a:r>
              <a:rPr lang="it-IT" dirty="0" err="1" smtClean="0"/>
              <a:t>MobX</a:t>
            </a:r>
            <a:endParaRPr lang="it-IT" dirty="0"/>
          </a:p>
        </p:txBody>
      </p:sp>
      <p:sp>
        <p:nvSpPr>
          <p:cNvPr id="73" name="Sottotitolo 72"/>
          <p:cNvSpPr>
            <a:spLocks noGrp="1"/>
          </p:cNvSpPr>
          <p:nvPr>
            <p:ph type="subTitle" idx="1"/>
          </p:nvPr>
        </p:nvSpPr>
        <p:spPr>
          <a:xfrm>
            <a:off x="586984" y="3812533"/>
            <a:ext cx="3778898" cy="1806105"/>
          </a:xfrm>
        </p:spPr>
        <p:txBody>
          <a:bodyPr/>
          <a:lstStyle/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State management through the concept of </a:t>
            </a:r>
            <a:r>
              <a:rPr lang="en-GB" sz="1400" b="1" dirty="0"/>
              <a:t>observable</a:t>
            </a:r>
            <a:r>
              <a:rPr lang="en-GB" sz="1400" dirty="0"/>
              <a:t> data, </a:t>
            </a:r>
            <a:r>
              <a:rPr lang="en-GB" sz="1400" b="1" dirty="0"/>
              <a:t>actions</a:t>
            </a:r>
            <a:r>
              <a:rPr lang="en-GB" sz="1400" dirty="0"/>
              <a:t> and </a:t>
            </a:r>
            <a:r>
              <a:rPr lang="en-GB" sz="1400" b="1" dirty="0"/>
              <a:t>reactions</a:t>
            </a:r>
            <a:r>
              <a:rPr lang="en-GB" sz="1400" dirty="0"/>
              <a:t>.</a:t>
            </a:r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A</a:t>
            </a:r>
            <a:r>
              <a:rPr lang="en-GB" sz="1400" dirty="0"/>
              <a:t>llows </a:t>
            </a:r>
            <a:r>
              <a:rPr lang="en-GB" sz="1400" dirty="0"/>
              <a:t>to visualize the </a:t>
            </a:r>
            <a:r>
              <a:rPr lang="en-GB" sz="1400" dirty="0"/>
              <a:t>changes to </a:t>
            </a:r>
            <a:r>
              <a:rPr lang="en-GB" sz="1400" dirty="0"/>
              <a:t>the data without making the total rebuild (set state) but only of the UI containing the interested data using the “Observer()" widget</a:t>
            </a:r>
            <a:r>
              <a:rPr lang="en-US" sz="1400" dirty="0"/>
              <a:t>” </a:t>
            </a:r>
          </a:p>
        </p:txBody>
      </p:sp>
      <p:sp>
        <p:nvSpPr>
          <p:cNvPr id="75" name="Titolo 74"/>
          <p:cNvSpPr>
            <a:spLocks noGrp="1"/>
          </p:cNvSpPr>
          <p:nvPr>
            <p:ph type="title" idx="3"/>
          </p:nvPr>
        </p:nvSpPr>
        <p:spPr>
          <a:xfrm>
            <a:off x="4669600" y="3373959"/>
            <a:ext cx="2918800" cy="485200"/>
          </a:xfrm>
        </p:spPr>
        <p:txBody>
          <a:bodyPr/>
          <a:lstStyle/>
          <a:p>
            <a:r>
              <a:rPr lang="it-IT" dirty="0" err="1" smtClean="0"/>
              <a:t>FlutterFire</a:t>
            </a:r>
            <a:endParaRPr lang="it-IT" dirty="0"/>
          </a:p>
        </p:txBody>
      </p:sp>
      <p:sp>
        <p:nvSpPr>
          <p:cNvPr id="76" name="Sottotitolo 75"/>
          <p:cNvSpPr>
            <a:spLocks noGrp="1"/>
          </p:cNvSpPr>
          <p:nvPr>
            <p:ph type="subTitle" idx="4"/>
          </p:nvPr>
        </p:nvSpPr>
        <p:spPr>
          <a:xfrm>
            <a:off x="4773702" y="3812533"/>
            <a:ext cx="2925825" cy="2160667"/>
          </a:xfrm>
        </p:spPr>
        <p:txBody>
          <a:bodyPr/>
          <a:lstStyle/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</a:t>
            </a:r>
            <a:r>
              <a:rPr lang="en-US" sz="1400" dirty="0"/>
              <a:t>uthentication </a:t>
            </a:r>
            <a:r>
              <a:rPr lang="en-US" sz="1400" dirty="0"/>
              <a:t>via internal firebase service (email/google/</a:t>
            </a:r>
            <a:r>
              <a:rPr lang="en-US" sz="1400" dirty="0" err="1"/>
              <a:t>github</a:t>
            </a:r>
            <a:r>
              <a:rPr lang="en-US" sz="1400" dirty="0"/>
              <a:t>/twitter</a:t>
            </a:r>
            <a:r>
              <a:rPr lang="en-US" sz="1400" dirty="0"/>
              <a:t>)</a:t>
            </a:r>
            <a:endParaRPr lang="en-US" sz="1400" dirty="0"/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User data storage on </a:t>
            </a:r>
            <a:r>
              <a:rPr lang="en-US" sz="1400" dirty="0" err="1"/>
              <a:t>NoSql</a:t>
            </a:r>
            <a:r>
              <a:rPr lang="en-US" sz="1400" dirty="0"/>
              <a:t> </a:t>
            </a:r>
            <a:r>
              <a:rPr lang="en-US" sz="1400" dirty="0"/>
              <a:t>database</a:t>
            </a:r>
            <a:endParaRPr lang="en-US" sz="1400" dirty="0"/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Reading of general data shared among all users</a:t>
            </a:r>
            <a:r>
              <a:rPr lang="en-US" sz="1400" dirty="0"/>
              <a:t>.</a:t>
            </a:r>
            <a:endParaRPr lang="en-US" sz="1400" dirty="0"/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Saving of files on firebase storage</a:t>
            </a:r>
          </a:p>
        </p:txBody>
      </p:sp>
      <p:sp>
        <p:nvSpPr>
          <p:cNvPr id="77" name="Titolo 76"/>
          <p:cNvSpPr>
            <a:spLocks noGrp="1"/>
          </p:cNvSpPr>
          <p:nvPr>
            <p:ph type="title" idx="5"/>
          </p:nvPr>
        </p:nvSpPr>
        <p:spPr>
          <a:xfrm>
            <a:off x="8322167" y="3373959"/>
            <a:ext cx="2918800" cy="485200"/>
          </a:xfrm>
        </p:spPr>
        <p:txBody>
          <a:bodyPr/>
          <a:lstStyle/>
          <a:p>
            <a:r>
              <a:rPr lang="it-IT" dirty="0" smtClean="0"/>
              <a:t>Open </a:t>
            </a:r>
            <a:r>
              <a:rPr lang="it-IT" dirty="0" err="1" smtClean="0"/>
              <a:t>Food</a:t>
            </a:r>
            <a:r>
              <a:rPr lang="it-IT" dirty="0" smtClean="0"/>
              <a:t> </a:t>
            </a:r>
            <a:r>
              <a:rPr lang="it-IT" dirty="0" err="1" smtClean="0"/>
              <a:t>Facts</a:t>
            </a:r>
            <a:endParaRPr lang="it-IT" dirty="0"/>
          </a:p>
        </p:txBody>
      </p:sp>
      <p:sp>
        <p:nvSpPr>
          <p:cNvPr id="78" name="Sottotitolo 77"/>
          <p:cNvSpPr>
            <a:spLocks noGrp="1"/>
          </p:cNvSpPr>
          <p:nvPr>
            <p:ph type="subTitle" idx="6"/>
          </p:nvPr>
        </p:nvSpPr>
        <p:spPr>
          <a:xfrm>
            <a:off x="8540365" y="3812533"/>
            <a:ext cx="2477600" cy="1983385"/>
          </a:xfrm>
        </p:spPr>
        <p:txBody>
          <a:bodyPr/>
          <a:lstStyle/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Package containing remote APIs to access the database </a:t>
            </a:r>
            <a:endParaRPr lang="en-US" sz="1400" dirty="0" smtClean="0"/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Search </a:t>
            </a:r>
            <a:r>
              <a:rPr lang="en-US" sz="1400" dirty="0"/>
              <a:t>queries </a:t>
            </a:r>
            <a:r>
              <a:rPr lang="en-US" sz="1400" dirty="0" smtClean="0"/>
              <a:t>already implemented</a:t>
            </a:r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Method to handle the </a:t>
            </a:r>
            <a:r>
              <a:rPr lang="en-US" sz="1400" dirty="0" err="1"/>
              <a:t>J</a:t>
            </a:r>
            <a:r>
              <a:rPr lang="en-US" sz="1400" dirty="0" err="1" smtClean="0"/>
              <a:t>son</a:t>
            </a:r>
            <a:r>
              <a:rPr lang="en-US" sz="1400" dirty="0" smtClean="0"/>
              <a:t> results and save it as a “Product” object</a:t>
            </a:r>
          </a:p>
        </p:txBody>
      </p:sp>
      <p:pic>
        <p:nvPicPr>
          <p:cNvPr id="80" name="Immagine 79">
            <a:extLst>
              <a:ext uri="{FF2B5EF4-FFF2-40B4-BE49-F238E27FC236}">
                <a16:creationId xmlns:a16="http://schemas.microsoft.com/office/drawing/2014/main" xmlns="" id="{ECAEDE11-8955-4DAE-94FE-4574DC2D34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218" y="2161056"/>
            <a:ext cx="1407894" cy="799723"/>
          </a:xfrm>
          <a:prstGeom prst="rect">
            <a:avLst/>
          </a:prstGeom>
        </p:spPr>
      </p:pic>
      <p:pic>
        <p:nvPicPr>
          <p:cNvPr id="81" name="Immagine 8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245" y="1945656"/>
            <a:ext cx="1655028" cy="123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6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4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 smtClean="0"/>
              <a:t>…MORE</a:t>
            </a:r>
            <a:endParaRPr dirty="0"/>
          </a:p>
        </p:txBody>
      </p:sp>
      <p:sp>
        <p:nvSpPr>
          <p:cNvPr id="1105" name="Google Shape;1105;p46"/>
          <p:cNvSpPr/>
          <p:nvPr/>
        </p:nvSpPr>
        <p:spPr>
          <a:xfrm>
            <a:off x="3347814" y="3111635"/>
            <a:ext cx="2118425" cy="1834720"/>
          </a:xfrm>
          <a:custGeom>
            <a:avLst/>
            <a:gdLst/>
            <a:ahLst/>
            <a:cxnLst/>
            <a:rect l="l" t="t" r="r" b="b"/>
            <a:pathLst>
              <a:path w="22640" h="19608" extrusionOk="0">
                <a:moveTo>
                  <a:pt x="5660" y="1"/>
                </a:moveTo>
                <a:lnTo>
                  <a:pt x="0" y="9804"/>
                </a:lnTo>
                <a:lnTo>
                  <a:pt x="5660" y="19608"/>
                </a:lnTo>
                <a:lnTo>
                  <a:pt x="16980" y="19608"/>
                </a:lnTo>
                <a:lnTo>
                  <a:pt x="22639" y="9804"/>
                </a:lnTo>
                <a:lnTo>
                  <a:pt x="16980" y="1"/>
                </a:ln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00"/>
          </a:p>
        </p:txBody>
      </p:sp>
      <p:sp>
        <p:nvSpPr>
          <p:cNvPr id="1106" name="Google Shape;1106;p46"/>
          <p:cNvSpPr txBox="1"/>
          <p:nvPr/>
        </p:nvSpPr>
        <p:spPr>
          <a:xfrm>
            <a:off x="3636961" y="4037018"/>
            <a:ext cx="1563600" cy="39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-IT" sz="1200" dirty="0" err="1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Table_calendar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1108" name="Google Shape;1108;p46"/>
          <p:cNvSpPr/>
          <p:nvPr/>
        </p:nvSpPr>
        <p:spPr>
          <a:xfrm>
            <a:off x="5031557" y="2102925"/>
            <a:ext cx="2118425" cy="1834720"/>
          </a:xfrm>
          <a:custGeom>
            <a:avLst/>
            <a:gdLst/>
            <a:ahLst/>
            <a:cxnLst/>
            <a:rect l="l" t="t" r="r" b="b"/>
            <a:pathLst>
              <a:path w="22640" h="19608" extrusionOk="0">
                <a:moveTo>
                  <a:pt x="5660" y="1"/>
                </a:moveTo>
                <a:lnTo>
                  <a:pt x="0" y="9804"/>
                </a:lnTo>
                <a:lnTo>
                  <a:pt x="5660" y="19608"/>
                </a:lnTo>
                <a:lnTo>
                  <a:pt x="16979" y="19608"/>
                </a:lnTo>
                <a:lnTo>
                  <a:pt x="22640" y="9804"/>
                </a:lnTo>
                <a:lnTo>
                  <a:pt x="16979" y="1"/>
                </a:ln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00"/>
          </a:p>
        </p:txBody>
      </p:sp>
      <p:sp>
        <p:nvSpPr>
          <p:cNvPr id="1109" name="Google Shape;1109;p46"/>
          <p:cNvSpPr txBox="1"/>
          <p:nvPr/>
        </p:nvSpPr>
        <p:spPr>
          <a:xfrm>
            <a:off x="8774787" y="4949880"/>
            <a:ext cx="1563600" cy="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Provider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1112" name="Google Shape;1112;p46"/>
          <p:cNvSpPr/>
          <p:nvPr/>
        </p:nvSpPr>
        <p:spPr>
          <a:xfrm>
            <a:off x="6744399" y="3072335"/>
            <a:ext cx="2118519" cy="1834627"/>
          </a:xfrm>
          <a:custGeom>
            <a:avLst/>
            <a:gdLst/>
            <a:ahLst/>
            <a:cxnLst/>
            <a:rect l="l" t="t" r="r" b="b"/>
            <a:pathLst>
              <a:path w="22641" h="19607" extrusionOk="0">
                <a:moveTo>
                  <a:pt x="5661" y="1"/>
                </a:moveTo>
                <a:lnTo>
                  <a:pt x="1" y="9803"/>
                </a:lnTo>
                <a:lnTo>
                  <a:pt x="5661" y="19607"/>
                </a:lnTo>
                <a:lnTo>
                  <a:pt x="16980" y="19607"/>
                </a:lnTo>
                <a:lnTo>
                  <a:pt x="22641" y="9803"/>
                </a:lnTo>
                <a:lnTo>
                  <a:pt x="16980" y="1"/>
                </a:ln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00"/>
          </a:p>
        </p:txBody>
      </p:sp>
      <p:sp>
        <p:nvSpPr>
          <p:cNvPr id="1113" name="Google Shape;1113;p46"/>
          <p:cNvSpPr txBox="1"/>
          <p:nvPr/>
        </p:nvSpPr>
        <p:spPr>
          <a:xfrm>
            <a:off x="7021858" y="4034951"/>
            <a:ext cx="1563600" cy="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intl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1115" name="Google Shape;1115;p46"/>
          <p:cNvSpPr/>
          <p:nvPr/>
        </p:nvSpPr>
        <p:spPr>
          <a:xfrm>
            <a:off x="8462670" y="4022655"/>
            <a:ext cx="2118425" cy="1834815"/>
          </a:xfrm>
          <a:custGeom>
            <a:avLst/>
            <a:gdLst/>
            <a:ahLst/>
            <a:cxnLst/>
            <a:rect l="l" t="t" r="r" b="b"/>
            <a:pathLst>
              <a:path w="22640" h="19609" extrusionOk="0">
                <a:moveTo>
                  <a:pt x="5660" y="1"/>
                </a:moveTo>
                <a:lnTo>
                  <a:pt x="0" y="9804"/>
                </a:lnTo>
                <a:lnTo>
                  <a:pt x="5660" y="19608"/>
                </a:lnTo>
                <a:lnTo>
                  <a:pt x="16980" y="19608"/>
                </a:lnTo>
                <a:lnTo>
                  <a:pt x="22640" y="9804"/>
                </a:lnTo>
                <a:lnTo>
                  <a:pt x="16980" y="1"/>
                </a:ln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00"/>
          </a:p>
        </p:txBody>
      </p:sp>
      <p:sp>
        <p:nvSpPr>
          <p:cNvPr id="1116" name="Google Shape;1116;p46"/>
          <p:cNvSpPr txBox="1"/>
          <p:nvPr/>
        </p:nvSpPr>
        <p:spPr>
          <a:xfrm>
            <a:off x="8749899" y="5339730"/>
            <a:ext cx="1563600" cy="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-IT" sz="1200" dirty="0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P</a:t>
            </a:r>
            <a:r>
              <a:rPr lang="en" sz="1200" dirty="0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ath_provider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1118" name="Google Shape;1118;p46"/>
          <p:cNvSpPr/>
          <p:nvPr/>
        </p:nvSpPr>
        <p:spPr>
          <a:xfrm>
            <a:off x="10159366" y="3023905"/>
            <a:ext cx="2118519" cy="1834627"/>
          </a:xfrm>
          <a:custGeom>
            <a:avLst/>
            <a:gdLst/>
            <a:ahLst/>
            <a:cxnLst/>
            <a:rect l="l" t="t" r="r" b="b"/>
            <a:pathLst>
              <a:path w="22641" h="19607" extrusionOk="0">
                <a:moveTo>
                  <a:pt x="5660" y="1"/>
                </a:moveTo>
                <a:lnTo>
                  <a:pt x="1" y="9803"/>
                </a:lnTo>
                <a:lnTo>
                  <a:pt x="5660" y="19607"/>
                </a:lnTo>
                <a:lnTo>
                  <a:pt x="16981" y="19607"/>
                </a:lnTo>
                <a:lnTo>
                  <a:pt x="22640" y="9803"/>
                </a:lnTo>
                <a:lnTo>
                  <a:pt x="16981" y="1"/>
                </a:ln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00"/>
          </a:p>
        </p:txBody>
      </p:sp>
      <p:sp>
        <p:nvSpPr>
          <p:cNvPr id="1119" name="Google Shape;1119;p46"/>
          <p:cNvSpPr txBox="1"/>
          <p:nvPr/>
        </p:nvSpPr>
        <p:spPr>
          <a:xfrm>
            <a:off x="10447670" y="3910713"/>
            <a:ext cx="1563600" cy="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-IT" sz="1200" dirty="0" err="1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fl_chart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49" name="Google Shape;1108;p46"/>
          <p:cNvSpPr/>
          <p:nvPr/>
        </p:nvSpPr>
        <p:spPr>
          <a:xfrm>
            <a:off x="5043299" y="4025375"/>
            <a:ext cx="2118425" cy="1834720"/>
          </a:xfrm>
          <a:custGeom>
            <a:avLst/>
            <a:gdLst/>
            <a:ahLst/>
            <a:cxnLst/>
            <a:rect l="l" t="t" r="r" b="b"/>
            <a:pathLst>
              <a:path w="22640" h="19608" extrusionOk="0">
                <a:moveTo>
                  <a:pt x="5660" y="1"/>
                </a:moveTo>
                <a:lnTo>
                  <a:pt x="0" y="9804"/>
                </a:lnTo>
                <a:lnTo>
                  <a:pt x="5660" y="19608"/>
                </a:lnTo>
                <a:lnTo>
                  <a:pt x="16979" y="19608"/>
                </a:lnTo>
                <a:lnTo>
                  <a:pt x="22640" y="9804"/>
                </a:lnTo>
                <a:lnTo>
                  <a:pt x="16979" y="1"/>
                </a:ln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00"/>
          </a:p>
        </p:txBody>
      </p:sp>
      <p:sp>
        <p:nvSpPr>
          <p:cNvPr id="50" name="Google Shape;1108;p46"/>
          <p:cNvSpPr/>
          <p:nvPr/>
        </p:nvSpPr>
        <p:spPr>
          <a:xfrm>
            <a:off x="8439019" y="2104279"/>
            <a:ext cx="2118425" cy="1834720"/>
          </a:xfrm>
          <a:custGeom>
            <a:avLst/>
            <a:gdLst/>
            <a:ahLst/>
            <a:cxnLst/>
            <a:rect l="l" t="t" r="r" b="b"/>
            <a:pathLst>
              <a:path w="22640" h="19608" extrusionOk="0">
                <a:moveTo>
                  <a:pt x="5660" y="1"/>
                </a:moveTo>
                <a:lnTo>
                  <a:pt x="0" y="9804"/>
                </a:lnTo>
                <a:lnTo>
                  <a:pt x="5660" y="19608"/>
                </a:lnTo>
                <a:lnTo>
                  <a:pt x="16979" y="19608"/>
                </a:lnTo>
                <a:lnTo>
                  <a:pt x="22640" y="9804"/>
                </a:lnTo>
                <a:lnTo>
                  <a:pt x="16979" y="1"/>
                </a:ln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00"/>
          </a:p>
        </p:txBody>
      </p:sp>
      <p:sp>
        <p:nvSpPr>
          <p:cNvPr id="51" name="Google Shape;1112;p46"/>
          <p:cNvSpPr/>
          <p:nvPr/>
        </p:nvSpPr>
        <p:spPr>
          <a:xfrm>
            <a:off x="1652584" y="2101790"/>
            <a:ext cx="2118519" cy="1834627"/>
          </a:xfrm>
          <a:custGeom>
            <a:avLst/>
            <a:gdLst/>
            <a:ahLst/>
            <a:cxnLst/>
            <a:rect l="l" t="t" r="r" b="b"/>
            <a:pathLst>
              <a:path w="22641" h="19607" extrusionOk="0">
                <a:moveTo>
                  <a:pt x="5661" y="1"/>
                </a:moveTo>
                <a:lnTo>
                  <a:pt x="1" y="9803"/>
                </a:lnTo>
                <a:lnTo>
                  <a:pt x="5661" y="19607"/>
                </a:lnTo>
                <a:lnTo>
                  <a:pt x="16980" y="19607"/>
                </a:lnTo>
                <a:lnTo>
                  <a:pt x="22641" y="9803"/>
                </a:lnTo>
                <a:lnTo>
                  <a:pt x="16980" y="1"/>
                </a:ln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00"/>
          </a:p>
        </p:txBody>
      </p:sp>
      <p:sp>
        <p:nvSpPr>
          <p:cNvPr id="52" name="Google Shape;1112;p46"/>
          <p:cNvSpPr/>
          <p:nvPr/>
        </p:nvSpPr>
        <p:spPr>
          <a:xfrm>
            <a:off x="1624591" y="4027444"/>
            <a:ext cx="2118519" cy="1834627"/>
          </a:xfrm>
          <a:custGeom>
            <a:avLst/>
            <a:gdLst/>
            <a:ahLst/>
            <a:cxnLst/>
            <a:rect l="l" t="t" r="r" b="b"/>
            <a:pathLst>
              <a:path w="22641" h="19607" extrusionOk="0">
                <a:moveTo>
                  <a:pt x="5661" y="1"/>
                </a:moveTo>
                <a:lnTo>
                  <a:pt x="1" y="9803"/>
                </a:lnTo>
                <a:lnTo>
                  <a:pt x="5661" y="19607"/>
                </a:lnTo>
                <a:lnTo>
                  <a:pt x="16980" y="19607"/>
                </a:lnTo>
                <a:lnTo>
                  <a:pt x="22641" y="9803"/>
                </a:lnTo>
                <a:lnTo>
                  <a:pt x="16980" y="1"/>
                </a:ln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00"/>
          </a:p>
        </p:txBody>
      </p:sp>
      <p:sp>
        <p:nvSpPr>
          <p:cNvPr id="54" name="Google Shape;1118;p46"/>
          <p:cNvSpPr/>
          <p:nvPr/>
        </p:nvSpPr>
        <p:spPr>
          <a:xfrm>
            <a:off x="-53470" y="3073272"/>
            <a:ext cx="2118519" cy="1834627"/>
          </a:xfrm>
          <a:custGeom>
            <a:avLst/>
            <a:gdLst/>
            <a:ahLst/>
            <a:cxnLst/>
            <a:rect l="l" t="t" r="r" b="b"/>
            <a:pathLst>
              <a:path w="22641" h="19607" extrusionOk="0">
                <a:moveTo>
                  <a:pt x="5660" y="1"/>
                </a:moveTo>
                <a:lnTo>
                  <a:pt x="1" y="9803"/>
                </a:lnTo>
                <a:lnTo>
                  <a:pt x="5660" y="19607"/>
                </a:lnTo>
                <a:lnTo>
                  <a:pt x="16981" y="19607"/>
                </a:lnTo>
                <a:lnTo>
                  <a:pt x="22640" y="9803"/>
                </a:lnTo>
                <a:lnTo>
                  <a:pt x="16981" y="1"/>
                </a:ln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00"/>
          </a:p>
        </p:txBody>
      </p:sp>
      <p:sp>
        <p:nvSpPr>
          <p:cNvPr id="55" name="Google Shape;1113;p46"/>
          <p:cNvSpPr txBox="1"/>
          <p:nvPr/>
        </p:nvSpPr>
        <p:spPr>
          <a:xfrm>
            <a:off x="8709252" y="2928470"/>
            <a:ext cx="1644895" cy="28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permission_handler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57" name="Google Shape;1109;p46"/>
          <p:cNvSpPr txBox="1"/>
          <p:nvPr/>
        </p:nvSpPr>
        <p:spPr>
          <a:xfrm>
            <a:off x="8749899" y="3301708"/>
            <a:ext cx="1563600" cy="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Camera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59" name="Google Shape;1109;p46"/>
          <p:cNvSpPr txBox="1"/>
          <p:nvPr/>
        </p:nvSpPr>
        <p:spPr>
          <a:xfrm>
            <a:off x="1971319" y="3097275"/>
            <a:ext cx="1405141" cy="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-IT" sz="1200" dirty="0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F</a:t>
            </a:r>
            <a:r>
              <a:rPr lang="en" sz="1200" dirty="0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lutter_barcode_scanner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60" name="Google Shape;1109;p46"/>
          <p:cNvSpPr txBox="1"/>
          <p:nvPr/>
        </p:nvSpPr>
        <p:spPr>
          <a:xfrm>
            <a:off x="1897778" y="5037382"/>
            <a:ext cx="1563600" cy="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-IT" sz="1200" dirty="0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F</a:t>
            </a:r>
            <a:r>
              <a:rPr lang="en" sz="1200" dirty="0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ocused_menu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61" name="Google Shape;1109;p46"/>
          <p:cNvSpPr txBox="1"/>
          <p:nvPr/>
        </p:nvSpPr>
        <p:spPr>
          <a:xfrm>
            <a:off x="186584" y="4081429"/>
            <a:ext cx="1563600" cy="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mockito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63" name="Google Shape;1113;p46"/>
          <p:cNvSpPr txBox="1"/>
          <p:nvPr/>
        </p:nvSpPr>
        <p:spPr>
          <a:xfrm>
            <a:off x="7024105" y="4365514"/>
            <a:ext cx="1563600" cy="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async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65" name="Google Shape;1106;p46"/>
          <p:cNvSpPr txBox="1"/>
          <p:nvPr/>
        </p:nvSpPr>
        <p:spPr>
          <a:xfrm>
            <a:off x="5332506" y="4876159"/>
            <a:ext cx="1563600" cy="39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-IT" sz="1200" dirty="0" err="1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Lit_firebase_auth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66" name="Google Shape;1106;p46"/>
          <p:cNvSpPr txBox="1"/>
          <p:nvPr/>
        </p:nvSpPr>
        <p:spPr>
          <a:xfrm>
            <a:off x="5288680" y="3006416"/>
            <a:ext cx="1563600" cy="240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-IT" sz="1200" dirty="0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image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67" name="Google Shape;1106;p46"/>
          <p:cNvSpPr txBox="1"/>
          <p:nvPr/>
        </p:nvSpPr>
        <p:spPr>
          <a:xfrm>
            <a:off x="5314366" y="3539910"/>
            <a:ext cx="1563600" cy="234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-IT" sz="1200" dirty="0" err="1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Image_cropper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68" name="Google Shape;1106;p46"/>
          <p:cNvSpPr txBox="1"/>
          <p:nvPr/>
        </p:nvSpPr>
        <p:spPr>
          <a:xfrm>
            <a:off x="5300563" y="3253350"/>
            <a:ext cx="1563600" cy="22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-IT" sz="1200" dirty="0" err="1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Image_picker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73" name="Google Shape;1119;p46"/>
          <p:cNvSpPr txBox="1"/>
          <p:nvPr/>
        </p:nvSpPr>
        <p:spPr>
          <a:xfrm>
            <a:off x="10398251" y="4237361"/>
            <a:ext cx="1641012" cy="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-IT" sz="1200" dirty="0" err="1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Flutter_range_slider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grpSp>
        <p:nvGrpSpPr>
          <p:cNvPr id="75" name="Google Shape;13833;p83"/>
          <p:cNvGrpSpPr/>
          <p:nvPr/>
        </p:nvGrpSpPr>
        <p:grpSpPr>
          <a:xfrm>
            <a:off x="625357" y="3365097"/>
            <a:ext cx="672853" cy="676400"/>
            <a:chOff x="6069423" y="2891892"/>
            <a:chExt cx="362321" cy="364231"/>
          </a:xfrm>
        </p:grpSpPr>
        <p:sp>
          <p:nvSpPr>
            <p:cNvPr id="76" name="Google Shape;13834;p83"/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3835;p83"/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3836;p83"/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3837;p83"/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3838;p83"/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3839;p83"/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0953;p78"/>
          <p:cNvGrpSpPr/>
          <p:nvPr/>
        </p:nvGrpSpPr>
        <p:grpSpPr>
          <a:xfrm>
            <a:off x="10917785" y="3240248"/>
            <a:ext cx="655813" cy="653683"/>
            <a:chOff x="852385" y="1510916"/>
            <a:chExt cx="353145" cy="351998"/>
          </a:xfrm>
        </p:grpSpPr>
        <p:sp>
          <p:nvSpPr>
            <p:cNvPr id="83" name="Google Shape;10954;p78"/>
            <p:cNvSpPr/>
            <p:nvPr/>
          </p:nvSpPr>
          <p:spPr>
            <a:xfrm>
              <a:off x="852385" y="1510916"/>
              <a:ext cx="353145" cy="187785"/>
            </a:xfrm>
            <a:custGeom>
              <a:avLst/>
              <a:gdLst/>
              <a:ahLst/>
              <a:cxnLst/>
              <a:rect l="l" t="t" r="r" b="b"/>
              <a:pathLst>
                <a:path w="11086" h="5895" extrusionOk="0">
                  <a:moveTo>
                    <a:pt x="6145" y="334"/>
                  </a:moveTo>
                  <a:lnTo>
                    <a:pt x="6145" y="703"/>
                  </a:lnTo>
                  <a:lnTo>
                    <a:pt x="4942" y="703"/>
                  </a:lnTo>
                  <a:lnTo>
                    <a:pt x="4942" y="334"/>
                  </a:lnTo>
                  <a:close/>
                  <a:moveTo>
                    <a:pt x="10764" y="1025"/>
                  </a:moveTo>
                  <a:lnTo>
                    <a:pt x="10764" y="1596"/>
                  </a:lnTo>
                  <a:lnTo>
                    <a:pt x="346" y="1596"/>
                  </a:lnTo>
                  <a:lnTo>
                    <a:pt x="346" y="1025"/>
                  </a:lnTo>
                  <a:close/>
                  <a:moveTo>
                    <a:pt x="4775" y="1"/>
                  </a:moveTo>
                  <a:cubicBezTo>
                    <a:pt x="4692" y="1"/>
                    <a:pt x="4621" y="84"/>
                    <a:pt x="4621" y="167"/>
                  </a:cubicBezTo>
                  <a:lnTo>
                    <a:pt x="4621" y="703"/>
                  </a:lnTo>
                  <a:lnTo>
                    <a:pt x="168" y="703"/>
                  </a:lnTo>
                  <a:cubicBezTo>
                    <a:pt x="72" y="703"/>
                    <a:pt x="1" y="775"/>
                    <a:pt x="1" y="870"/>
                  </a:cubicBezTo>
                  <a:lnTo>
                    <a:pt x="1" y="1751"/>
                  </a:lnTo>
                  <a:cubicBezTo>
                    <a:pt x="1" y="1834"/>
                    <a:pt x="72" y="1906"/>
                    <a:pt x="168" y="1906"/>
                  </a:cubicBezTo>
                  <a:lnTo>
                    <a:pt x="656" y="1906"/>
                  </a:lnTo>
                  <a:lnTo>
                    <a:pt x="656" y="2620"/>
                  </a:lnTo>
                  <a:cubicBezTo>
                    <a:pt x="656" y="2715"/>
                    <a:pt x="727" y="2787"/>
                    <a:pt x="822" y="2787"/>
                  </a:cubicBezTo>
                  <a:cubicBezTo>
                    <a:pt x="906" y="2787"/>
                    <a:pt x="989" y="2715"/>
                    <a:pt x="989" y="2620"/>
                  </a:cubicBezTo>
                  <a:lnTo>
                    <a:pt x="989" y="1906"/>
                  </a:lnTo>
                  <a:lnTo>
                    <a:pt x="10109" y="1906"/>
                  </a:lnTo>
                  <a:lnTo>
                    <a:pt x="10109" y="5740"/>
                  </a:lnTo>
                  <a:cubicBezTo>
                    <a:pt x="10109" y="5823"/>
                    <a:pt x="10181" y="5894"/>
                    <a:pt x="10276" y="5894"/>
                  </a:cubicBezTo>
                  <a:cubicBezTo>
                    <a:pt x="10359" y="5894"/>
                    <a:pt x="10431" y="5823"/>
                    <a:pt x="10431" y="5740"/>
                  </a:cubicBezTo>
                  <a:lnTo>
                    <a:pt x="10431" y="1918"/>
                  </a:lnTo>
                  <a:lnTo>
                    <a:pt x="10931" y="1918"/>
                  </a:lnTo>
                  <a:cubicBezTo>
                    <a:pt x="11014" y="1918"/>
                    <a:pt x="11086" y="1846"/>
                    <a:pt x="11086" y="1763"/>
                  </a:cubicBezTo>
                  <a:lnTo>
                    <a:pt x="11086" y="882"/>
                  </a:lnTo>
                  <a:cubicBezTo>
                    <a:pt x="11086" y="775"/>
                    <a:pt x="11014" y="703"/>
                    <a:pt x="10931" y="703"/>
                  </a:cubicBezTo>
                  <a:lnTo>
                    <a:pt x="6478" y="703"/>
                  </a:lnTo>
                  <a:lnTo>
                    <a:pt x="6478" y="167"/>
                  </a:lnTo>
                  <a:cubicBezTo>
                    <a:pt x="6478" y="84"/>
                    <a:pt x="6406" y="1"/>
                    <a:pt x="631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955;p78"/>
            <p:cNvSpPr/>
            <p:nvPr/>
          </p:nvSpPr>
          <p:spPr>
            <a:xfrm>
              <a:off x="852385" y="1609921"/>
              <a:ext cx="353145" cy="252992"/>
            </a:xfrm>
            <a:custGeom>
              <a:avLst/>
              <a:gdLst/>
              <a:ahLst/>
              <a:cxnLst/>
              <a:rect l="l" t="t" r="r" b="b"/>
              <a:pathLst>
                <a:path w="11086" h="7942" extrusionOk="0">
                  <a:moveTo>
                    <a:pt x="10764" y="4382"/>
                  </a:moveTo>
                  <a:lnTo>
                    <a:pt x="10764" y="4953"/>
                  </a:lnTo>
                  <a:lnTo>
                    <a:pt x="346" y="4953"/>
                  </a:lnTo>
                  <a:lnTo>
                    <a:pt x="346" y="4382"/>
                  </a:lnTo>
                  <a:close/>
                  <a:moveTo>
                    <a:pt x="6406" y="5275"/>
                  </a:moveTo>
                  <a:lnTo>
                    <a:pt x="6895" y="6168"/>
                  </a:lnTo>
                  <a:lnTo>
                    <a:pt x="4228" y="6168"/>
                  </a:lnTo>
                  <a:lnTo>
                    <a:pt x="4716" y="5275"/>
                  </a:lnTo>
                  <a:close/>
                  <a:moveTo>
                    <a:pt x="4335" y="5275"/>
                  </a:moveTo>
                  <a:lnTo>
                    <a:pt x="3049" y="7608"/>
                  </a:lnTo>
                  <a:lnTo>
                    <a:pt x="2573" y="7608"/>
                  </a:lnTo>
                  <a:lnTo>
                    <a:pt x="3859" y="5275"/>
                  </a:lnTo>
                  <a:close/>
                  <a:moveTo>
                    <a:pt x="7240" y="5275"/>
                  </a:moveTo>
                  <a:lnTo>
                    <a:pt x="8514" y="7608"/>
                  </a:lnTo>
                  <a:lnTo>
                    <a:pt x="8038" y="7608"/>
                  </a:lnTo>
                  <a:lnTo>
                    <a:pt x="6764" y="5275"/>
                  </a:lnTo>
                  <a:close/>
                  <a:moveTo>
                    <a:pt x="822" y="0"/>
                  </a:moveTo>
                  <a:cubicBezTo>
                    <a:pt x="727" y="0"/>
                    <a:pt x="656" y="84"/>
                    <a:pt x="656" y="167"/>
                  </a:cubicBezTo>
                  <a:lnTo>
                    <a:pt x="656" y="4072"/>
                  </a:lnTo>
                  <a:lnTo>
                    <a:pt x="168" y="4072"/>
                  </a:lnTo>
                  <a:cubicBezTo>
                    <a:pt x="72" y="4072"/>
                    <a:pt x="1" y="4144"/>
                    <a:pt x="1" y="4239"/>
                  </a:cubicBezTo>
                  <a:lnTo>
                    <a:pt x="1" y="5108"/>
                  </a:lnTo>
                  <a:cubicBezTo>
                    <a:pt x="1" y="5203"/>
                    <a:pt x="72" y="5275"/>
                    <a:pt x="168" y="5275"/>
                  </a:cubicBezTo>
                  <a:lnTo>
                    <a:pt x="3489" y="5275"/>
                  </a:lnTo>
                  <a:lnTo>
                    <a:pt x="2144" y="7704"/>
                  </a:lnTo>
                  <a:cubicBezTo>
                    <a:pt x="2120" y="7751"/>
                    <a:pt x="2120" y="7811"/>
                    <a:pt x="2144" y="7870"/>
                  </a:cubicBezTo>
                  <a:cubicBezTo>
                    <a:pt x="2180" y="7906"/>
                    <a:pt x="2239" y="7942"/>
                    <a:pt x="2275" y="7942"/>
                  </a:cubicBezTo>
                  <a:lnTo>
                    <a:pt x="3132" y="7942"/>
                  </a:lnTo>
                  <a:cubicBezTo>
                    <a:pt x="3192" y="7942"/>
                    <a:pt x="3251" y="7906"/>
                    <a:pt x="3275" y="7846"/>
                  </a:cubicBezTo>
                  <a:lnTo>
                    <a:pt x="3644" y="7168"/>
                  </a:lnTo>
                  <a:lnTo>
                    <a:pt x="4644" y="7168"/>
                  </a:lnTo>
                  <a:cubicBezTo>
                    <a:pt x="4728" y="7168"/>
                    <a:pt x="4811" y="7096"/>
                    <a:pt x="4811" y="7001"/>
                  </a:cubicBezTo>
                  <a:cubicBezTo>
                    <a:pt x="4811" y="6906"/>
                    <a:pt x="4728" y="6834"/>
                    <a:pt x="4644" y="6834"/>
                  </a:cubicBezTo>
                  <a:lnTo>
                    <a:pt x="3823" y="6834"/>
                  </a:lnTo>
                  <a:lnTo>
                    <a:pt x="4037" y="6465"/>
                  </a:lnTo>
                  <a:lnTo>
                    <a:pt x="7061" y="6465"/>
                  </a:lnTo>
                  <a:lnTo>
                    <a:pt x="7252" y="6834"/>
                  </a:lnTo>
                  <a:lnTo>
                    <a:pt x="5299" y="6834"/>
                  </a:lnTo>
                  <a:cubicBezTo>
                    <a:pt x="5216" y="6834"/>
                    <a:pt x="5133" y="6906"/>
                    <a:pt x="5133" y="7001"/>
                  </a:cubicBezTo>
                  <a:cubicBezTo>
                    <a:pt x="5133" y="7096"/>
                    <a:pt x="5216" y="7168"/>
                    <a:pt x="5299" y="7168"/>
                  </a:cubicBezTo>
                  <a:lnTo>
                    <a:pt x="7430" y="7168"/>
                  </a:lnTo>
                  <a:lnTo>
                    <a:pt x="7800" y="7846"/>
                  </a:lnTo>
                  <a:cubicBezTo>
                    <a:pt x="7835" y="7894"/>
                    <a:pt x="7895" y="7942"/>
                    <a:pt x="7954" y="7942"/>
                  </a:cubicBezTo>
                  <a:lnTo>
                    <a:pt x="8800" y="7942"/>
                  </a:lnTo>
                  <a:cubicBezTo>
                    <a:pt x="8859" y="7942"/>
                    <a:pt x="8907" y="7906"/>
                    <a:pt x="8931" y="7870"/>
                  </a:cubicBezTo>
                  <a:cubicBezTo>
                    <a:pt x="8966" y="7823"/>
                    <a:pt x="8966" y="7763"/>
                    <a:pt x="8931" y="7704"/>
                  </a:cubicBezTo>
                  <a:lnTo>
                    <a:pt x="7597" y="5275"/>
                  </a:lnTo>
                  <a:lnTo>
                    <a:pt x="10931" y="5275"/>
                  </a:lnTo>
                  <a:cubicBezTo>
                    <a:pt x="11014" y="5275"/>
                    <a:pt x="11086" y="5203"/>
                    <a:pt x="11086" y="5108"/>
                  </a:cubicBezTo>
                  <a:lnTo>
                    <a:pt x="11086" y="4239"/>
                  </a:lnTo>
                  <a:cubicBezTo>
                    <a:pt x="11086" y="4144"/>
                    <a:pt x="11014" y="4072"/>
                    <a:pt x="10931" y="4072"/>
                  </a:cubicBezTo>
                  <a:lnTo>
                    <a:pt x="10431" y="4072"/>
                  </a:lnTo>
                  <a:lnTo>
                    <a:pt x="10431" y="3263"/>
                  </a:lnTo>
                  <a:cubicBezTo>
                    <a:pt x="10431" y="3179"/>
                    <a:pt x="10359" y="3108"/>
                    <a:pt x="10276" y="3108"/>
                  </a:cubicBezTo>
                  <a:cubicBezTo>
                    <a:pt x="10181" y="3108"/>
                    <a:pt x="10109" y="3179"/>
                    <a:pt x="10109" y="3263"/>
                  </a:cubicBezTo>
                  <a:lnTo>
                    <a:pt x="10109" y="4072"/>
                  </a:lnTo>
                  <a:lnTo>
                    <a:pt x="989" y="4072"/>
                  </a:lnTo>
                  <a:lnTo>
                    <a:pt x="989" y="167"/>
                  </a:lnTo>
                  <a:cubicBezTo>
                    <a:pt x="989" y="84"/>
                    <a:pt x="906" y="0"/>
                    <a:pt x="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956;p78"/>
            <p:cNvSpPr/>
            <p:nvPr/>
          </p:nvSpPr>
          <p:spPr>
            <a:xfrm>
              <a:off x="928264" y="1584501"/>
              <a:ext cx="198775" cy="140735"/>
            </a:xfrm>
            <a:custGeom>
              <a:avLst/>
              <a:gdLst/>
              <a:ahLst/>
              <a:cxnLst/>
              <a:rect l="l" t="t" r="r" b="b"/>
              <a:pathLst>
                <a:path w="6240" h="4418" extrusionOk="0">
                  <a:moveTo>
                    <a:pt x="5608" y="322"/>
                  </a:moveTo>
                  <a:cubicBezTo>
                    <a:pt x="5787" y="322"/>
                    <a:pt x="5929" y="465"/>
                    <a:pt x="5929" y="643"/>
                  </a:cubicBezTo>
                  <a:cubicBezTo>
                    <a:pt x="5929" y="798"/>
                    <a:pt x="5775" y="953"/>
                    <a:pt x="5608" y="953"/>
                  </a:cubicBezTo>
                  <a:cubicBezTo>
                    <a:pt x="5453" y="953"/>
                    <a:pt x="5298" y="822"/>
                    <a:pt x="5298" y="643"/>
                  </a:cubicBezTo>
                  <a:cubicBezTo>
                    <a:pt x="5298" y="477"/>
                    <a:pt x="5429" y="322"/>
                    <a:pt x="5608" y="322"/>
                  </a:cubicBezTo>
                  <a:close/>
                  <a:moveTo>
                    <a:pt x="2131" y="1334"/>
                  </a:moveTo>
                  <a:cubicBezTo>
                    <a:pt x="2310" y="1334"/>
                    <a:pt x="2441" y="1477"/>
                    <a:pt x="2441" y="1656"/>
                  </a:cubicBezTo>
                  <a:cubicBezTo>
                    <a:pt x="2441" y="1834"/>
                    <a:pt x="2310" y="1965"/>
                    <a:pt x="2131" y="1965"/>
                  </a:cubicBezTo>
                  <a:cubicBezTo>
                    <a:pt x="1965" y="1965"/>
                    <a:pt x="1822" y="1834"/>
                    <a:pt x="1822" y="1656"/>
                  </a:cubicBezTo>
                  <a:cubicBezTo>
                    <a:pt x="1822" y="1489"/>
                    <a:pt x="1953" y="1334"/>
                    <a:pt x="2131" y="1334"/>
                  </a:cubicBezTo>
                  <a:close/>
                  <a:moveTo>
                    <a:pt x="4036" y="2429"/>
                  </a:moveTo>
                  <a:cubicBezTo>
                    <a:pt x="4215" y="2429"/>
                    <a:pt x="4346" y="2560"/>
                    <a:pt x="4346" y="2739"/>
                  </a:cubicBezTo>
                  <a:cubicBezTo>
                    <a:pt x="4346" y="2918"/>
                    <a:pt x="4203" y="3049"/>
                    <a:pt x="4036" y="3049"/>
                  </a:cubicBezTo>
                  <a:cubicBezTo>
                    <a:pt x="3870" y="3049"/>
                    <a:pt x="3727" y="2918"/>
                    <a:pt x="3727" y="2739"/>
                  </a:cubicBezTo>
                  <a:cubicBezTo>
                    <a:pt x="3727" y="2572"/>
                    <a:pt x="3858" y="2429"/>
                    <a:pt x="4036" y="2429"/>
                  </a:cubicBezTo>
                  <a:close/>
                  <a:moveTo>
                    <a:pt x="595" y="3501"/>
                  </a:moveTo>
                  <a:cubicBezTo>
                    <a:pt x="774" y="3501"/>
                    <a:pt x="905" y="3632"/>
                    <a:pt x="905" y="3811"/>
                  </a:cubicBezTo>
                  <a:cubicBezTo>
                    <a:pt x="905" y="3989"/>
                    <a:pt x="762" y="4120"/>
                    <a:pt x="595" y="4120"/>
                  </a:cubicBezTo>
                  <a:cubicBezTo>
                    <a:pt x="429" y="4120"/>
                    <a:pt x="286" y="3989"/>
                    <a:pt x="286" y="3811"/>
                  </a:cubicBezTo>
                  <a:cubicBezTo>
                    <a:pt x="286" y="3644"/>
                    <a:pt x="417" y="3501"/>
                    <a:pt x="595" y="3501"/>
                  </a:cubicBezTo>
                  <a:close/>
                  <a:moveTo>
                    <a:pt x="5608" y="1"/>
                  </a:moveTo>
                  <a:cubicBezTo>
                    <a:pt x="5275" y="1"/>
                    <a:pt x="4989" y="286"/>
                    <a:pt x="4989" y="632"/>
                  </a:cubicBezTo>
                  <a:cubicBezTo>
                    <a:pt x="4989" y="786"/>
                    <a:pt x="5048" y="941"/>
                    <a:pt x="5156" y="1048"/>
                  </a:cubicBezTo>
                  <a:lnTo>
                    <a:pt x="4239" y="2132"/>
                  </a:lnTo>
                  <a:cubicBezTo>
                    <a:pt x="4179" y="2120"/>
                    <a:pt x="4108" y="2096"/>
                    <a:pt x="4048" y="2096"/>
                  </a:cubicBezTo>
                  <a:cubicBezTo>
                    <a:pt x="3858" y="2096"/>
                    <a:pt x="3679" y="2191"/>
                    <a:pt x="3560" y="2334"/>
                  </a:cubicBezTo>
                  <a:lnTo>
                    <a:pt x="2739" y="1882"/>
                  </a:lnTo>
                  <a:cubicBezTo>
                    <a:pt x="2774" y="1798"/>
                    <a:pt x="2786" y="1727"/>
                    <a:pt x="2786" y="1656"/>
                  </a:cubicBezTo>
                  <a:cubicBezTo>
                    <a:pt x="2786" y="1310"/>
                    <a:pt x="2500" y="1024"/>
                    <a:pt x="2155" y="1024"/>
                  </a:cubicBezTo>
                  <a:cubicBezTo>
                    <a:pt x="1822" y="1024"/>
                    <a:pt x="1536" y="1310"/>
                    <a:pt x="1536" y="1656"/>
                  </a:cubicBezTo>
                  <a:cubicBezTo>
                    <a:pt x="1536" y="1822"/>
                    <a:pt x="1596" y="1953"/>
                    <a:pt x="1703" y="2072"/>
                  </a:cubicBezTo>
                  <a:lnTo>
                    <a:pt x="834" y="3203"/>
                  </a:lnTo>
                  <a:cubicBezTo>
                    <a:pt x="774" y="3191"/>
                    <a:pt x="703" y="3168"/>
                    <a:pt x="631" y="3168"/>
                  </a:cubicBezTo>
                  <a:cubicBezTo>
                    <a:pt x="286" y="3168"/>
                    <a:pt x="0" y="3453"/>
                    <a:pt x="0" y="3799"/>
                  </a:cubicBezTo>
                  <a:cubicBezTo>
                    <a:pt x="0" y="4144"/>
                    <a:pt x="286" y="4418"/>
                    <a:pt x="631" y="4418"/>
                  </a:cubicBezTo>
                  <a:cubicBezTo>
                    <a:pt x="965" y="4418"/>
                    <a:pt x="1250" y="4144"/>
                    <a:pt x="1250" y="3799"/>
                  </a:cubicBezTo>
                  <a:cubicBezTo>
                    <a:pt x="1250" y="3632"/>
                    <a:pt x="1191" y="3501"/>
                    <a:pt x="1084" y="3382"/>
                  </a:cubicBezTo>
                  <a:lnTo>
                    <a:pt x="1953" y="2251"/>
                  </a:lnTo>
                  <a:cubicBezTo>
                    <a:pt x="2012" y="2263"/>
                    <a:pt x="2084" y="2275"/>
                    <a:pt x="2155" y="2275"/>
                  </a:cubicBezTo>
                  <a:cubicBezTo>
                    <a:pt x="2310" y="2275"/>
                    <a:pt x="2441" y="2215"/>
                    <a:pt x="2560" y="2144"/>
                  </a:cubicBezTo>
                  <a:lnTo>
                    <a:pt x="3441" y="2632"/>
                  </a:lnTo>
                  <a:cubicBezTo>
                    <a:pt x="3441" y="2668"/>
                    <a:pt x="3429" y="2691"/>
                    <a:pt x="3429" y="2739"/>
                  </a:cubicBezTo>
                  <a:cubicBezTo>
                    <a:pt x="3429" y="3084"/>
                    <a:pt x="3703" y="3370"/>
                    <a:pt x="4048" y="3370"/>
                  </a:cubicBezTo>
                  <a:cubicBezTo>
                    <a:pt x="4394" y="3370"/>
                    <a:pt x="4679" y="3084"/>
                    <a:pt x="4679" y="2739"/>
                  </a:cubicBezTo>
                  <a:cubicBezTo>
                    <a:pt x="4679" y="2572"/>
                    <a:pt x="4620" y="2429"/>
                    <a:pt x="4513" y="2322"/>
                  </a:cubicBezTo>
                  <a:lnTo>
                    <a:pt x="5418" y="1239"/>
                  </a:lnTo>
                  <a:cubicBezTo>
                    <a:pt x="5477" y="1251"/>
                    <a:pt x="5548" y="1263"/>
                    <a:pt x="5608" y="1263"/>
                  </a:cubicBezTo>
                  <a:cubicBezTo>
                    <a:pt x="5953" y="1263"/>
                    <a:pt x="6239" y="989"/>
                    <a:pt x="6239" y="643"/>
                  </a:cubicBezTo>
                  <a:cubicBezTo>
                    <a:pt x="6239" y="286"/>
                    <a:pt x="5953" y="1"/>
                    <a:pt x="5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11770;p79"/>
          <p:cNvGrpSpPr/>
          <p:nvPr/>
        </p:nvGrpSpPr>
        <p:grpSpPr>
          <a:xfrm>
            <a:off x="4022517" y="3346094"/>
            <a:ext cx="784688" cy="636923"/>
            <a:chOff x="2165809" y="3811059"/>
            <a:chExt cx="422542" cy="342973"/>
          </a:xfrm>
        </p:grpSpPr>
        <p:sp>
          <p:nvSpPr>
            <p:cNvPr id="91" name="Google Shape;11771;p79"/>
            <p:cNvSpPr/>
            <p:nvPr/>
          </p:nvSpPr>
          <p:spPr>
            <a:xfrm>
              <a:off x="2165809" y="3811059"/>
              <a:ext cx="422542" cy="342973"/>
            </a:xfrm>
            <a:custGeom>
              <a:avLst/>
              <a:gdLst/>
              <a:ahLst/>
              <a:cxnLst/>
              <a:rect l="l" t="t" r="r" b="b"/>
              <a:pathLst>
                <a:path w="13276" h="10776" extrusionOk="0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1772;p79"/>
            <p:cNvSpPr/>
            <p:nvPr/>
          </p:nvSpPr>
          <p:spPr>
            <a:xfrm>
              <a:off x="2193085" y="3877387"/>
              <a:ext cx="368753" cy="12158"/>
            </a:xfrm>
            <a:custGeom>
              <a:avLst/>
              <a:gdLst/>
              <a:ahLst/>
              <a:cxnLst/>
              <a:rect l="l" t="t" r="r" b="b"/>
              <a:pathLst>
                <a:path w="11586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1773;p79"/>
            <p:cNvSpPr/>
            <p:nvPr/>
          </p:nvSpPr>
          <p:spPr>
            <a:xfrm>
              <a:off x="2212404" y="3930062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1774;p79"/>
            <p:cNvSpPr/>
            <p:nvPr/>
          </p:nvSpPr>
          <p:spPr>
            <a:xfrm>
              <a:off x="2305245" y="3930062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1775;p79"/>
            <p:cNvSpPr/>
            <p:nvPr/>
          </p:nvSpPr>
          <p:spPr>
            <a:xfrm>
              <a:off x="2489813" y="3930062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1776;p79"/>
            <p:cNvSpPr/>
            <p:nvPr/>
          </p:nvSpPr>
          <p:spPr>
            <a:xfrm>
              <a:off x="2212404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1777;p79"/>
            <p:cNvSpPr/>
            <p:nvPr/>
          </p:nvSpPr>
          <p:spPr>
            <a:xfrm>
              <a:off x="2397736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1778;p79"/>
            <p:cNvSpPr/>
            <p:nvPr/>
          </p:nvSpPr>
          <p:spPr>
            <a:xfrm>
              <a:off x="2212404" y="4036175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1779;p79"/>
            <p:cNvSpPr/>
            <p:nvPr/>
          </p:nvSpPr>
          <p:spPr>
            <a:xfrm>
              <a:off x="2305245" y="4036175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1780;p79"/>
            <p:cNvSpPr/>
            <p:nvPr/>
          </p:nvSpPr>
          <p:spPr>
            <a:xfrm>
              <a:off x="2489813" y="4036175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1781;p79"/>
            <p:cNvSpPr/>
            <p:nvPr/>
          </p:nvSpPr>
          <p:spPr>
            <a:xfrm>
              <a:off x="2305245" y="4088467"/>
              <a:ext cx="51974" cy="12540"/>
            </a:xfrm>
            <a:custGeom>
              <a:avLst/>
              <a:gdLst/>
              <a:ahLst/>
              <a:cxnLst/>
              <a:rect l="l" t="t" r="r" b="b"/>
              <a:pathLst>
                <a:path w="1633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1782;p79"/>
            <p:cNvSpPr/>
            <p:nvPr/>
          </p:nvSpPr>
          <p:spPr>
            <a:xfrm>
              <a:off x="2397736" y="4088467"/>
              <a:ext cx="51942" cy="12540"/>
            </a:xfrm>
            <a:custGeom>
              <a:avLst/>
              <a:gdLst/>
              <a:ahLst/>
              <a:cxnLst/>
              <a:rect l="l" t="t" r="r" b="b"/>
              <a:pathLst>
                <a:path w="1632" h="394" extrusionOk="0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1783;p79"/>
            <p:cNvSpPr/>
            <p:nvPr/>
          </p:nvSpPr>
          <p:spPr>
            <a:xfrm>
              <a:off x="2489813" y="4088467"/>
              <a:ext cx="52324" cy="12540"/>
            </a:xfrm>
            <a:custGeom>
              <a:avLst/>
              <a:gdLst/>
              <a:ahLst/>
              <a:cxnLst/>
              <a:rect l="l" t="t" r="r" b="b"/>
              <a:pathLst>
                <a:path w="1644" h="394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1784;p79"/>
            <p:cNvSpPr/>
            <p:nvPr/>
          </p:nvSpPr>
          <p:spPr>
            <a:xfrm>
              <a:off x="230486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1785;p79"/>
            <p:cNvSpPr/>
            <p:nvPr/>
          </p:nvSpPr>
          <p:spPr>
            <a:xfrm>
              <a:off x="248981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1786;p79"/>
            <p:cNvSpPr/>
            <p:nvPr/>
          </p:nvSpPr>
          <p:spPr>
            <a:xfrm>
              <a:off x="2396972" y="4022807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1787;p79"/>
            <p:cNvSpPr/>
            <p:nvPr/>
          </p:nvSpPr>
          <p:spPr>
            <a:xfrm>
              <a:off x="2212404" y="4075386"/>
              <a:ext cx="53088" cy="38861"/>
            </a:xfrm>
            <a:custGeom>
              <a:avLst/>
              <a:gdLst/>
              <a:ahLst/>
              <a:cxnLst/>
              <a:rect l="l" t="t" r="r" b="b"/>
              <a:pathLst>
                <a:path w="1668" h="1221" extrusionOk="0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1788;p79"/>
            <p:cNvSpPr/>
            <p:nvPr/>
          </p:nvSpPr>
          <p:spPr>
            <a:xfrm>
              <a:off x="2396972" y="3916694"/>
              <a:ext cx="53088" cy="38798"/>
            </a:xfrm>
            <a:custGeom>
              <a:avLst/>
              <a:gdLst/>
              <a:ahLst/>
              <a:cxnLst/>
              <a:rect l="l" t="t" r="r" b="b"/>
              <a:pathLst>
                <a:path w="1668" h="1219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2533;p80"/>
          <p:cNvGrpSpPr/>
          <p:nvPr/>
        </p:nvGrpSpPr>
        <p:grpSpPr>
          <a:xfrm>
            <a:off x="7475409" y="3314772"/>
            <a:ext cx="595436" cy="646444"/>
            <a:chOff x="4007193" y="1512727"/>
            <a:chExt cx="320633" cy="348100"/>
          </a:xfrm>
        </p:grpSpPr>
        <p:sp>
          <p:nvSpPr>
            <p:cNvPr id="110" name="Google Shape;12534;p80"/>
            <p:cNvSpPr/>
            <p:nvPr/>
          </p:nvSpPr>
          <p:spPr>
            <a:xfrm>
              <a:off x="4177695" y="1512727"/>
              <a:ext cx="143732" cy="153109"/>
            </a:xfrm>
            <a:custGeom>
              <a:avLst/>
              <a:gdLst/>
              <a:ahLst/>
              <a:cxnLst/>
              <a:rect l="l" t="t" r="r" b="b"/>
              <a:pathLst>
                <a:path w="4537" h="4833" extrusionOk="0">
                  <a:moveTo>
                    <a:pt x="2359" y="1"/>
                  </a:moveTo>
                  <a:cubicBezTo>
                    <a:pt x="2213" y="1"/>
                    <a:pt x="2065" y="16"/>
                    <a:pt x="1917" y="46"/>
                  </a:cubicBezTo>
                  <a:cubicBezTo>
                    <a:pt x="1346" y="165"/>
                    <a:pt x="846" y="498"/>
                    <a:pt x="524" y="987"/>
                  </a:cubicBezTo>
                  <a:cubicBezTo>
                    <a:pt x="0" y="1761"/>
                    <a:pt x="36" y="2773"/>
                    <a:pt x="584" y="3523"/>
                  </a:cubicBezTo>
                  <a:lnTo>
                    <a:pt x="536" y="4666"/>
                  </a:lnTo>
                  <a:cubicBezTo>
                    <a:pt x="536" y="4725"/>
                    <a:pt x="572" y="4773"/>
                    <a:pt x="607" y="4797"/>
                  </a:cubicBezTo>
                  <a:cubicBezTo>
                    <a:pt x="643" y="4809"/>
                    <a:pt x="667" y="4832"/>
                    <a:pt x="703" y="4832"/>
                  </a:cubicBezTo>
                  <a:cubicBezTo>
                    <a:pt x="727" y="4832"/>
                    <a:pt x="750" y="4832"/>
                    <a:pt x="774" y="4809"/>
                  </a:cubicBezTo>
                  <a:lnTo>
                    <a:pt x="1822" y="4332"/>
                  </a:lnTo>
                  <a:cubicBezTo>
                    <a:pt x="2006" y="4381"/>
                    <a:pt x="2191" y="4404"/>
                    <a:pt x="2373" y="4404"/>
                  </a:cubicBezTo>
                  <a:cubicBezTo>
                    <a:pt x="3091" y="4404"/>
                    <a:pt x="3771" y="4044"/>
                    <a:pt x="4179" y="3427"/>
                  </a:cubicBezTo>
                  <a:cubicBezTo>
                    <a:pt x="4382" y="3142"/>
                    <a:pt x="4501" y="2832"/>
                    <a:pt x="4537" y="2487"/>
                  </a:cubicBezTo>
                  <a:cubicBezTo>
                    <a:pt x="4525" y="2392"/>
                    <a:pt x="4453" y="2320"/>
                    <a:pt x="4382" y="2296"/>
                  </a:cubicBezTo>
                  <a:cubicBezTo>
                    <a:pt x="4374" y="2295"/>
                    <a:pt x="4366" y="2295"/>
                    <a:pt x="4358" y="2295"/>
                  </a:cubicBezTo>
                  <a:cubicBezTo>
                    <a:pt x="4275" y="2295"/>
                    <a:pt x="4214" y="2352"/>
                    <a:pt x="4203" y="2439"/>
                  </a:cubicBezTo>
                  <a:cubicBezTo>
                    <a:pt x="4156" y="2713"/>
                    <a:pt x="4072" y="2987"/>
                    <a:pt x="3906" y="3237"/>
                  </a:cubicBezTo>
                  <a:cubicBezTo>
                    <a:pt x="3554" y="3774"/>
                    <a:pt x="2971" y="4074"/>
                    <a:pt x="2360" y="4074"/>
                  </a:cubicBezTo>
                  <a:cubicBezTo>
                    <a:pt x="2185" y="4074"/>
                    <a:pt x="2008" y="4049"/>
                    <a:pt x="1834" y="3999"/>
                  </a:cubicBezTo>
                  <a:cubicBezTo>
                    <a:pt x="1814" y="3994"/>
                    <a:pt x="1798" y="3991"/>
                    <a:pt x="1784" y="3991"/>
                  </a:cubicBezTo>
                  <a:cubicBezTo>
                    <a:pt x="1762" y="3991"/>
                    <a:pt x="1743" y="3997"/>
                    <a:pt x="1715" y="4011"/>
                  </a:cubicBezTo>
                  <a:lnTo>
                    <a:pt x="869" y="4416"/>
                  </a:lnTo>
                  <a:lnTo>
                    <a:pt x="905" y="3475"/>
                  </a:lnTo>
                  <a:cubicBezTo>
                    <a:pt x="905" y="3427"/>
                    <a:pt x="893" y="3404"/>
                    <a:pt x="881" y="3368"/>
                  </a:cubicBezTo>
                  <a:cubicBezTo>
                    <a:pt x="369" y="2737"/>
                    <a:pt x="346" y="1856"/>
                    <a:pt x="786" y="1165"/>
                  </a:cubicBezTo>
                  <a:cubicBezTo>
                    <a:pt x="1072" y="748"/>
                    <a:pt x="1489" y="475"/>
                    <a:pt x="1977" y="379"/>
                  </a:cubicBezTo>
                  <a:cubicBezTo>
                    <a:pt x="2104" y="352"/>
                    <a:pt x="2231" y="339"/>
                    <a:pt x="2357" y="339"/>
                  </a:cubicBezTo>
                  <a:cubicBezTo>
                    <a:pt x="2721" y="339"/>
                    <a:pt x="3071" y="452"/>
                    <a:pt x="3382" y="665"/>
                  </a:cubicBezTo>
                  <a:cubicBezTo>
                    <a:pt x="3798" y="939"/>
                    <a:pt x="4084" y="1380"/>
                    <a:pt x="4179" y="1868"/>
                  </a:cubicBezTo>
                  <a:cubicBezTo>
                    <a:pt x="4200" y="1949"/>
                    <a:pt x="4263" y="2004"/>
                    <a:pt x="4340" y="2004"/>
                  </a:cubicBezTo>
                  <a:cubicBezTo>
                    <a:pt x="4354" y="2004"/>
                    <a:pt x="4368" y="2002"/>
                    <a:pt x="4382" y="1999"/>
                  </a:cubicBezTo>
                  <a:cubicBezTo>
                    <a:pt x="4465" y="1987"/>
                    <a:pt x="4525" y="1903"/>
                    <a:pt x="4513" y="1808"/>
                  </a:cubicBezTo>
                  <a:cubicBezTo>
                    <a:pt x="4406" y="1225"/>
                    <a:pt x="4060" y="725"/>
                    <a:pt x="3572" y="379"/>
                  </a:cubicBezTo>
                  <a:cubicBezTo>
                    <a:pt x="3208" y="130"/>
                    <a:pt x="2790" y="1"/>
                    <a:pt x="235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535;p80"/>
            <p:cNvSpPr/>
            <p:nvPr/>
          </p:nvSpPr>
          <p:spPr>
            <a:xfrm>
              <a:off x="4214666" y="1543583"/>
              <a:ext cx="77711" cy="77363"/>
            </a:xfrm>
            <a:custGeom>
              <a:avLst/>
              <a:gdLst/>
              <a:ahLst/>
              <a:cxnLst/>
              <a:rect l="l" t="t" r="r" b="b"/>
              <a:pathLst>
                <a:path w="2453" h="2442" extrusionOk="0">
                  <a:moveTo>
                    <a:pt x="1072" y="346"/>
                  </a:moveTo>
                  <a:lnTo>
                    <a:pt x="1072" y="1239"/>
                  </a:lnTo>
                  <a:cubicBezTo>
                    <a:pt x="1072" y="1322"/>
                    <a:pt x="1143" y="1406"/>
                    <a:pt x="1238" y="1406"/>
                  </a:cubicBezTo>
                  <a:lnTo>
                    <a:pt x="2131" y="1406"/>
                  </a:lnTo>
                  <a:cubicBezTo>
                    <a:pt x="2048" y="1822"/>
                    <a:pt x="1679" y="2144"/>
                    <a:pt x="1238" y="2144"/>
                  </a:cubicBezTo>
                  <a:cubicBezTo>
                    <a:pt x="726" y="2144"/>
                    <a:pt x="322" y="1739"/>
                    <a:pt x="322" y="1239"/>
                  </a:cubicBezTo>
                  <a:cubicBezTo>
                    <a:pt x="322" y="787"/>
                    <a:pt x="655" y="417"/>
                    <a:pt x="1072" y="346"/>
                  </a:cubicBezTo>
                  <a:close/>
                  <a:moveTo>
                    <a:pt x="1215" y="1"/>
                  </a:moveTo>
                  <a:cubicBezTo>
                    <a:pt x="548" y="1"/>
                    <a:pt x="0" y="548"/>
                    <a:pt x="0" y="1215"/>
                  </a:cubicBezTo>
                  <a:cubicBezTo>
                    <a:pt x="0" y="1894"/>
                    <a:pt x="548" y="2441"/>
                    <a:pt x="1215" y="2441"/>
                  </a:cubicBezTo>
                  <a:cubicBezTo>
                    <a:pt x="1893" y="2441"/>
                    <a:pt x="2441" y="1894"/>
                    <a:pt x="2441" y="1215"/>
                  </a:cubicBezTo>
                  <a:cubicBezTo>
                    <a:pt x="2453" y="1144"/>
                    <a:pt x="2381" y="1072"/>
                    <a:pt x="2286" y="1072"/>
                  </a:cubicBezTo>
                  <a:lnTo>
                    <a:pt x="1381" y="1072"/>
                  </a:lnTo>
                  <a:lnTo>
                    <a:pt x="1381" y="167"/>
                  </a:lnTo>
                  <a:cubicBezTo>
                    <a:pt x="1381" y="72"/>
                    <a:pt x="1310" y="1"/>
                    <a:pt x="1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536;p80"/>
            <p:cNvSpPr/>
            <p:nvPr/>
          </p:nvSpPr>
          <p:spPr>
            <a:xfrm>
              <a:off x="4007193" y="1541334"/>
              <a:ext cx="320633" cy="319493"/>
            </a:xfrm>
            <a:custGeom>
              <a:avLst/>
              <a:gdLst/>
              <a:ahLst/>
              <a:cxnLst/>
              <a:rect l="l" t="t" r="r" b="b"/>
              <a:pathLst>
                <a:path w="10121" h="10085" extrusionOk="0">
                  <a:moveTo>
                    <a:pt x="3823" y="1239"/>
                  </a:moveTo>
                  <a:lnTo>
                    <a:pt x="4823" y="2227"/>
                  </a:lnTo>
                  <a:cubicBezTo>
                    <a:pt x="5418" y="2822"/>
                    <a:pt x="5525" y="3739"/>
                    <a:pt x="5085" y="4453"/>
                  </a:cubicBezTo>
                  <a:cubicBezTo>
                    <a:pt x="5049" y="4501"/>
                    <a:pt x="5061" y="4596"/>
                    <a:pt x="5120" y="4644"/>
                  </a:cubicBezTo>
                  <a:lnTo>
                    <a:pt x="5442" y="4965"/>
                  </a:lnTo>
                  <a:cubicBezTo>
                    <a:pt x="5478" y="5002"/>
                    <a:pt x="5524" y="5016"/>
                    <a:pt x="5567" y="5016"/>
                  </a:cubicBezTo>
                  <a:cubicBezTo>
                    <a:pt x="5594" y="5016"/>
                    <a:pt x="5621" y="5010"/>
                    <a:pt x="5644" y="5001"/>
                  </a:cubicBezTo>
                  <a:cubicBezTo>
                    <a:pt x="5939" y="4824"/>
                    <a:pt x="6267" y="4736"/>
                    <a:pt x="6591" y="4736"/>
                  </a:cubicBezTo>
                  <a:cubicBezTo>
                    <a:pt x="7053" y="4736"/>
                    <a:pt x="7509" y="4913"/>
                    <a:pt x="7859" y="5263"/>
                  </a:cubicBezTo>
                  <a:lnTo>
                    <a:pt x="8859" y="6263"/>
                  </a:lnTo>
                  <a:lnTo>
                    <a:pt x="6299" y="8823"/>
                  </a:lnTo>
                  <a:lnTo>
                    <a:pt x="5299" y="7823"/>
                  </a:lnTo>
                  <a:cubicBezTo>
                    <a:pt x="5073" y="7608"/>
                    <a:pt x="4906" y="7335"/>
                    <a:pt x="4835" y="7037"/>
                  </a:cubicBezTo>
                  <a:cubicBezTo>
                    <a:pt x="4704" y="6561"/>
                    <a:pt x="4775" y="6037"/>
                    <a:pt x="5025" y="5608"/>
                  </a:cubicBezTo>
                  <a:cubicBezTo>
                    <a:pt x="5073" y="5549"/>
                    <a:pt x="5061" y="5465"/>
                    <a:pt x="5001" y="5418"/>
                  </a:cubicBezTo>
                  <a:lnTo>
                    <a:pt x="4668" y="5084"/>
                  </a:lnTo>
                  <a:cubicBezTo>
                    <a:pt x="4634" y="5051"/>
                    <a:pt x="4597" y="5036"/>
                    <a:pt x="4560" y="5036"/>
                  </a:cubicBezTo>
                  <a:cubicBezTo>
                    <a:pt x="4532" y="5036"/>
                    <a:pt x="4503" y="5045"/>
                    <a:pt x="4477" y="5060"/>
                  </a:cubicBezTo>
                  <a:cubicBezTo>
                    <a:pt x="4186" y="5235"/>
                    <a:pt x="3864" y="5321"/>
                    <a:pt x="3543" y="5321"/>
                  </a:cubicBezTo>
                  <a:cubicBezTo>
                    <a:pt x="3077" y="5321"/>
                    <a:pt x="2616" y="5139"/>
                    <a:pt x="2263" y="4787"/>
                  </a:cubicBezTo>
                  <a:lnTo>
                    <a:pt x="1263" y="3798"/>
                  </a:lnTo>
                  <a:lnTo>
                    <a:pt x="3823" y="1239"/>
                  </a:lnTo>
                  <a:close/>
                  <a:moveTo>
                    <a:pt x="9371" y="6192"/>
                  </a:moveTo>
                  <a:lnTo>
                    <a:pt x="9716" y="6537"/>
                  </a:lnTo>
                  <a:lnTo>
                    <a:pt x="6561" y="9692"/>
                  </a:lnTo>
                  <a:lnTo>
                    <a:pt x="6216" y="9347"/>
                  </a:lnTo>
                  <a:lnTo>
                    <a:pt x="9192" y="6370"/>
                  </a:lnTo>
                  <a:lnTo>
                    <a:pt x="9371" y="6192"/>
                  </a:lnTo>
                  <a:close/>
                  <a:moveTo>
                    <a:pt x="3561" y="0"/>
                  </a:moveTo>
                  <a:cubicBezTo>
                    <a:pt x="3513" y="0"/>
                    <a:pt x="3465" y="12"/>
                    <a:pt x="3442" y="36"/>
                  </a:cubicBezTo>
                  <a:lnTo>
                    <a:pt x="2191" y="1286"/>
                  </a:lnTo>
                  <a:cubicBezTo>
                    <a:pt x="2132" y="1346"/>
                    <a:pt x="2132" y="1453"/>
                    <a:pt x="2191" y="1512"/>
                  </a:cubicBezTo>
                  <a:cubicBezTo>
                    <a:pt x="2221" y="1542"/>
                    <a:pt x="2260" y="1557"/>
                    <a:pt x="2299" y="1557"/>
                  </a:cubicBezTo>
                  <a:cubicBezTo>
                    <a:pt x="2337" y="1557"/>
                    <a:pt x="2376" y="1542"/>
                    <a:pt x="2406" y="1512"/>
                  </a:cubicBezTo>
                  <a:lnTo>
                    <a:pt x="3561" y="369"/>
                  </a:lnTo>
                  <a:lnTo>
                    <a:pt x="3894" y="715"/>
                  </a:lnTo>
                  <a:lnTo>
                    <a:pt x="3715" y="893"/>
                  </a:lnTo>
                  <a:lnTo>
                    <a:pt x="917" y="3691"/>
                  </a:lnTo>
                  <a:lnTo>
                    <a:pt x="739" y="3870"/>
                  </a:lnTo>
                  <a:lnTo>
                    <a:pt x="405" y="3525"/>
                  </a:lnTo>
                  <a:lnTo>
                    <a:pt x="1965" y="1965"/>
                  </a:lnTo>
                  <a:cubicBezTo>
                    <a:pt x="2025" y="1905"/>
                    <a:pt x="2025" y="1798"/>
                    <a:pt x="1965" y="1739"/>
                  </a:cubicBezTo>
                  <a:cubicBezTo>
                    <a:pt x="1935" y="1709"/>
                    <a:pt x="1894" y="1694"/>
                    <a:pt x="1852" y="1694"/>
                  </a:cubicBezTo>
                  <a:cubicBezTo>
                    <a:pt x="1810" y="1694"/>
                    <a:pt x="1769" y="1709"/>
                    <a:pt x="1739" y="1739"/>
                  </a:cubicBezTo>
                  <a:lnTo>
                    <a:pt x="60" y="3417"/>
                  </a:lnTo>
                  <a:cubicBezTo>
                    <a:pt x="1" y="3477"/>
                    <a:pt x="1" y="3584"/>
                    <a:pt x="60" y="3644"/>
                  </a:cubicBezTo>
                  <a:lnTo>
                    <a:pt x="620" y="4203"/>
                  </a:lnTo>
                  <a:cubicBezTo>
                    <a:pt x="655" y="4239"/>
                    <a:pt x="703" y="4251"/>
                    <a:pt x="739" y="4251"/>
                  </a:cubicBezTo>
                  <a:cubicBezTo>
                    <a:pt x="786" y="4251"/>
                    <a:pt x="834" y="4239"/>
                    <a:pt x="858" y="4203"/>
                  </a:cubicBezTo>
                  <a:lnTo>
                    <a:pt x="1036" y="4025"/>
                  </a:lnTo>
                  <a:lnTo>
                    <a:pt x="2037" y="5025"/>
                  </a:lnTo>
                  <a:cubicBezTo>
                    <a:pt x="2453" y="5441"/>
                    <a:pt x="3003" y="5657"/>
                    <a:pt x="3558" y="5657"/>
                  </a:cubicBezTo>
                  <a:cubicBezTo>
                    <a:pt x="3892" y="5657"/>
                    <a:pt x="4228" y="5579"/>
                    <a:pt x="4537" y="5418"/>
                  </a:cubicBezTo>
                  <a:lnTo>
                    <a:pt x="4692" y="5560"/>
                  </a:lnTo>
                  <a:cubicBezTo>
                    <a:pt x="4430" y="6037"/>
                    <a:pt x="4370" y="6608"/>
                    <a:pt x="4525" y="7144"/>
                  </a:cubicBezTo>
                  <a:cubicBezTo>
                    <a:pt x="4632" y="7501"/>
                    <a:pt x="4811" y="7811"/>
                    <a:pt x="5073" y="8085"/>
                  </a:cubicBezTo>
                  <a:lnTo>
                    <a:pt x="6073" y="9073"/>
                  </a:lnTo>
                  <a:lnTo>
                    <a:pt x="5894" y="9251"/>
                  </a:lnTo>
                  <a:cubicBezTo>
                    <a:pt x="5835" y="9311"/>
                    <a:pt x="5835" y="9418"/>
                    <a:pt x="5894" y="9478"/>
                  </a:cubicBezTo>
                  <a:lnTo>
                    <a:pt x="6454" y="10049"/>
                  </a:lnTo>
                  <a:cubicBezTo>
                    <a:pt x="6490" y="10073"/>
                    <a:pt x="6537" y="10085"/>
                    <a:pt x="6573" y="10085"/>
                  </a:cubicBezTo>
                  <a:cubicBezTo>
                    <a:pt x="6621" y="10085"/>
                    <a:pt x="6668" y="10073"/>
                    <a:pt x="6692" y="10049"/>
                  </a:cubicBezTo>
                  <a:lnTo>
                    <a:pt x="10073" y="6668"/>
                  </a:lnTo>
                  <a:cubicBezTo>
                    <a:pt x="10121" y="6596"/>
                    <a:pt x="10121" y="6489"/>
                    <a:pt x="10061" y="6430"/>
                  </a:cubicBezTo>
                  <a:lnTo>
                    <a:pt x="9490" y="5858"/>
                  </a:lnTo>
                  <a:cubicBezTo>
                    <a:pt x="9460" y="5828"/>
                    <a:pt x="9421" y="5813"/>
                    <a:pt x="9383" y="5813"/>
                  </a:cubicBezTo>
                  <a:cubicBezTo>
                    <a:pt x="9344" y="5813"/>
                    <a:pt x="9305" y="5828"/>
                    <a:pt x="9276" y="5858"/>
                  </a:cubicBezTo>
                  <a:lnTo>
                    <a:pt x="9097" y="6037"/>
                  </a:lnTo>
                  <a:lnTo>
                    <a:pt x="8097" y="5049"/>
                  </a:lnTo>
                  <a:cubicBezTo>
                    <a:pt x="7683" y="4627"/>
                    <a:pt x="7137" y="4413"/>
                    <a:pt x="6585" y="4413"/>
                  </a:cubicBezTo>
                  <a:cubicBezTo>
                    <a:pt x="6248" y="4413"/>
                    <a:pt x="5908" y="4493"/>
                    <a:pt x="5597" y="4656"/>
                  </a:cubicBezTo>
                  <a:lnTo>
                    <a:pt x="5442" y="4501"/>
                  </a:lnTo>
                  <a:cubicBezTo>
                    <a:pt x="5882" y="3691"/>
                    <a:pt x="5728" y="2679"/>
                    <a:pt x="5061" y="2001"/>
                  </a:cubicBezTo>
                  <a:lnTo>
                    <a:pt x="4061" y="1012"/>
                  </a:lnTo>
                  <a:lnTo>
                    <a:pt x="4239" y="834"/>
                  </a:lnTo>
                  <a:cubicBezTo>
                    <a:pt x="4299" y="774"/>
                    <a:pt x="4299" y="667"/>
                    <a:pt x="4239" y="607"/>
                  </a:cubicBezTo>
                  <a:lnTo>
                    <a:pt x="3680" y="36"/>
                  </a:lnTo>
                  <a:cubicBezTo>
                    <a:pt x="3644" y="12"/>
                    <a:pt x="3596" y="0"/>
                    <a:pt x="35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537;p80"/>
            <p:cNvSpPr/>
            <p:nvPr/>
          </p:nvSpPr>
          <p:spPr>
            <a:xfrm>
              <a:off x="4064914" y="1665805"/>
              <a:ext cx="101123" cy="40012"/>
            </a:xfrm>
            <a:custGeom>
              <a:avLst/>
              <a:gdLst/>
              <a:ahLst/>
              <a:cxnLst/>
              <a:rect l="l" t="t" r="r" b="b"/>
              <a:pathLst>
                <a:path w="3192" h="1263" extrusionOk="0">
                  <a:moveTo>
                    <a:pt x="2703" y="310"/>
                  </a:moveTo>
                  <a:lnTo>
                    <a:pt x="2608" y="417"/>
                  </a:lnTo>
                  <a:cubicBezTo>
                    <a:pt x="2346" y="739"/>
                    <a:pt x="2001" y="941"/>
                    <a:pt x="1631" y="941"/>
                  </a:cubicBezTo>
                  <a:cubicBezTo>
                    <a:pt x="1274" y="941"/>
                    <a:pt x="929" y="774"/>
                    <a:pt x="679" y="477"/>
                  </a:cubicBezTo>
                  <a:cubicBezTo>
                    <a:pt x="679" y="477"/>
                    <a:pt x="619" y="393"/>
                    <a:pt x="548" y="310"/>
                  </a:cubicBezTo>
                  <a:close/>
                  <a:moveTo>
                    <a:pt x="191" y="0"/>
                  </a:moveTo>
                  <a:cubicBezTo>
                    <a:pt x="131" y="0"/>
                    <a:pt x="72" y="24"/>
                    <a:pt x="36" y="84"/>
                  </a:cubicBezTo>
                  <a:cubicBezTo>
                    <a:pt x="0" y="143"/>
                    <a:pt x="24" y="203"/>
                    <a:pt x="48" y="250"/>
                  </a:cubicBezTo>
                  <a:cubicBezTo>
                    <a:pt x="155" y="369"/>
                    <a:pt x="393" y="667"/>
                    <a:pt x="393" y="679"/>
                  </a:cubicBezTo>
                  <a:cubicBezTo>
                    <a:pt x="703" y="1060"/>
                    <a:pt x="1143" y="1262"/>
                    <a:pt x="1584" y="1262"/>
                  </a:cubicBezTo>
                  <a:lnTo>
                    <a:pt x="1620" y="1262"/>
                  </a:lnTo>
                  <a:cubicBezTo>
                    <a:pt x="2072" y="1250"/>
                    <a:pt x="2524" y="1024"/>
                    <a:pt x="2846" y="619"/>
                  </a:cubicBezTo>
                  <a:lnTo>
                    <a:pt x="3132" y="262"/>
                  </a:lnTo>
                  <a:cubicBezTo>
                    <a:pt x="3191" y="203"/>
                    <a:pt x="3191" y="143"/>
                    <a:pt x="3167" y="84"/>
                  </a:cubicBezTo>
                  <a:cubicBezTo>
                    <a:pt x="3132" y="24"/>
                    <a:pt x="3072" y="0"/>
                    <a:pt x="30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538;p80"/>
            <p:cNvSpPr/>
            <p:nvPr/>
          </p:nvSpPr>
          <p:spPr>
            <a:xfrm>
              <a:off x="4162235" y="1749155"/>
              <a:ext cx="101851" cy="60382"/>
            </a:xfrm>
            <a:custGeom>
              <a:avLst/>
              <a:gdLst/>
              <a:ahLst/>
              <a:cxnLst/>
              <a:rect l="l" t="t" r="r" b="b"/>
              <a:pathLst>
                <a:path w="3215" h="1906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536"/>
                    <a:pt x="238" y="786"/>
                    <a:pt x="286" y="834"/>
                  </a:cubicBezTo>
                  <a:lnTo>
                    <a:pt x="1310" y="1858"/>
                  </a:lnTo>
                  <a:cubicBezTo>
                    <a:pt x="1346" y="1894"/>
                    <a:pt x="1381" y="1906"/>
                    <a:pt x="1429" y="1906"/>
                  </a:cubicBezTo>
                  <a:cubicBezTo>
                    <a:pt x="1476" y="1906"/>
                    <a:pt x="1512" y="1894"/>
                    <a:pt x="1548" y="1858"/>
                  </a:cubicBezTo>
                  <a:lnTo>
                    <a:pt x="3143" y="274"/>
                  </a:lnTo>
                  <a:cubicBezTo>
                    <a:pt x="3203" y="239"/>
                    <a:pt x="3215" y="167"/>
                    <a:pt x="3191" y="108"/>
                  </a:cubicBezTo>
                  <a:cubicBezTo>
                    <a:pt x="3155" y="48"/>
                    <a:pt x="3096" y="1"/>
                    <a:pt x="3036" y="1"/>
                  </a:cubicBezTo>
                  <a:lnTo>
                    <a:pt x="1607" y="1"/>
                  </a:lnTo>
                  <a:cubicBezTo>
                    <a:pt x="1524" y="1"/>
                    <a:pt x="1441" y="72"/>
                    <a:pt x="1441" y="167"/>
                  </a:cubicBezTo>
                  <a:cubicBezTo>
                    <a:pt x="1441" y="251"/>
                    <a:pt x="1524" y="334"/>
                    <a:pt x="1607" y="334"/>
                  </a:cubicBezTo>
                  <a:lnTo>
                    <a:pt x="2631" y="334"/>
                  </a:lnTo>
                  <a:lnTo>
                    <a:pt x="1429" y="1537"/>
                  </a:lnTo>
                  <a:lnTo>
                    <a:pt x="500" y="608"/>
                  </a:lnTo>
                  <a:cubicBezTo>
                    <a:pt x="488" y="596"/>
                    <a:pt x="393" y="489"/>
                    <a:pt x="345" y="334"/>
                  </a:cubicBezTo>
                  <a:lnTo>
                    <a:pt x="965" y="334"/>
                  </a:lnTo>
                  <a:cubicBezTo>
                    <a:pt x="1060" y="334"/>
                    <a:pt x="1131" y="251"/>
                    <a:pt x="1131" y="167"/>
                  </a:cubicBezTo>
                  <a:cubicBezTo>
                    <a:pt x="1131" y="72"/>
                    <a:pt x="1060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3291;p81"/>
          <p:cNvGrpSpPr/>
          <p:nvPr/>
        </p:nvGrpSpPr>
        <p:grpSpPr>
          <a:xfrm>
            <a:off x="9151115" y="2348130"/>
            <a:ext cx="656908" cy="472630"/>
            <a:chOff x="6637117" y="3397843"/>
            <a:chExt cx="353735" cy="254504"/>
          </a:xfrm>
        </p:grpSpPr>
        <p:sp>
          <p:nvSpPr>
            <p:cNvPr id="130" name="Google Shape;13292;p81"/>
            <p:cNvSpPr/>
            <p:nvPr/>
          </p:nvSpPr>
          <p:spPr>
            <a:xfrm>
              <a:off x="6637117" y="3397843"/>
              <a:ext cx="353735" cy="254504"/>
            </a:xfrm>
            <a:custGeom>
              <a:avLst/>
              <a:gdLst/>
              <a:ahLst/>
              <a:cxnLst/>
              <a:rect l="l" t="t" r="r" b="b"/>
              <a:pathLst>
                <a:path w="11122" h="8002" extrusionOk="0">
                  <a:moveTo>
                    <a:pt x="1941" y="358"/>
                  </a:moveTo>
                  <a:cubicBezTo>
                    <a:pt x="2001" y="358"/>
                    <a:pt x="2048" y="405"/>
                    <a:pt x="2048" y="465"/>
                  </a:cubicBezTo>
                  <a:lnTo>
                    <a:pt x="2025" y="810"/>
                  </a:lnTo>
                  <a:lnTo>
                    <a:pt x="1334" y="810"/>
                  </a:lnTo>
                  <a:lnTo>
                    <a:pt x="1334" y="465"/>
                  </a:lnTo>
                  <a:cubicBezTo>
                    <a:pt x="1334" y="405"/>
                    <a:pt x="1370" y="358"/>
                    <a:pt x="1429" y="358"/>
                  </a:cubicBezTo>
                  <a:close/>
                  <a:moveTo>
                    <a:pt x="10002" y="1179"/>
                  </a:moveTo>
                  <a:cubicBezTo>
                    <a:pt x="10061" y="1179"/>
                    <a:pt x="10109" y="1227"/>
                    <a:pt x="10109" y="1286"/>
                  </a:cubicBezTo>
                  <a:lnTo>
                    <a:pt x="10097" y="1596"/>
                  </a:lnTo>
                  <a:lnTo>
                    <a:pt x="8752" y="1596"/>
                  </a:lnTo>
                  <a:lnTo>
                    <a:pt x="8752" y="1286"/>
                  </a:lnTo>
                  <a:cubicBezTo>
                    <a:pt x="8752" y="1227"/>
                    <a:pt x="8799" y="1179"/>
                    <a:pt x="8859" y="1179"/>
                  </a:cubicBezTo>
                  <a:close/>
                  <a:moveTo>
                    <a:pt x="1417" y="0"/>
                  </a:moveTo>
                  <a:cubicBezTo>
                    <a:pt x="1179" y="0"/>
                    <a:pt x="989" y="203"/>
                    <a:pt x="989" y="441"/>
                  </a:cubicBezTo>
                  <a:lnTo>
                    <a:pt x="989" y="774"/>
                  </a:lnTo>
                  <a:lnTo>
                    <a:pt x="846" y="774"/>
                  </a:lnTo>
                  <a:cubicBezTo>
                    <a:pt x="655" y="774"/>
                    <a:pt x="477" y="834"/>
                    <a:pt x="334" y="953"/>
                  </a:cubicBezTo>
                  <a:cubicBezTo>
                    <a:pt x="251" y="1012"/>
                    <a:pt x="251" y="1120"/>
                    <a:pt x="298" y="1191"/>
                  </a:cubicBezTo>
                  <a:cubicBezTo>
                    <a:pt x="332" y="1238"/>
                    <a:pt x="382" y="1259"/>
                    <a:pt x="431" y="1259"/>
                  </a:cubicBezTo>
                  <a:cubicBezTo>
                    <a:pt x="468" y="1259"/>
                    <a:pt x="506" y="1247"/>
                    <a:pt x="536" y="1227"/>
                  </a:cubicBezTo>
                  <a:cubicBezTo>
                    <a:pt x="644" y="1132"/>
                    <a:pt x="756" y="1114"/>
                    <a:pt x="865" y="1114"/>
                  </a:cubicBezTo>
                  <a:cubicBezTo>
                    <a:pt x="932" y="1114"/>
                    <a:pt x="998" y="1121"/>
                    <a:pt x="1062" y="1121"/>
                  </a:cubicBezTo>
                  <a:cubicBezTo>
                    <a:pt x="1077" y="1121"/>
                    <a:pt x="1093" y="1121"/>
                    <a:pt x="1108" y="1120"/>
                  </a:cubicBezTo>
                  <a:lnTo>
                    <a:pt x="2489" y="1120"/>
                  </a:lnTo>
                  <a:cubicBezTo>
                    <a:pt x="2751" y="1120"/>
                    <a:pt x="2977" y="1346"/>
                    <a:pt x="2977" y="1608"/>
                  </a:cubicBezTo>
                  <a:lnTo>
                    <a:pt x="2977" y="2239"/>
                  </a:lnTo>
                  <a:cubicBezTo>
                    <a:pt x="2977" y="2322"/>
                    <a:pt x="3049" y="2405"/>
                    <a:pt x="3144" y="2405"/>
                  </a:cubicBezTo>
                  <a:cubicBezTo>
                    <a:pt x="3227" y="2405"/>
                    <a:pt x="3311" y="2322"/>
                    <a:pt x="3311" y="2239"/>
                  </a:cubicBezTo>
                  <a:lnTo>
                    <a:pt x="3311" y="1929"/>
                  </a:lnTo>
                  <a:lnTo>
                    <a:pt x="10311" y="1929"/>
                  </a:lnTo>
                  <a:cubicBezTo>
                    <a:pt x="10573" y="1941"/>
                    <a:pt x="10776" y="2167"/>
                    <a:pt x="10776" y="2417"/>
                  </a:cubicBezTo>
                  <a:lnTo>
                    <a:pt x="10776" y="2608"/>
                  </a:lnTo>
                  <a:lnTo>
                    <a:pt x="10490" y="2608"/>
                  </a:lnTo>
                  <a:cubicBezTo>
                    <a:pt x="10407" y="2608"/>
                    <a:pt x="10335" y="2679"/>
                    <a:pt x="10335" y="2774"/>
                  </a:cubicBezTo>
                  <a:cubicBezTo>
                    <a:pt x="10335" y="2858"/>
                    <a:pt x="10407" y="2941"/>
                    <a:pt x="10490" y="2941"/>
                  </a:cubicBezTo>
                  <a:lnTo>
                    <a:pt x="10776" y="2941"/>
                  </a:lnTo>
                  <a:lnTo>
                    <a:pt x="10776" y="6846"/>
                  </a:lnTo>
                  <a:lnTo>
                    <a:pt x="10014" y="6846"/>
                  </a:lnTo>
                  <a:cubicBezTo>
                    <a:pt x="9764" y="6846"/>
                    <a:pt x="9573" y="6644"/>
                    <a:pt x="9573" y="6406"/>
                  </a:cubicBezTo>
                  <a:lnTo>
                    <a:pt x="9573" y="3382"/>
                  </a:lnTo>
                  <a:cubicBezTo>
                    <a:pt x="9573" y="3191"/>
                    <a:pt x="9704" y="3013"/>
                    <a:pt x="9883" y="2953"/>
                  </a:cubicBezTo>
                  <a:cubicBezTo>
                    <a:pt x="9978" y="2917"/>
                    <a:pt x="10014" y="2834"/>
                    <a:pt x="9990" y="2739"/>
                  </a:cubicBezTo>
                  <a:cubicBezTo>
                    <a:pt x="9962" y="2675"/>
                    <a:pt x="9907" y="2632"/>
                    <a:pt x="9839" y="2632"/>
                  </a:cubicBezTo>
                  <a:cubicBezTo>
                    <a:pt x="9819" y="2632"/>
                    <a:pt x="9797" y="2635"/>
                    <a:pt x="9776" y="2644"/>
                  </a:cubicBezTo>
                  <a:cubicBezTo>
                    <a:pt x="9454" y="2739"/>
                    <a:pt x="9228" y="3036"/>
                    <a:pt x="9228" y="3382"/>
                  </a:cubicBezTo>
                  <a:lnTo>
                    <a:pt x="9228" y="6406"/>
                  </a:lnTo>
                  <a:cubicBezTo>
                    <a:pt x="9228" y="6835"/>
                    <a:pt x="9573" y="7180"/>
                    <a:pt x="10002" y="7180"/>
                  </a:cubicBezTo>
                  <a:lnTo>
                    <a:pt x="10764" y="7180"/>
                  </a:lnTo>
                  <a:cubicBezTo>
                    <a:pt x="10764" y="7442"/>
                    <a:pt x="10538" y="7668"/>
                    <a:pt x="10276" y="7668"/>
                  </a:cubicBezTo>
                  <a:lnTo>
                    <a:pt x="3132" y="7668"/>
                  </a:lnTo>
                  <a:cubicBezTo>
                    <a:pt x="3203" y="7573"/>
                    <a:pt x="3251" y="7466"/>
                    <a:pt x="3275" y="7335"/>
                  </a:cubicBezTo>
                  <a:cubicBezTo>
                    <a:pt x="3287" y="7251"/>
                    <a:pt x="3227" y="7156"/>
                    <a:pt x="3144" y="7144"/>
                  </a:cubicBezTo>
                  <a:cubicBezTo>
                    <a:pt x="3136" y="7143"/>
                    <a:pt x="3128" y="7143"/>
                    <a:pt x="3120" y="7143"/>
                  </a:cubicBezTo>
                  <a:cubicBezTo>
                    <a:pt x="3035" y="7143"/>
                    <a:pt x="2964" y="7199"/>
                    <a:pt x="2953" y="7275"/>
                  </a:cubicBezTo>
                  <a:cubicBezTo>
                    <a:pt x="2906" y="7501"/>
                    <a:pt x="2691" y="7668"/>
                    <a:pt x="2477" y="7668"/>
                  </a:cubicBezTo>
                  <a:lnTo>
                    <a:pt x="751" y="7668"/>
                  </a:lnTo>
                  <a:cubicBezTo>
                    <a:pt x="513" y="7632"/>
                    <a:pt x="334" y="7430"/>
                    <a:pt x="334" y="7180"/>
                  </a:cubicBezTo>
                  <a:lnTo>
                    <a:pt x="334" y="2548"/>
                  </a:lnTo>
                  <a:lnTo>
                    <a:pt x="334" y="1691"/>
                  </a:lnTo>
                  <a:cubicBezTo>
                    <a:pt x="334" y="1596"/>
                    <a:pt x="251" y="1524"/>
                    <a:pt x="167" y="1524"/>
                  </a:cubicBezTo>
                  <a:cubicBezTo>
                    <a:pt x="72" y="1524"/>
                    <a:pt x="1" y="1596"/>
                    <a:pt x="1" y="1691"/>
                  </a:cubicBezTo>
                  <a:lnTo>
                    <a:pt x="1" y="7180"/>
                  </a:lnTo>
                  <a:cubicBezTo>
                    <a:pt x="1" y="7585"/>
                    <a:pt x="298" y="7918"/>
                    <a:pt x="691" y="7978"/>
                  </a:cubicBezTo>
                  <a:cubicBezTo>
                    <a:pt x="703" y="7978"/>
                    <a:pt x="727" y="7978"/>
                    <a:pt x="751" y="8001"/>
                  </a:cubicBezTo>
                  <a:lnTo>
                    <a:pt x="10276" y="8001"/>
                  </a:lnTo>
                  <a:cubicBezTo>
                    <a:pt x="10716" y="8001"/>
                    <a:pt x="11085" y="7620"/>
                    <a:pt x="11085" y="7180"/>
                  </a:cubicBezTo>
                  <a:lnTo>
                    <a:pt x="11085" y="2405"/>
                  </a:lnTo>
                  <a:cubicBezTo>
                    <a:pt x="11121" y="2001"/>
                    <a:pt x="10823" y="1655"/>
                    <a:pt x="10442" y="1596"/>
                  </a:cubicBezTo>
                  <a:lnTo>
                    <a:pt x="10442" y="1262"/>
                  </a:lnTo>
                  <a:cubicBezTo>
                    <a:pt x="10442" y="1024"/>
                    <a:pt x="10240" y="834"/>
                    <a:pt x="10002" y="834"/>
                  </a:cubicBezTo>
                  <a:lnTo>
                    <a:pt x="8859" y="834"/>
                  </a:lnTo>
                  <a:cubicBezTo>
                    <a:pt x="8621" y="834"/>
                    <a:pt x="8430" y="1024"/>
                    <a:pt x="8430" y="1262"/>
                  </a:cubicBezTo>
                  <a:lnTo>
                    <a:pt x="8430" y="1584"/>
                  </a:lnTo>
                  <a:lnTo>
                    <a:pt x="7966" y="1584"/>
                  </a:lnTo>
                  <a:lnTo>
                    <a:pt x="7621" y="834"/>
                  </a:lnTo>
                  <a:cubicBezTo>
                    <a:pt x="7502" y="572"/>
                    <a:pt x="7240" y="405"/>
                    <a:pt x="6942" y="405"/>
                  </a:cubicBezTo>
                  <a:lnTo>
                    <a:pt x="5597" y="405"/>
                  </a:lnTo>
                  <a:cubicBezTo>
                    <a:pt x="5358" y="405"/>
                    <a:pt x="5120" y="524"/>
                    <a:pt x="4989" y="715"/>
                  </a:cubicBezTo>
                  <a:cubicBezTo>
                    <a:pt x="4930" y="798"/>
                    <a:pt x="4966" y="893"/>
                    <a:pt x="5037" y="941"/>
                  </a:cubicBezTo>
                  <a:cubicBezTo>
                    <a:pt x="5064" y="963"/>
                    <a:pt x="5096" y="974"/>
                    <a:pt x="5128" y="974"/>
                  </a:cubicBezTo>
                  <a:cubicBezTo>
                    <a:pt x="5181" y="974"/>
                    <a:pt x="5234" y="945"/>
                    <a:pt x="5263" y="893"/>
                  </a:cubicBezTo>
                  <a:cubicBezTo>
                    <a:pt x="5335" y="798"/>
                    <a:pt x="5466" y="715"/>
                    <a:pt x="5597" y="715"/>
                  </a:cubicBezTo>
                  <a:lnTo>
                    <a:pt x="6942" y="715"/>
                  </a:lnTo>
                  <a:cubicBezTo>
                    <a:pt x="7109" y="715"/>
                    <a:pt x="7252" y="810"/>
                    <a:pt x="7323" y="953"/>
                  </a:cubicBezTo>
                  <a:lnTo>
                    <a:pt x="7609" y="1572"/>
                  </a:lnTo>
                  <a:lnTo>
                    <a:pt x="4942" y="1572"/>
                  </a:lnTo>
                  <a:lnTo>
                    <a:pt x="4989" y="1465"/>
                  </a:lnTo>
                  <a:cubicBezTo>
                    <a:pt x="5037" y="1370"/>
                    <a:pt x="4989" y="1286"/>
                    <a:pt x="4918" y="1239"/>
                  </a:cubicBezTo>
                  <a:cubicBezTo>
                    <a:pt x="4891" y="1225"/>
                    <a:pt x="4866" y="1219"/>
                    <a:pt x="4841" y="1219"/>
                  </a:cubicBezTo>
                  <a:cubicBezTo>
                    <a:pt x="4779" y="1219"/>
                    <a:pt x="4726" y="1259"/>
                    <a:pt x="4692" y="1310"/>
                  </a:cubicBezTo>
                  <a:lnTo>
                    <a:pt x="4573" y="1572"/>
                  </a:lnTo>
                  <a:lnTo>
                    <a:pt x="3311" y="1572"/>
                  </a:lnTo>
                  <a:cubicBezTo>
                    <a:pt x="3299" y="1131"/>
                    <a:pt x="2918" y="774"/>
                    <a:pt x="2489" y="774"/>
                  </a:cubicBezTo>
                  <a:lnTo>
                    <a:pt x="2358" y="774"/>
                  </a:lnTo>
                  <a:lnTo>
                    <a:pt x="2358" y="441"/>
                  </a:lnTo>
                  <a:cubicBezTo>
                    <a:pt x="2358" y="203"/>
                    <a:pt x="2168" y="0"/>
                    <a:pt x="191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293;p81"/>
            <p:cNvSpPr/>
            <p:nvPr/>
          </p:nvSpPr>
          <p:spPr>
            <a:xfrm>
              <a:off x="6732532" y="3484925"/>
              <a:ext cx="10273" cy="129923"/>
            </a:xfrm>
            <a:custGeom>
              <a:avLst/>
              <a:gdLst/>
              <a:ahLst/>
              <a:cxnLst/>
              <a:rect l="l" t="t" r="r" b="b"/>
              <a:pathLst>
                <a:path w="323" h="4085" extrusionOk="0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3918"/>
                  </a:lnTo>
                  <a:cubicBezTo>
                    <a:pt x="1" y="4013"/>
                    <a:pt x="72" y="4085"/>
                    <a:pt x="156" y="4085"/>
                  </a:cubicBezTo>
                  <a:cubicBezTo>
                    <a:pt x="251" y="4085"/>
                    <a:pt x="322" y="4013"/>
                    <a:pt x="322" y="3918"/>
                  </a:cubicBezTo>
                  <a:lnTo>
                    <a:pt x="322" y="167"/>
                  </a:lnTo>
                  <a:cubicBezTo>
                    <a:pt x="322" y="84"/>
                    <a:pt x="251" y="1"/>
                    <a:pt x="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94;p81"/>
            <p:cNvSpPr/>
            <p:nvPr/>
          </p:nvSpPr>
          <p:spPr>
            <a:xfrm>
              <a:off x="6903707" y="3467591"/>
              <a:ext cx="38293" cy="29483"/>
            </a:xfrm>
            <a:custGeom>
              <a:avLst/>
              <a:gdLst/>
              <a:ahLst/>
              <a:cxnLst/>
              <a:rect l="l" t="t" r="r" b="b"/>
              <a:pathLst>
                <a:path w="1204" h="927" extrusionOk="0">
                  <a:moveTo>
                    <a:pt x="728" y="0"/>
                  </a:moveTo>
                  <a:cubicBezTo>
                    <a:pt x="676" y="0"/>
                    <a:pt x="625" y="26"/>
                    <a:pt x="596" y="70"/>
                  </a:cubicBezTo>
                  <a:cubicBezTo>
                    <a:pt x="536" y="153"/>
                    <a:pt x="572" y="248"/>
                    <a:pt x="644" y="296"/>
                  </a:cubicBezTo>
                  <a:cubicBezTo>
                    <a:pt x="775" y="391"/>
                    <a:pt x="703" y="593"/>
                    <a:pt x="548" y="593"/>
                  </a:cubicBezTo>
                  <a:cubicBezTo>
                    <a:pt x="453" y="593"/>
                    <a:pt x="370" y="510"/>
                    <a:pt x="394" y="403"/>
                  </a:cubicBezTo>
                  <a:cubicBezTo>
                    <a:pt x="405" y="308"/>
                    <a:pt x="346" y="224"/>
                    <a:pt x="251" y="212"/>
                  </a:cubicBezTo>
                  <a:cubicBezTo>
                    <a:pt x="238" y="209"/>
                    <a:pt x="225" y="207"/>
                    <a:pt x="213" y="207"/>
                  </a:cubicBezTo>
                  <a:cubicBezTo>
                    <a:pt x="141" y="207"/>
                    <a:pt x="70" y="262"/>
                    <a:pt x="60" y="343"/>
                  </a:cubicBezTo>
                  <a:cubicBezTo>
                    <a:pt x="1" y="653"/>
                    <a:pt x="239" y="927"/>
                    <a:pt x="548" y="927"/>
                  </a:cubicBezTo>
                  <a:cubicBezTo>
                    <a:pt x="1013" y="927"/>
                    <a:pt x="1203" y="308"/>
                    <a:pt x="822" y="34"/>
                  </a:cubicBezTo>
                  <a:cubicBezTo>
                    <a:pt x="794" y="11"/>
                    <a:pt x="761" y="0"/>
                    <a:pt x="72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295;p81"/>
            <p:cNvSpPr/>
            <p:nvPr/>
          </p:nvSpPr>
          <p:spPr>
            <a:xfrm>
              <a:off x="6750725" y="3461739"/>
              <a:ext cx="177249" cy="177345"/>
            </a:xfrm>
            <a:custGeom>
              <a:avLst/>
              <a:gdLst/>
              <a:ahLst/>
              <a:cxnLst/>
              <a:rect l="l" t="t" r="r" b="b"/>
              <a:pathLst>
                <a:path w="5573" h="5576" extrusionOk="0">
                  <a:moveTo>
                    <a:pt x="2753" y="0"/>
                  </a:moveTo>
                  <a:cubicBezTo>
                    <a:pt x="2168" y="0"/>
                    <a:pt x="1571" y="186"/>
                    <a:pt x="1048" y="599"/>
                  </a:cubicBezTo>
                  <a:cubicBezTo>
                    <a:pt x="977" y="658"/>
                    <a:pt x="953" y="765"/>
                    <a:pt x="1013" y="837"/>
                  </a:cubicBezTo>
                  <a:cubicBezTo>
                    <a:pt x="1049" y="881"/>
                    <a:pt x="1103" y="906"/>
                    <a:pt x="1156" y="906"/>
                  </a:cubicBezTo>
                  <a:cubicBezTo>
                    <a:pt x="1190" y="906"/>
                    <a:pt x="1223" y="896"/>
                    <a:pt x="1251" y="873"/>
                  </a:cubicBezTo>
                  <a:cubicBezTo>
                    <a:pt x="1711" y="505"/>
                    <a:pt x="2238" y="339"/>
                    <a:pt x="2753" y="339"/>
                  </a:cubicBezTo>
                  <a:cubicBezTo>
                    <a:pt x="4023" y="339"/>
                    <a:pt x="5227" y="1342"/>
                    <a:pt x="5227" y="2790"/>
                  </a:cubicBezTo>
                  <a:cubicBezTo>
                    <a:pt x="5227" y="3373"/>
                    <a:pt x="5013" y="3921"/>
                    <a:pt x="4668" y="4361"/>
                  </a:cubicBezTo>
                  <a:cubicBezTo>
                    <a:pt x="4203" y="4933"/>
                    <a:pt x="3501" y="5242"/>
                    <a:pt x="2775" y="5242"/>
                  </a:cubicBezTo>
                  <a:cubicBezTo>
                    <a:pt x="1417" y="5242"/>
                    <a:pt x="322" y="4147"/>
                    <a:pt x="322" y="2790"/>
                  </a:cubicBezTo>
                  <a:cubicBezTo>
                    <a:pt x="322" y="2242"/>
                    <a:pt x="501" y="1730"/>
                    <a:pt x="822" y="1301"/>
                  </a:cubicBezTo>
                  <a:cubicBezTo>
                    <a:pt x="882" y="1230"/>
                    <a:pt x="870" y="1123"/>
                    <a:pt x="798" y="1075"/>
                  </a:cubicBezTo>
                  <a:cubicBezTo>
                    <a:pt x="763" y="1050"/>
                    <a:pt x="727" y="1038"/>
                    <a:pt x="692" y="1038"/>
                  </a:cubicBezTo>
                  <a:cubicBezTo>
                    <a:pt x="644" y="1038"/>
                    <a:pt x="600" y="1062"/>
                    <a:pt x="572" y="1111"/>
                  </a:cubicBezTo>
                  <a:cubicBezTo>
                    <a:pt x="203" y="1599"/>
                    <a:pt x="0" y="2182"/>
                    <a:pt x="0" y="2790"/>
                  </a:cubicBezTo>
                  <a:cubicBezTo>
                    <a:pt x="0" y="4325"/>
                    <a:pt x="1251" y="5576"/>
                    <a:pt x="2787" y="5576"/>
                  </a:cubicBezTo>
                  <a:cubicBezTo>
                    <a:pt x="3620" y="5576"/>
                    <a:pt x="4394" y="5195"/>
                    <a:pt x="4930" y="4575"/>
                  </a:cubicBezTo>
                  <a:cubicBezTo>
                    <a:pt x="5346" y="4087"/>
                    <a:pt x="5573" y="3444"/>
                    <a:pt x="5573" y="2790"/>
                  </a:cubicBezTo>
                  <a:cubicBezTo>
                    <a:pt x="5564" y="1130"/>
                    <a:pt x="4194" y="0"/>
                    <a:pt x="27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296;p81"/>
            <p:cNvSpPr/>
            <p:nvPr/>
          </p:nvSpPr>
          <p:spPr>
            <a:xfrm>
              <a:off x="6778363" y="3495166"/>
              <a:ext cx="134090" cy="110681"/>
            </a:xfrm>
            <a:custGeom>
              <a:avLst/>
              <a:gdLst/>
              <a:ahLst/>
              <a:cxnLst/>
              <a:rect l="l" t="t" r="r" b="b"/>
              <a:pathLst>
                <a:path w="4216" h="3480" extrusionOk="0">
                  <a:moveTo>
                    <a:pt x="1906" y="0"/>
                  </a:moveTo>
                  <a:cubicBezTo>
                    <a:pt x="834" y="0"/>
                    <a:pt x="1" y="965"/>
                    <a:pt x="179" y="2024"/>
                  </a:cubicBezTo>
                  <a:cubicBezTo>
                    <a:pt x="190" y="2100"/>
                    <a:pt x="271" y="2157"/>
                    <a:pt x="348" y="2157"/>
                  </a:cubicBezTo>
                  <a:cubicBezTo>
                    <a:pt x="355" y="2157"/>
                    <a:pt x="363" y="2156"/>
                    <a:pt x="370" y="2155"/>
                  </a:cubicBezTo>
                  <a:cubicBezTo>
                    <a:pt x="465" y="2143"/>
                    <a:pt x="525" y="2048"/>
                    <a:pt x="501" y="1965"/>
                  </a:cubicBezTo>
                  <a:cubicBezTo>
                    <a:pt x="348" y="1037"/>
                    <a:pt x="1082" y="310"/>
                    <a:pt x="1901" y="310"/>
                  </a:cubicBezTo>
                  <a:cubicBezTo>
                    <a:pt x="2228" y="310"/>
                    <a:pt x="2568" y="426"/>
                    <a:pt x="2870" y="691"/>
                  </a:cubicBezTo>
                  <a:cubicBezTo>
                    <a:pt x="3442" y="1215"/>
                    <a:pt x="3477" y="2108"/>
                    <a:pt x="2941" y="2691"/>
                  </a:cubicBezTo>
                  <a:cubicBezTo>
                    <a:pt x="2660" y="2994"/>
                    <a:pt x="2278" y="3142"/>
                    <a:pt x="1899" y="3142"/>
                  </a:cubicBezTo>
                  <a:cubicBezTo>
                    <a:pt x="1444" y="3142"/>
                    <a:pt x="993" y="2928"/>
                    <a:pt x="727" y="2512"/>
                  </a:cubicBezTo>
                  <a:cubicBezTo>
                    <a:pt x="696" y="2466"/>
                    <a:pt x="645" y="2435"/>
                    <a:pt x="590" y="2435"/>
                  </a:cubicBezTo>
                  <a:cubicBezTo>
                    <a:pt x="561" y="2435"/>
                    <a:pt x="530" y="2444"/>
                    <a:pt x="501" y="2465"/>
                  </a:cubicBezTo>
                  <a:cubicBezTo>
                    <a:pt x="429" y="2512"/>
                    <a:pt x="405" y="2620"/>
                    <a:pt x="465" y="2691"/>
                  </a:cubicBezTo>
                  <a:cubicBezTo>
                    <a:pt x="803" y="3212"/>
                    <a:pt x="1362" y="3480"/>
                    <a:pt x="1924" y="3480"/>
                  </a:cubicBezTo>
                  <a:cubicBezTo>
                    <a:pt x="2390" y="3480"/>
                    <a:pt x="2858" y="3295"/>
                    <a:pt x="3203" y="2917"/>
                  </a:cubicBezTo>
                  <a:cubicBezTo>
                    <a:pt x="4215" y="1810"/>
                    <a:pt x="3418" y="0"/>
                    <a:pt x="19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297;p81"/>
            <p:cNvSpPr/>
            <p:nvPr/>
          </p:nvSpPr>
          <p:spPr>
            <a:xfrm>
              <a:off x="6820791" y="3521501"/>
              <a:ext cx="49997" cy="41665"/>
            </a:xfrm>
            <a:custGeom>
              <a:avLst/>
              <a:gdLst/>
              <a:ahLst/>
              <a:cxnLst/>
              <a:rect l="l" t="t" r="r" b="b"/>
              <a:pathLst>
                <a:path w="1572" h="1310" extrusionOk="0">
                  <a:moveTo>
                    <a:pt x="756" y="0"/>
                  </a:moveTo>
                  <a:cubicBezTo>
                    <a:pt x="743" y="0"/>
                    <a:pt x="729" y="2"/>
                    <a:pt x="715" y="6"/>
                  </a:cubicBezTo>
                  <a:cubicBezTo>
                    <a:pt x="203" y="101"/>
                    <a:pt x="0" y="744"/>
                    <a:pt x="381" y="1113"/>
                  </a:cubicBezTo>
                  <a:cubicBezTo>
                    <a:pt x="506" y="1244"/>
                    <a:pt x="676" y="1309"/>
                    <a:pt x="845" y="1309"/>
                  </a:cubicBezTo>
                  <a:cubicBezTo>
                    <a:pt x="1015" y="1309"/>
                    <a:pt x="1185" y="1244"/>
                    <a:pt x="1310" y="1113"/>
                  </a:cubicBezTo>
                  <a:cubicBezTo>
                    <a:pt x="1524" y="911"/>
                    <a:pt x="1572" y="613"/>
                    <a:pt x="1453" y="363"/>
                  </a:cubicBezTo>
                  <a:cubicBezTo>
                    <a:pt x="1418" y="301"/>
                    <a:pt x="1356" y="266"/>
                    <a:pt x="1293" y="266"/>
                  </a:cubicBezTo>
                  <a:cubicBezTo>
                    <a:pt x="1271" y="266"/>
                    <a:pt x="1248" y="270"/>
                    <a:pt x="1226" y="280"/>
                  </a:cubicBezTo>
                  <a:cubicBezTo>
                    <a:pt x="1155" y="327"/>
                    <a:pt x="1107" y="422"/>
                    <a:pt x="1155" y="506"/>
                  </a:cubicBezTo>
                  <a:cubicBezTo>
                    <a:pt x="1215" y="625"/>
                    <a:pt x="1191" y="791"/>
                    <a:pt x="1096" y="899"/>
                  </a:cubicBezTo>
                  <a:cubicBezTo>
                    <a:pt x="1024" y="964"/>
                    <a:pt x="938" y="997"/>
                    <a:pt x="851" y="997"/>
                  </a:cubicBezTo>
                  <a:cubicBezTo>
                    <a:pt x="765" y="997"/>
                    <a:pt x="679" y="964"/>
                    <a:pt x="607" y="899"/>
                  </a:cubicBezTo>
                  <a:cubicBezTo>
                    <a:pt x="417" y="696"/>
                    <a:pt x="524" y="375"/>
                    <a:pt x="774" y="327"/>
                  </a:cubicBezTo>
                  <a:cubicBezTo>
                    <a:pt x="869" y="315"/>
                    <a:pt x="929" y="220"/>
                    <a:pt x="905" y="137"/>
                  </a:cubicBezTo>
                  <a:cubicBezTo>
                    <a:pt x="895" y="56"/>
                    <a:pt x="833" y="0"/>
                    <a:pt x="7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2712;p81"/>
          <p:cNvGrpSpPr/>
          <p:nvPr/>
        </p:nvGrpSpPr>
        <p:grpSpPr>
          <a:xfrm>
            <a:off x="5772245" y="2325430"/>
            <a:ext cx="613260" cy="613015"/>
            <a:chOff x="2667058" y="1500293"/>
            <a:chExt cx="330231" cy="359015"/>
          </a:xfrm>
        </p:grpSpPr>
        <p:sp>
          <p:nvSpPr>
            <p:cNvPr id="138" name="Google Shape;12713;p81"/>
            <p:cNvSpPr/>
            <p:nvPr/>
          </p:nvSpPr>
          <p:spPr>
            <a:xfrm>
              <a:off x="2944239" y="1581714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2714;p81"/>
            <p:cNvSpPr/>
            <p:nvPr/>
          </p:nvSpPr>
          <p:spPr>
            <a:xfrm>
              <a:off x="2667058" y="1500293"/>
              <a:ext cx="330231" cy="359015"/>
            </a:xfrm>
            <a:custGeom>
              <a:avLst/>
              <a:gdLst/>
              <a:ahLst/>
              <a:cxnLst/>
              <a:rect l="l" t="t" r="r" b="b"/>
              <a:pathLst>
                <a:path w="10383" h="11288" extrusionOk="0">
                  <a:moveTo>
                    <a:pt x="1036" y="322"/>
                  </a:moveTo>
                  <a:lnTo>
                    <a:pt x="1036" y="1048"/>
                  </a:lnTo>
                  <a:lnTo>
                    <a:pt x="322" y="1048"/>
                  </a:lnTo>
                  <a:lnTo>
                    <a:pt x="322" y="322"/>
                  </a:lnTo>
                  <a:close/>
                  <a:moveTo>
                    <a:pt x="5561" y="334"/>
                  </a:moveTo>
                  <a:lnTo>
                    <a:pt x="5561" y="1048"/>
                  </a:lnTo>
                  <a:lnTo>
                    <a:pt x="4846" y="1048"/>
                  </a:lnTo>
                  <a:lnTo>
                    <a:pt x="4846" y="334"/>
                  </a:lnTo>
                  <a:close/>
                  <a:moveTo>
                    <a:pt x="10049" y="334"/>
                  </a:moveTo>
                  <a:lnTo>
                    <a:pt x="10049" y="1048"/>
                  </a:lnTo>
                  <a:lnTo>
                    <a:pt x="9335" y="1048"/>
                  </a:lnTo>
                  <a:lnTo>
                    <a:pt x="9335" y="334"/>
                  </a:lnTo>
                  <a:close/>
                  <a:moveTo>
                    <a:pt x="8799" y="1905"/>
                  </a:moveTo>
                  <a:lnTo>
                    <a:pt x="8799" y="1905"/>
                  </a:lnTo>
                  <a:cubicBezTo>
                    <a:pt x="8740" y="2381"/>
                    <a:pt x="8728" y="2536"/>
                    <a:pt x="8728" y="2560"/>
                  </a:cubicBezTo>
                  <a:lnTo>
                    <a:pt x="8549" y="2381"/>
                  </a:lnTo>
                  <a:lnTo>
                    <a:pt x="8311" y="2143"/>
                  </a:lnTo>
                  <a:lnTo>
                    <a:pt x="8132" y="1965"/>
                  </a:lnTo>
                  <a:lnTo>
                    <a:pt x="8132" y="1965"/>
                  </a:lnTo>
                  <a:cubicBezTo>
                    <a:pt x="8140" y="1967"/>
                    <a:pt x="8153" y="1969"/>
                    <a:pt x="8173" y="1969"/>
                  </a:cubicBezTo>
                  <a:cubicBezTo>
                    <a:pt x="8242" y="1969"/>
                    <a:pt x="8402" y="1951"/>
                    <a:pt x="8799" y="1905"/>
                  </a:cubicBezTo>
                  <a:close/>
                  <a:moveTo>
                    <a:pt x="7061" y="3048"/>
                  </a:moveTo>
                  <a:lnTo>
                    <a:pt x="7656" y="3644"/>
                  </a:lnTo>
                  <a:cubicBezTo>
                    <a:pt x="7156" y="3703"/>
                    <a:pt x="7347" y="3679"/>
                    <a:pt x="6989" y="3727"/>
                  </a:cubicBezTo>
                  <a:cubicBezTo>
                    <a:pt x="6989" y="3727"/>
                    <a:pt x="7001" y="3644"/>
                    <a:pt x="7061" y="3048"/>
                  </a:cubicBezTo>
                  <a:close/>
                  <a:moveTo>
                    <a:pt x="1036" y="5299"/>
                  </a:moveTo>
                  <a:lnTo>
                    <a:pt x="1036" y="6013"/>
                  </a:lnTo>
                  <a:lnTo>
                    <a:pt x="322" y="6013"/>
                  </a:lnTo>
                  <a:lnTo>
                    <a:pt x="322" y="5299"/>
                  </a:lnTo>
                  <a:close/>
                  <a:moveTo>
                    <a:pt x="10049" y="5299"/>
                  </a:moveTo>
                  <a:lnTo>
                    <a:pt x="10049" y="6013"/>
                  </a:lnTo>
                  <a:lnTo>
                    <a:pt x="9335" y="6013"/>
                  </a:lnTo>
                  <a:lnTo>
                    <a:pt x="9335" y="5299"/>
                  </a:lnTo>
                  <a:close/>
                  <a:moveTo>
                    <a:pt x="6728" y="3227"/>
                  </a:moveTo>
                  <a:lnTo>
                    <a:pt x="6656" y="3894"/>
                  </a:lnTo>
                  <a:cubicBezTo>
                    <a:pt x="6644" y="4001"/>
                    <a:pt x="6751" y="4096"/>
                    <a:pt x="6847" y="4096"/>
                  </a:cubicBezTo>
                  <a:lnTo>
                    <a:pt x="7418" y="4036"/>
                  </a:lnTo>
                  <a:lnTo>
                    <a:pt x="7418" y="10418"/>
                  </a:lnTo>
                  <a:lnTo>
                    <a:pt x="5906" y="10418"/>
                  </a:lnTo>
                  <a:lnTo>
                    <a:pt x="5906" y="10061"/>
                  </a:lnTo>
                  <a:cubicBezTo>
                    <a:pt x="5906" y="9978"/>
                    <a:pt x="5823" y="9894"/>
                    <a:pt x="5739" y="9894"/>
                  </a:cubicBezTo>
                  <a:lnTo>
                    <a:pt x="4680" y="9894"/>
                  </a:lnTo>
                  <a:cubicBezTo>
                    <a:pt x="4596" y="9894"/>
                    <a:pt x="4513" y="9978"/>
                    <a:pt x="4513" y="10061"/>
                  </a:cubicBezTo>
                  <a:lnTo>
                    <a:pt x="4513" y="10418"/>
                  </a:lnTo>
                  <a:lnTo>
                    <a:pt x="1394" y="10418"/>
                  </a:lnTo>
                  <a:lnTo>
                    <a:pt x="1394" y="10061"/>
                  </a:lnTo>
                  <a:cubicBezTo>
                    <a:pt x="1394" y="9978"/>
                    <a:pt x="1322" y="9894"/>
                    <a:pt x="1227" y="9894"/>
                  </a:cubicBezTo>
                  <a:lnTo>
                    <a:pt x="870" y="9894"/>
                  </a:lnTo>
                  <a:lnTo>
                    <a:pt x="870" y="6346"/>
                  </a:lnTo>
                  <a:lnTo>
                    <a:pt x="1227" y="6346"/>
                  </a:lnTo>
                  <a:cubicBezTo>
                    <a:pt x="1322" y="6346"/>
                    <a:pt x="1394" y="6263"/>
                    <a:pt x="1394" y="6180"/>
                  </a:cubicBezTo>
                  <a:lnTo>
                    <a:pt x="1394" y="5120"/>
                  </a:lnTo>
                  <a:cubicBezTo>
                    <a:pt x="1394" y="5025"/>
                    <a:pt x="1322" y="4953"/>
                    <a:pt x="1227" y="4953"/>
                  </a:cubicBezTo>
                  <a:lnTo>
                    <a:pt x="870" y="4953"/>
                  </a:lnTo>
                  <a:lnTo>
                    <a:pt x="870" y="3227"/>
                  </a:lnTo>
                  <a:close/>
                  <a:moveTo>
                    <a:pt x="9002" y="834"/>
                  </a:moveTo>
                  <a:lnTo>
                    <a:pt x="9002" y="1191"/>
                  </a:lnTo>
                  <a:cubicBezTo>
                    <a:pt x="9002" y="1274"/>
                    <a:pt x="9073" y="1358"/>
                    <a:pt x="9156" y="1358"/>
                  </a:cubicBezTo>
                  <a:lnTo>
                    <a:pt x="9514" y="1358"/>
                  </a:lnTo>
                  <a:lnTo>
                    <a:pt x="9514" y="4929"/>
                  </a:lnTo>
                  <a:lnTo>
                    <a:pt x="9156" y="4929"/>
                  </a:lnTo>
                  <a:cubicBezTo>
                    <a:pt x="9073" y="4929"/>
                    <a:pt x="9002" y="5001"/>
                    <a:pt x="9002" y="5084"/>
                  </a:cubicBezTo>
                  <a:lnTo>
                    <a:pt x="9002" y="6144"/>
                  </a:lnTo>
                  <a:cubicBezTo>
                    <a:pt x="9002" y="6239"/>
                    <a:pt x="9073" y="6311"/>
                    <a:pt x="9156" y="6311"/>
                  </a:cubicBezTo>
                  <a:lnTo>
                    <a:pt x="9514" y="6311"/>
                  </a:lnTo>
                  <a:lnTo>
                    <a:pt x="9514" y="9870"/>
                  </a:lnTo>
                  <a:lnTo>
                    <a:pt x="9156" y="9870"/>
                  </a:lnTo>
                  <a:cubicBezTo>
                    <a:pt x="9073" y="9894"/>
                    <a:pt x="9002" y="9978"/>
                    <a:pt x="9002" y="10061"/>
                  </a:cubicBezTo>
                  <a:lnTo>
                    <a:pt x="9002" y="10418"/>
                  </a:lnTo>
                  <a:lnTo>
                    <a:pt x="7716" y="10418"/>
                  </a:lnTo>
                  <a:lnTo>
                    <a:pt x="7716" y="3977"/>
                  </a:lnTo>
                  <a:lnTo>
                    <a:pt x="8049" y="3929"/>
                  </a:lnTo>
                  <a:cubicBezTo>
                    <a:pt x="8180" y="3917"/>
                    <a:pt x="8240" y="3739"/>
                    <a:pt x="8144" y="3644"/>
                  </a:cubicBezTo>
                  <a:lnTo>
                    <a:pt x="7728" y="3227"/>
                  </a:lnTo>
                  <a:lnTo>
                    <a:pt x="8323" y="2632"/>
                  </a:lnTo>
                  <a:cubicBezTo>
                    <a:pt x="8728" y="3024"/>
                    <a:pt x="8740" y="3096"/>
                    <a:pt x="8859" y="3096"/>
                  </a:cubicBezTo>
                  <a:cubicBezTo>
                    <a:pt x="8954" y="3096"/>
                    <a:pt x="9025" y="3036"/>
                    <a:pt x="9025" y="2953"/>
                  </a:cubicBezTo>
                  <a:lnTo>
                    <a:pt x="9025" y="2929"/>
                  </a:lnTo>
                  <a:cubicBezTo>
                    <a:pt x="9025" y="2882"/>
                    <a:pt x="9061" y="2667"/>
                    <a:pt x="9180" y="1715"/>
                  </a:cubicBezTo>
                  <a:cubicBezTo>
                    <a:pt x="9192" y="1608"/>
                    <a:pt x="9097" y="1512"/>
                    <a:pt x="8978" y="1512"/>
                  </a:cubicBezTo>
                  <a:lnTo>
                    <a:pt x="7763" y="1667"/>
                  </a:lnTo>
                  <a:cubicBezTo>
                    <a:pt x="7632" y="1679"/>
                    <a:pt x="7573" y="1858"/>
                    <a:pt x="7656" y="1953"/>
                  </a:cubicBezTo>
                  <a:lnTo>
                    <a:pt x="8085" y="2381"/>
                  </a:lnTo>
                  <a:lnTo>
                    <a:pt x="7513" y="2965"/>
                  </a:lnTo>
                  <a:lnTo>
                    <a:pt x="7406" y="2858"/>
                  </a:lnTo>
                  <a:lnTo>
                    <a:pt x="7073" y="2524"/>
                  </a:lnTo>
                  <a:cubicBezTo>
                    <a:pt x="7041" y="2493"/>
                    <a:pt x="7001" y="2478"/>
                    <a:pt x="6962" y="2478"/>
                  </a:cubicBezTo>
                  <a:cubicBezTo>
                    <a:pt x="6884" y="2478"/>
                    <a:pt x="6807" y="2536"/>
                    <a:pt x="6799" y="2632"/>
                  </a:cubicBezTo>
                  <a:lnTo>
                    <a:pt x="6763" y="2858"/>
                  </a:lnTo>
                  <a:lnTo>
                    <a:pt x="870" y="2858"/>
                  </a:lnTo>
                  <a:lnTo>
                    <a:pt x="870" y="1358"/>
                  </a:lnTo>
                  <a:lnTo>
                    <a:pt x="1227" y="1358"/>
                  </a:lnTo>
                  <a:cubicBezTo>
                    <a:pt x="1322" y="1358"/>
                    <a:pt x="1394" y="1274"/>
                    <a:pt x="1394" y="1191"/>
                  </a:cubicBezTo>
                  <a:lnTo>
                    <a:pt x="1394" y="834"/>
                  </a:lnTo>
                  <a:lnTo>
                    <a:pt x="4513" y="834"/>
                  </a:lnTo>
                  <a:lnTo>
                    <a:pt x="4513" y="1191"/>
                  </a:lnTo>
                  <a:cubicBezTo>
                    <a:pt x="4513" y="1274"/>
                    <a:pt x="4596" y="1358"/>
                    <a:pt x="4680" y="1358"/>
                  </a:cubicBezTo>
                  <a:lnTo>
                    <a:pt x="5739" y="1358"/>
                  </a:lnTo>
                  <a:cubicBezTo>
                    <a:pt x="5823" y="1358"/>
                    <a:pt x="5906" y="1274"/>
                    <a:pt x="5906" y="1191"/>
                  </a:cubicBezTo>
                  <a:lnTo>
                    <a:pt x="5906" y="834"/>
                  </a:lnTo>
                  <a:close/>
                  <a:moveTo>
                    <a:pt x="1036" y="10228"/>
                  </a:moveTo>
                  <a:lnTo>
                    <a:pt x="1036" y="10942"/>
                  </a:lnTo>
                  <a:lnTo>
                    <a:pt x="322" y="10942"/>
                  </a:lnTo>
                  <a:lnTo>
                    <a:pt x="322" y="10228"/>
                  </a:lnTo>
                  <a:close/>
                  <a:moveTo>
                    <a:pt x="5561" y="10228"/>
                  </a:moveTo>
                  <a:lnTo>
                    <a:pt x="5561" y="10942"/>
                  </a:lnTo>
                  <a:lnTo>
                    <a:pt x="4846" y="10942"/>
                  </a:lnTo>
                  <a:lnTo>
                    <a:pt x="4846" y="10228"/>
                  </a:lnTo>
                  <a:close/>
                  <a:moveTo>
                    <a:pt x="10049" y="10228"/>
                  </a:moveTo>
                  <a:lnTo>
                    <a:pt x="10049" y="10942"/>
                  </a:lnTo>
                  <a:lnTo>
                    <a:pt x="9335" y="10942"/>
                  </a:lnTo>
                  <a:lnTo>
                    <a:pt x="9335" y="10228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1215"/>
                  </a:lnTo>
                  <a:cubicBezTo>
                    <a:pt x="0" y="1310"/>
                    <a:pt x="84" y="1381"/>
                    <a:pt x="167" y="1381"/>
                  </a:cubicBezTo>
                  <a:lnTo>
                    <a:pt x="524" y="1381"/>
                  </a:lnTo>
                  <a:lnTo>
                    <a:pt x="524" y="4953"/>
                  </a:lnTo>
                  <a:lnTo>
                    <a:pt x="167" y="4953"/>
                  </a:lnTo>
                  <a:cubicBezTo>
                    <a:pt x="84" y="4953"/>
                    <a:pt x="0" y="5025"/>
                    <a:pt x="0" y="5120"/>
                  </a:cubicBezTo>
                  <a:lnTo>
                    <a:pt x="0" y="6180"/>
                  </a:lnTo>
                  <a:cubicBezTo>
                    <a:pt x="0" y="6263"/>
                    <a:pt x="84" y="6346"/>
                    <a:pt x="167" y="6346"/>
                  </a:cubicBezTo>
                  <a:lnTo>
                    <a:pt x="524" y="6346"/>
                  </a:lnTo>
                  <a:lnTo>
                    <a:pt x="524" y="9894"/>
                  </a:lnTo>
                  <a:lnTo>
                    <a:pt x="167" y="9894"/>
                  </a:lnTo>
                  <a:cubicBezTo>
                    <a:pt x="84" y="9894"/>
                    <a:pt x="0" y="9978"/>
                    <a:pt x="0" y="10061"/>
                  </a:cubicBezTo>
                  <a:lnTo>
                    <a:pt x="0" y="11121"/>
                  </a:lnTo>
                  <a:cubicBezTo>
                    <a:pt x="0" y="11204"/>
                    <a:pt x="84" y="11287"/>
                    <a:pt x="167" y="11287"/>
                  </a:cubicBezTo>
                  <a:lnTo>
                    <a:pt x="1227" y="11287"/>
                  </a:lnTo>
                  <a:cubicBezTo>
                    <a:pt x="1322" y="11287"/>
                    <a:pt x="1394" y="11204"/>
                    <a:pt x="1394" y="11121"/>
                  </a:cubicBezTo>
                  <a:lnTo>
                    <a:pt x="1394" y="10763"/>
                  </a:lnTo>
                  <a:lnTo>
                    <a:pt x="4513" y="10763"/>
                  </a:lnTo>
                  <a:lnTo>
                    <a:pt x="4513" y="11121"/>
                  </a:lnTo>
                  <a:cubicBezTo>
                    <a:pt x="4513" y="11204"/>
                    <a:pt x="4596" y="11287"/>
                    <a:pt x="4680" y="11287"/>
                  </a:cubicBezTo>
                  <a:lnTo>
                    <a:pt x="5739" y="11287"/>
                  </a:lnTo>
                  <a:cubicBezTo>
                    <a:pt x="5823" y="11287"/>
                    <a:pt x="5906" y="11204"/>
                    <a:pt x="5906" y="11121"/>
                  </a:cubicBezTo>
                  <a:lnTo>
                    <a:pt x="5906" y="10763"/>
                  </a:lnTo>
                  <a:lnTo>
                    <a:pt x="9002" y="10763"/>
                  </a:lnTo>
                  <a:lnTo>
                    <a:pt x="9002" y="11121"/>
                  </a:lnTo>
                  <a:cubicBezTo>
                    <a:pt x="9002" y="11204"/>
                    <a:pt x="9073" y="11287"/>
                    <a:pt x="9156" y="11287"/>
                  </a:cubicBezTo>
                  <a:lnTo>
                    <a:pt x="10216" y="11287"/>
                  </a:lnTo>
                  <a:cubicBezTo>
                    <a:pt x="10311" y="11287"/>
                    <a:pt x="10383" y="11204"/>
                    <a:pt x="10383" y="11121"/>
                  </a:cubicBezTo>
                  <a:lnTo>
                    <a:pt x="10383" y="10061"/>
                  </a:lnTo>
                  <a:cubicBezTo>
                    <a:pt x="10383" y="9978"/>
                    <a:pt x="10311" y="9894"/>
                    <a:pt x="10216" y="9894"/>
                  </a:cubicBezTo>
                  <a:lnTo>
                    <a:pt x="9859" y="9894"/>
                  </a:lnTo>
                  <a:lnTo>
                    <a:pt x="9859" y="6346"/>
                  </a:lnTo>
                  <a:lnTo>
                    <a:pt x="10216" y="6346"/>
                  </a:lnTo>
                  <a:cubicBezTo>
                    <a:pt x="10311" y="6346"/>
                    <a:pt x="10383" y="6263"/>
                    <a:pt x="10383" y="6180"/>
                  </a:cubicBezTo>
                  <a:lnTo>
                    <a:pt x="10383" y="5120"/>
                  </a:lnTo>
                  <a:cubicBezTo>
                    <a:pt x="10383" y="5025"/>
                    <a:pt x="10311" y="4953"/>
                    <a:pt x="10216" y="4953"/>
                  </a:cubicBezTo>
                  <a:lnTo>
                    <a:pt x="9859" y="4953"/>
                  </a:lnTo>
                  <a:lnTo>
                    <a:pt x="9859" y="1381"/>
                  </a:lnTo>
                  <a:lnTo>
                    <a:pt x="10216" y="1381"/>
                  </a:lnTo>
                  <a:cubicBezTo>
                    <a:pt x="10311" y="1381"/>
                    <a:pt x="10383" y="1310"/>
                    <a:pt x="10383" y="1215"/>
                  </a:cubicBezTo>
                  <a:lnTo>
                    <a:pt x="10383" y="167"/>
                  </a:lnTo>
                  <a:cubicBezTo>
                    <a:pt x="10383" y="72"/>
                    <a:pt x="10311" y="0"/>
                    <a:pt x="10216" y="0"/>
                  </a:cubicBezTo>
                  <a:lnTo>
                    <a:pt x="9156" y="0"/>
                  </a:lnTo>
                  <a:cubicBezTo>
                    <a:pt x="9073" y="0"/>
                    <a:pt x="9002" y="72"/>
                    <a:pt x="9002" y="167"/>
                  </a:cubicBezTo>
                  <a:lnTo>
                    <a:pt x="9002" y="524"/>
                  </a:lnTo>
                  <a:lnTo>
                    <a:pt x="5882" y="524"/>
                  </a:lnTo>
                  <a:lnTo>
                    <a:pt x="5882" y="167"/>
                  </a:lnTo>
                  <a:cubicBezTo>
                    <a:pt x="5882" y="72"/>
                    <a:pt x="5811" y="0"/>
                    <a:pt x="5727" y="0"/>
                  </a:cubicBezTo>
                  <a:lnTo>
                    <a:pt x="4680" y="0"/>
                  </a:lnTo>
                  <a:cubicBezTo>
                    <a:pt x="4596" y="0"/>
                    <a:pt x="4513" y="72"/>
                    <a:pt x="4513" y="167"/>
                  </a:cubicBezTo>
                  <a:lnTo>
                    <a:pt x="4513" y="524"/>
                  </a:lnTo>
                  <a:lnTo>
                    <a:pt x="1394" y="524"/>
                  </a:lnTo>
                  <a:lnTo>
                    <a:pt x="1394" y="167"/>
                  </a:lnTo>
                  <a:cubicBezTo>
                    <a:pt x="1394" y="72"/>
                    <a:pt x="1322" y="0"/>
                    <a:pt x="122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2715;p81"/>
            <p:cNvSpPr/>
            <p:nvPr/>
          </p:nvSpPr>
          <p:spPr>
            <a:xfrm>
              <a:off x="2925696" y="1563140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2716;p81"/>
            <p:cNvSpPr/>
            <p:nvPr/>
          </p:nvSpPr>
          <p:spPr>
            <a:xfrm>
              <a:off x="2953717" y="1594563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2717;p81"/>
            <p:cNvSpPr/>
            <p:nvPr/>
          </p:nvSpPr>
          <p:spPr>
            <a:xfrm>
              <a:off x="2953717" y="1594182"/>
              <a:ext cx="32" cy="413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2718;p81"/>
            <p:cNvSpPr/>
            <p:nvPr/>
          </p:nvSpPr>
          <p:spPr>
            <a:xfrm>
              <a:off x="2925696" y="1563140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2719;p81"/>
            <p:cNvSpPr/>
            <p:nvPr/>
          </p:nvSpPr>
          <p:spPr>
            <a:xfrm>
              <a:off x="2925696" y="1563140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2720;p81"/>
            <p:cNvSpPr/>
            <p:nvPr/>
          </p:nvSpPr>
          <p:spPr>
            <a:xfrm>
              <a:off x="2953717" y="1594182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2721;p81"/>
            <p:cNvSpPr/>
            <p:nvPr/>
          </p:nvSpPr>
          <p:spPr>
            <a:xfrm>
              <a:off x="2953717" y="1594182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2722;p81"/>
            <p:cNvSpPr/>
            <p:nvPr/>
          </p:nvSpPr>
          <p:spPr>
            <a:xfrm>
              <a:off x="2923788" y="1576403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2723;p81"/>
            <p:cNvSpPr/>
            <p:nvPr/>
          </p:nvSpPr>
          <p:spPr>
            <a:xfrm>
              <a:off x="2953717" y="1594182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2724;p81"/>
            <p:cNvSpPr/>
            <p:nvPr/>
          </p:nvSpPr>
          <p:spPr>
            <a:xfrm>
              <a:off x="2953717" y="1594182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2725;p81"/>
            <p:cNvSpPr/>
            <p:nvPr/>
          </p:nvSpPr>
          <p:spPr>
            <a:xfrm>
              <a:off x="2953717" y="1594182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2726;p81"/>
            <p:cNvSpPr/>
            <p:nvPr/>
          </p:nvSpPr>
          <p:spPr>
            <a:xfrm>
              <a:off x="2923438" y="1576784"/>
              <a:ext cx="0" cy="32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2727;p81"/>
            <p:cNvSpPr/>
            <p:nvPr/>
          </p:nvSpPr>
          <p:spPr>
            <a:xfrm>
              <a:off x="2792783" y="1631298"/>
              <a:ext cx="87877" cy="101140"/>
            </a:xfrm>
            <a:custGeom>
              <a:avLst/>
              <a:gdLst/>
              <a:ahLst/>
              <a:cxnLst/>
              <a:rect l="l" t="t" r="r" b="b"/>
              <a:pathLst>
                <a:path w="2763" h="3180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2167" y="334"/>
                  </a:lnTo>
                  <a:cubicBezTo>
                    <a:pt x="2310" y="334"/>
                    <a:pt x="2429" y="453"/>
                    <a:pt x="2429" y="584"/>
                  </a:cubicBezTo>
                  <a:lnTo>
                    <a:pt x="2429" y="3013"/>
                  </a:lnTo>
                  <a:cubicBezTo>
                    <a:pt x="2429" y="3096"/>
                    <a:pt x="2501" y="3180"/>
                    <a:pt x="2584" y="3180"/>
                  </a:cubicBezTo>
                  <a:cubicBezTo>
                    <a:pt x="2679" y="3180"/>
                    <a:pt x="2751" y="3096"/>
                    <a:pt x="2751" y="3013"/>
                  </a:cubicBezTo>
                  <a:lnTo>
                    <a:pt x="2751" y="584"/>
                  </a:lnTo>
                  <a:cubicBezTo>
                    <a:pt x="2763" y="275"/>
                    <a:pt x="2501" y="1"/>
                    <a:pt x="2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2728;p81"/>
            <p:cNvSpPr/>
            <p:nvPr/>
          </p:nvSpPr>
          <p:spPr>
            <a:xfrm>
              <a:off x="2715147" y="1631298"/>
              <a:ext cx="66695" cy="122735"/>
            </a:xfrm>
            <a:custGeom>
              <a:avLst/>
              <a:gdLst/>
              <a:ahLst/>
              <a:cxnLst/>
              <a:rect l="l" t="t" r="r" b="b"/>
              <a:pathLst>
                <a:path w="2097" h="3859" extrusionOk="0">
                  <a:moveTo>
                    <a:pt x="596" y="1"/>
                  </a:moveTo>
                  <a:cubicBezTo>
                    <a:pt x="263" y="1"/>
                    <a:pt x="1" y="275"/>
                    <a:pt x="1" y="596"/>
                  </a:cubicBezTo>
                  <a:lnTo>
                    <a:pt x="1" y="3692"/>
                  </a:lnTo>
                  <a:cubicBezTo>
                    <a:pt x="1" y="3787"/>
                    <a:pt x="72" y="3858"/>
                    <a:pt x="167" y="3858"/>
                  </a:cubicBezTo>
                  <a:cubicBezTo>
                    <a:pt x="251" y="3858"/>
                    <a:pt x="322" y="3787"/>
                    <a:pt x="322" y="3692"/>
                  </a:cubicBezTo>
                  <a:lnTo>
                    <a:pt x="322" y="596"/>
                  </a:lnTo>
                  <a:cubicBezTo>
                    <a:pt x="322" y="453"/>
                    <a:pt x="441" y="346"/>
                    <a:pt x="584" y="346"/>
                  </a:cubicBezTo>
                  <a:lnTo>
                    <a:pt x="1917" y="346"/>
                  </a:lnTo>
                  <a:cubicBezTo>
                    <a:pt x="2013" y="346"/>
                    <a:pt x="2084" y="275"/>
                    <a:pt x="2084" y="179"/>
                  </a:cubicBezTo>
                  <a:cubicBezTo>
                    <a:pt x="2096" y="72"/>
                    <a:pt x="2025" y="1"/>
                    <a:pt x="19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2729;p81"/>
            <p:cNvSpPr/>
            <p:nvPr/>
          </p:nvSpPr>
          <p:spPr>
            <a:xfrm>
              <a:off x="2715911" y="1707789"/>
              <a:ext cx="166277" cy="93570"/>
            </a:xfrm>
            <a:custGeom>
              <a:avLst/>
              <a:gdLst/>
              <a:ahLst/>
              <a:cxnLst/>
              <a:rect l="l" t="t" r="r" b="b"/>
              <a:pathLst>
                <a:path w="5228" h="2942" extrusionOk="0">
                  <a:moveTo>
                    <a:pt x="2001" y="358"/>
                  </a:moveTo>
                  <a:cubicBezTo>
                    <a:pt x="2132" y="358"/>
                    <a:pt x="2239" y="429"/>
                    <a:pt x="2298" y="537"/>
                  </a:cubicBezTo>
                  <a:lnTo>
                    <a:pt x="2596" y="1132"/>
                  </a:lnTo>
                  <a:cubicBezTo>
                    <a:pt x="2429" y="1287"/>
                    <a:pt x="2215" y="1382"/>
                    <a:pt x="2001" y="1382"/>
                  </a:cubicBezTo>
                  <a:cubicBezTo>
                    <a:pt x="1763" y="1382"/>
                    <a:pt x="1548" y="1287"/>
                    <a:pt x="1382" y="1132"/>
                  </a:cubicBezTo>
                  <a:lnTo>
                    <a:pt x="1703" y="537"/>
                  </a:lnTo>
                  <a:cubicBezTo>
                    <a:pt x="1763" y="418"/>
                    <a:pt x="1870" y="358"/>
                    <a:pt x="2001" y="358"/>
                  </a:cubicBezTo>
                  <a:close/>
                  <a:moveTo>
                    <a:pt x="2739" y="1453"/>
                  </a:moveTo>
                  <a:lnTo>
                    <a:pt x="3334" y="2632"/>
                  </a:lnTo>
                  <a:lnTo>
                    <a:pt x="631" y="2632"/>
                  </a:lnTo>
                  <a:lnTo>
                    <a:pt x="1227" y="1453"/>
                  </a:lnTo>
                  <a:cubicBezTo>
                    <a:pt x="1429" y="1632"/>
                    <a:pt x="1703" y="1739"/>
                    <a:pt x="1989" y="1739"/>
                  </a:cubicBezTo>
                  <a:cubicBezTo>
                    <a:pt x="2263" y="1739"/>
                    <a:pt x="2536" y="1632"/>
                    <a:pt x="2739" y="1453"/>
                  </a:cubicBezTo>
                  <a:close/>
                  <a:moveTo>
                    <a:pt x="2001" y="1"/>
                  </a:moveTo>
                  <a:cubicBezTo>
                    <a:pt x="1739" y="1"/>
                    <a:pt x="1524" y="132"/>
                    <a:pt x="1405" y="370"/>
                  </a:cubicBezTo>
                  <a:lnTo>
                    <a:pt x="1048" y="1072"/>
                  </a:lnTo>
                  <a:lnTo>
                    <a:pt x="346" y="2454"/>
                  </a:lnTo>
                  <a:cubicBezTo>
                    <a:pt x="334" y="2418"/>
                    <a:pt x="334" y="2382"/>
                    <a:pt x="334" y="2346"/>
                  </a:cubicBezTo>
                  <a:lnTo>
                    <a:pt x="334" y="1930"/>
                  </a:lnTo>
                  <a:cubicBezTo>
                    <a:pt x="334" y="1834"/>
                    <a:pt x="250" y="1763"/>
                    <a:pt x="167" y="1763"/>
                  </a:cubicBezTo>
                  <a:cubicBezTo>
                    <a:pt x="72" y="1763"/>
                    <a:pt x="0" y="1834"/>
                    <a:pt x="0" y="1930"/>
                  </a:cubicBezTo>
                  <a:lnTo>
                    <a:pt x="0" y="2346"/>
                  </a:lnTo>
                  <a:cubicBezTo>
                    <a:pt x="0" y="2680"/>
                    <a:pt x="274" y="2942"/>
                    <a:pt x="596" y="2942"/>
                  </a:cubicBezTo>
                  <a:lnTo>
                    <a:pt x="4632" y="2942"/>
                  </a:lnTo>
                  <a:cubicBezTo>
                    <a:pt x="4953" y="2942"/>
                    <a:pt x="5227" y="2680"/>
                    <a:pt x="5227" y="2346"/>
                  </a:cubicBezTo>
                  <a:lnTo>
                    <a:pt x="5227" y="1263"/>
                  </a:lnTo>
                  <a:cubicBezTo>
                    <a:pt x="5180" y="1191"/>
                    <a:pt x="5108" y="1108"/>
                    <a:pt x="5025" y="1108"/>
                  </a:cubicBezTo>
                  <a:cubicBezTo>
                    <a:pt x="4930" y="1108"/>
                    <a:pt x="4858" y="1191"/>
                    <a:pt x="4858" y="1275"/>
                  </a:cubicBezTo>
                  <a:lnTo>
                    <a:pt x="4858" y="2358"/>
                  </a:lnTo>
                  <a:cubicBezTo>
                    <a:pt x="4858" y="2513"/>
                    <a:pt x="4739" y="2620"/>
                    <a:pt x="4596" y="2620"/>
                  </a:cubicBezTo>
                  <a:lnTo>
                    <a:pt x="3739" y="2620"/>
                  </a:lnTo>
                  <a:lnTo>
                    <a:pt x="2608" y="370"/>
                  </a:lnTo>
                  <a:cubicBezTo>
                    <a:pt x="2548" y="251"/>
                    <a:pt x="2465" y="156"/>
                    <a:pt x="2358" y="96"/>
                  </a:cubicBezTo>
                  <a:cubicBezTo>
                    <a:pt x="2251" y="37"/>
                    <a:pt x="2132" y="1"/>
                    <a:pt x="20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2730;p81"/>
            <p:cNvSpPr/>
            <p:nvPr/>
          </p:nvSpPr>
          <p:spPr>
            <a:xfrm>
              <a:off x="2799589" y="1654706"/>
              <a:ext cx="61384" cy="62974"/>
            </a:xfrm>
            <a:custGeom>
              <a:avLst/>
              <a:gdLst/>
              <a:ahLst/>
              <a:cxnLst/>
              <a:rect l="l" t="t" r="r" b="b"/>
              <a:pathLst>
                <a:path w="1930" h="1980" extrusionOk="0">
                  <a:moveTo>
                    <a:pt x="644" y="432"/>
                  </a:moveTo>
                  <a:cubicBezTo>
                    <a:pt x="608" y="932"/>
                    <a:pt x="965" y="1384"/>
                    <a:pt x="1441" y="1467"/>
                  </a:cubicBezTo>
                  <a:cubicBezTo>
                    <a:pt x="1322" y="1587"/>
                    <a:pt x="1167" y="1646"/>
                    <a:pt x="989" y="1646"/>
                  </a:cubicBezTo>
                  <a:cubicBezTo>
                    <a:pt x="620" y="1646"/>
                    <a:pt x="334" y="1348"/>
                    <a:pt x="334" y="991"/>
                  </a:cubicBezTo>
                  <a:cubicBezTo>
                    <a:pt x="334" y="753"/>
                    <a:pt x="453" y="551"/>
                    <a:pt x="644" y="432"/>
                  </a:cubicBezTo>
                  <a:close/>
                  <a:moveTo>
                    <a:pt x="898" y="0"/>
                  </a:moveTo>
                  <a:cubicBezTo>
                    <a:pt x="889" y="0"/>
                    <a:pt x="880" y="1"/>
                    <a:pt x="870" y="3"/>
                  </a:cubicBezTo>
                  <a:cubicBezTo>
                    <a:pt x="382" y="74"/>
                    <a:pt x="1" y="491"/>
                    <a:pt x="1" y="979"/>
                  </a:cubicBezTo>
                  <a:cubicBezTo>
                    <a:pt x="1" y="1527"/>
                    <a:pt x="453" y="1979"/>
                    <a:pt x="1001" y="1979"/>
                  </a:cubicBezTo>
                  <a:cubicBezTo>
                    <a:pt x="1406" y="1979"/>
                    <a:pt x="1763" y="1741"/>
                    <a:pt x="1918" y="1384"/>
                  </a:cubicBezTo>
                  <a:cubicBezTo>
                    <a:pt x="1929" y="1336"/>
                    <a:pt x="1929" y="1265"/>
                    <a:pt x="1894" y="1217"/>
                  </a:cubicBezTo>
                  <a:cubicBezTo>
                    <a:pt x="1874" y="1178"/>
                    <a:pt x="1830" y="1155"/>
                    <a:pt x="1768" y="1155"/>
                  </a:cubicBezTo>
                  <a:cubicBezTo>
                    <a:pt x="1755" y="1155"/>
                    <a:pt x="1741" y="1156"/>
                    <a:pt x="1727" y="1158"/>
                  </a:cubicBezTo>
                  <a:lnTo>
                    <a:pt x="1644" y="1158"/>
                  </a:lnTo>
                  <a:cubicBezTo>
                    <a:pt x="1275" y="1158"/>
                    <a:pt x="989" y="860"/>
                    <a:pt x="989" y="503"/>
                  </a:cubicBezTo>
                  <a:cubicBezTo>
                    <a:pt x="989" y="420"/>
                    <a:pt x="1001" y="324"/>
                    <a:pt x="1048" y="241"/>
                  </a:cubicBezTo>
                  <a:cubicBezTo>
                    <a:pt x="1092" y="131"/>
                    <a:pt x="1014" y="0"/>
                    <a:pt x="89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1521;p79"/>
          <p:cNvGrpSpPr/>
          <p:nvPr/>
        </p:nvGrpSpPr>
        <p:grpSpPr>
          <a:xfrm>
            <a:off x="5737244" y="4370606"/>
            <a:ext cx="688994" cy="410015"/>
            <a:chOff x="5318259" y="2982111"/>
            <a:chExt cx="371013" cy="220787"/>
          </a:xfrm>
        </p:grpSpPr>
        <p:sp>
          <p:nvSpPr>
            <p:cNvPr id="164" name="Google Shape;11522;p79"/>
            <p:cNvSpPr/>
            <p:nvPr/>
          </p:nvSpPr>
          <p:spPr>
            <a:xfrm>
              <a:off x="5364123" y="3021546"/>
              <a:ext cx="58372" cy="18396"/>
            </a:xfrm>
            <a:custGeom>
              <a:avLst/>
              <a:gdLst/>
              <a:ahLst/>
              <a:cxnLst/>
              <a:rect l="l" t="t" r="r" b="b"/>
              <a:pathLst>
                <a:path w="1834" h="578" extrusionOk="0">
                  <a:moveTo>
                    <a:pt x="674" y="0"/>
                  </a:moveTo>
                  <a:cubicBezTo>
                    <a:pt x="513" y="0"/>
                    <a:pt x="335" y="16"/>
                    <a:pt x="143" y="54"/>
                  </a:cubicBezTo>
                  <a:cubicBezTo>
                    <a:pt x="60" y="66"/>
                    <a:pt x="0" y="149"/>
                    <a:pt x="0" y="220"/>
                  </a:cubicBezTo>
                  <a:lnTo>
                    <a:pt x="0" y="399"/>
                  </a:lnTo>
                  <a:cubicBezTo>
                    <a:pt x="0" y="482"/>
                    <a:pt x="72" y="566"/>
                    <a:pt x="167" y="566"/>
                  </a:cubicBezTo>
                  <a:cubicBezTo>
                    <a:pt x="250" y="566"/>
                    <a:pt x="334" y="482"/>
                    <a:pt x="334" y="399"/>
                  </a:cubicBezTo>
                  <a:lnTo>
                    <a:pt x="334" y="351"/>
                  </a:lnTo>
                  <a:cubicBezTo>
                    <a:pt x="453" y="332"/>
                    <a:pt x="564" y="324"/>
                    <a:pt x="666" y="324"/>
                  </a:cubicBezTo>
                  <a:cubicBezTo>
                    <a:pt x="878" y="324"/>
                    <a:pt x="1050" y="359"/>
                    <a:pt x="1179" y="399"/>
                  </a:cubicBezTo>
                  <a:cubicBezTo>
                    <a:pt x="1405" y="459"/>
                    <a:pt x="1536" y="530"/>
                    <a:pt x="1536" y="542"/>
                  </a:cubicBezTo>
                  <a:cubicBezTo>
                    <a:pt x="1560" y="566"/>
                    <a:pt x="1596" y="578"/>
                    <a:pt x="1619" y="578"/>
                  </a:cubicBezTo>
                  <a:cubicBezTo>
                    <a:pt x="1679" y="578"/>
                    <a:pt x="1727" y="542"/>
                    <a:pt x="1774" y="506"/>
                  </a:cubicBezTo>
                  <a:cubicBezTo>
                    <a:pt x="1834" y="423"/>
                    <a:pt x="1810" y="328"/>
                    <a:pt x="1727" y="256"/>
                  </a:cubicBezTo>
                  <a:cubicBezTo>
                    <a:pt x="1707" y="247"/>
                    <a:pt x="1322" y="0"/>
                    <a:pt x="67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1523;p79"/>
            <p:cNvSpPr/>
            <p:nvPr/>
          </p:nvSpPr>
          <p:spPr>
            <a:xfrm>
              <a:off x="5346681" y="3151338"/>
              <a:ext cx="11012" cy="39052"/>
            </a:xfrm>
            <a:custGeom>
              <a:avLst/>
              <a:gdLst/>
              <a:ahLst/>
              <a:cxnLst/>
              <a:rect l="l" t="t" r="r" b="b"/>
              <a:pathLst>
                <a:path w="346" h="1227" extrusionOk="0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lnTo>
                    <a:pt x="0" y="1072"/>
                  </a:lnTo>
                  <a:cubicBezTo>
                    <a:pt x="0" y="1155"/>
                    <a:pt x="72" y="1226"/>
                    <a:pt x="167" y="1226"/>
                  </a:cubicBezTo>
                  <a:cubicBezTo>
                    <a:pt x="250" y="1226"/>
                    <a:pt x="322" y="1155"/>
                    <a:pt x="322" y="1072"/>
                  </a:cubicBezTo>
                  <a:lnTo>
                    <a:pt x="322" y="155"/>
                  </a:lnTo>
                  <a:cubicBezTo>
                    <a:pt x="346" y="71"/>
                    <a:pt x="274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1524;p79"/>
            <p:cNvSpPr/>
            <p:nvPr/>
          </p:nvSpPr>
          <p:spPr>
            <a:xfrm>
              <a:off x="5318259" y="2988763"/>
              <a:ext cx="149717" cy="202773"/>
            </a:xfrm>
            <a:custGeom>
              <a:avLst/>
              <a:gdLst/>
              <a:ahLst/>
              <a:cxnLst/>
              <a:rect l="l" t="t" r="r" b="b"/>
              <a:pathLst>
                <a:path w="4704" h="6371" extrusionOk="0">
                  <a:moveTo>
                    <a:pt x="3620" y="322"/>
                  </a:moveTo>
                  <a:lnTo>
                    <a:pt x="3620" y="1179"/>
                  </a:lnTo>
                  <a:cubicBezTo>
                    <a:pt x="3620" y="1322"/>
                    <a:pt x="3584" y="1453"/>
                    <a:pt x="3513" y="1596"/>
                  </a:cubicBezTo>
                  <a:lnTo>
                    <a:pt x="3441" y="1727"/>
                  </a:lnTo>
                  <a:cubicBezTo>
                    <a:pt x="3418" y="1750"/>
                    <a:pt x="3418" y="1774"/>
                    <a:pt x="3418" y="1798"/>
                  </a:cubicBezTo>
                  <a:lnTo>
                    <a:pt x="3418" y="2167"/>
                  </a:lnTo>
                  <a:cubicBezTo>
                    <a:pt x="3453" y="2465"/>
                    <a:pt x="3334" y="2751"/>
                    <a:pt x="3108" y="2965"/>
                  </a:cubicBezTo>
                  <a:cubicBezTo>
                    <a:pt x="2892" y="3158"/>
                    <a:pt x="2633" y="3275"/>
                    <a:pt x="2351" y="3275"/>
                  </a:cubicBezTo>
                  <a:cubicBezTo>
                    <a:pt x="2338" y="3275"/>
                    <a:pt x="2324" y="3275"/>
                    <a:pt x="2310" y="3274"/>
                  </a:cubicBezTo>
                  <a:cubicBezTo>
                    <a:pt x="1715" y="3263"/>
                    <a:pt x="1239" y="2739"/>
                    <a:pt x="1239" y="2108"/>
                  </a:cubicBezTo>
                  <a:lnTo>
                    <a:pt x="1239" y="1798"/>
                  </a:lnTo>
                  <a:cubicBezTo>
                    <a:pt x="1239" y="1774"/>
                    <a:pt x="1239" y="1739"/>
                    <a:pt x="1215" y="1727"/>
                  </a:cubicBezTo>
                  <a:lnTo>
                    <a:pt x="1143" y="1596"/>
                  </a:lnTo>
                  <a:cubicBezTo>
                    <a:pt x="1084" y="1453"/>
                    <a:pt x="1036" y="1322"/>
                    <a:pt x="1036" y="1179"/>
                  </a:cubicBezTo>
                  <a:cubicBezTo>
                    <a:pt x="1036" y="715"/>
                    <a:pt x="1429" y="322"/>
                    <a:pt x="1894" y="322"/>
                  </a:cubicBezTo>
                  <a:close/>
                  <a:moveTo>
                    <a:pt x="2906" y="3513"/>
                  </a:moveTo>
                  <a:lnTo>
                    <a:pt x="2906" y="3751"/>
                  </a:lnTo>
                  <a:cubicBezTo>
                    <a:pt x="2906" y="3798"/>
                    <a:pt x="2918" y="3858"/>
                    <a:pt x="2918" y="3894"/>
                  </a:cubicBezTo>
                  <a:lnTo>
                    <a:pt x="2334" y="4334"/>
                  </a:lnTo>
                  <a:lnTo>
                    <a:pt x="1763" y="3894"/>
                  </a:lnTo>
                  <a:cubicBezTo>
                    <a:pt x="1775" y="3858"/>
                    <a:pt x="1775" y="3798"/>
                    <a:pt x="1775" y="3751"/>
                  </a:cubicBezTo>
                  <a:lnTo>
                    <a:pt x="1775" y="3513"/>
                  </a:lnTo>
                  <a:cubicBezTo>
                    <a:pt x="1929" y="3584"/>
                    <a:pt x="2096" y="3632"/>
                    <a:pt x="2286" y="3632"/>
                  </a:cubicBezTo>
                  <a:lnTo>
                    <a:pt x="2334" y="3632"/>
                  </a:lnTo>
                  <a:cubicBezTo>
                    <a:pt x="2525" y="3632"/>
                    <a:pt x="2727" y="3584"/>
                    <a:pt x="2906" y="3513"/>
                  </a:cubicBezTo>
                  <a:close/>
                  <a:moveTo>
                    <a:pt x="1905" y="0"/>
                  </a:moveTo>
                  <a:cubicBezTo>
                    <a:pt x="1251" y="0"/>
                    <a:pt x="715" y="536"/>
                    <a:pt x="715" y="1191"/>
                  </a:cubicBezTo>
                  <a:cubicBezTo>
                    <a:pt x="715" y="1381"/>
                    <a:pt x="762" y="1572"/>
                    <a:pt x="846" y="1750"/>
                  </a:cubicBezTo>
                  <a:lnTo>
                    <a:pt x="893" y="1858"/>
                  </a:lnTo>
                  <a:lnTo>
                    <a:pt x="893" y="2120"/>
                  </a:lnTo>
                  <a:cubicBezTo>
                    <a:pt x="893" y="2596"/>
                    <a:pt x="1108" y="3013"/>
                    <a:pt x="1441" y="3298"/>
                  </a:cubicBezTo>
                  <a:lnTo>
                    <a:pt x="1441" y="3763"/>
                  </a:lnTo>
                  <a:cubicBezTo>
                    <a:pt x="1441" y="3834"/>
                    <a:pt x="1405" y="3906"/>
                    <a:pt x="1322" y="3941"/>
                  </a:cubicBezTo>
                  <a:lnTo>
                    <a:pt x="465" y="4263"/>
                  </a:lnTo>
                  <a:cubicBezTo>
                    <a:pt x="179" y="4370"/>
                    <a:pt x="0" y="4644"/>
                    <a:pt x="0" y="4941"/>
                  </a:cubicBezTo>
                  <a:lnTo>
                    <a:pt x="0" y="6203"/>
                  </a:lnTo>
                  <a:cubicBezTo>
                    <a:pt x="0" y="6299"/>
                    <a:pt x="72" y="6370"/>
                    <a:pt x="167" y="6370"/>
                  </a:cubicBezTo>
                  <a:cubicBezTo>
                    <a:pt x="251" y="6370"/>
                    <a:pt x="334" y="6299"/>
                    <a:pt x="334" y="6203"/>
                  </a:cubicBezTo>
                  <a:lnTo>
                    <a:pt x="334" y="4941"/>
                  </a:lnTo>
                  <a:cubicBezTo>
                    <a:pt x="334" y="4775"/>
                    <a:pt x="429" y="4644"/>
                    <a:pt x="572" y="4584"/>
                  </a:cubicBezTo>
                  <a:lnTo>
                    <a:pt x="1429" y="4251"/>
                  </a:lnTo>
                  <a:cubicBezTo>
                    <a:pt x="1477" y="4239"/>
                    <a:pt x="1513" y="4215"/>
                    <a:pt x="1560" y="4179"/>
                  </a:cubicBezTo>
                  <a:lnTo>
                    <a:pt x="2179" y="4644"/>
                  </a:lnTo>
                  <a:lnTo>
                    <a:pt x="2179" y="6203"/>
                  </a:lnTo>
                  <a:cubicBezTo>
                    <a:pt x="2179" y="6299"/>
                    <a:pt x="2251" y="6370"/>
                    <a:pt x="2334" y="6370"/>
                  </a:cubicBezTo>
                  <a:cubicBezTo>
                    <a:pt x="2429" y="6370"/>
                    <a:pt x="2501" y="6299"/>
                    <a:pt x="2501" y="6203"/>
                  </a:cubicBezTo>
                  <a:lnTo>
                    <a:pt x="2501" y="4644"/>
                  </a:lnTo>
                  <a:lnTo>
                    <a:pt x="3108" y="4179"/>
                  </a:lnTo>
                  <a:cubicBezTo>
                    <a:pt x="3156" y="4215"/>
                    <a:pt x="3203" y="4239"/>
                    <a:pt x="3239" y="4251"/>
                  </a:cubicBezTo>
                  <a:lnTo>
                    <a:pt x="4108" y="4584"/>
                  </a:lnTo>
                  <a:cubicBezTo>
                    <a:pt x="4251" y="4644"/>
                    <a:pt x="4346" y="4775"/>
                    <a:pt x="4346" y="4941"/>
                  </a:cubicBezTo>
                  <a:cubicBezTo>
                    <a:pt x="4346" y="5025"/>
                    <a:pt x="4418" y="5108"/>
                    <a:pt x="4513" y="5108"/>
                  </a:cubicBezTo>
                  <a:cubicBezTo>
                    <a:pt x="4596" y="5108"/>
                    <a:pt x="4668" y="5025"/>
                    <a:pt x="4668" y="4941"/>
                  </a:cubicBezTo>
                  <a:cubicBezTo>
                    <a:pt x="4703" y="4632"/>
                    <a:pt x="4525" y="4358"/>
                    <a:pt x="4239" y="4251"/>
                  </a:cubicBezTo>
                  <a:lnTo>
                    <a:pt x="3382" y="3929"/>
                  </a:lnTo>
                  <a:cubicBezTo>
                    <a:pt x="3310" y="3894"/>
                    <a:pt x="3263" y="3822"/>
                    <a:pt x="3263" y="3751"/>
                  </a:cubicBezTo>
                  <a:lnTo>
                    <a:pt x="3263" y="3322"/>
                  </a:lnTo>
                  <a:cubicBezTo>
                    <a:pt x="3310" y="3286"/>
                    <a:pt x="3334" y="3263"/>
                    <a:pt x="3370" y="3227"/>
                  </a:cubicBezTo>
                  <a:cubicBezTo>
                    <a:pt x="3644" y="2941"/>
                    <a:pt x="3810" y="2584"/>
                    <a:pt x="3810" y="2179"/>
                  </a:cubicBezTo>
                  <a:lnTo>
                    <a:pt x="3810" y="1858"/>
                  </a:lnTo>
                  <a:lnTo>
                    <a:pt x="3858" y="1750"/>
                  </a:lnTo>
                  <a:cubicBezTo>
                    <a:pt x="3941" y="1572"/>
                    <a:pt x="3989" y="1381"/>
                    <a:pt x="3989" y="1191"/>
                  </a:cubicBezTo>
                  <a:lnTo>
                    <a:pt x="3989" y="155"/>
                  </a:lnTo>
                  <a:cubicBezTo>
                    <a:pt x="3989" y="72"/>
                    <a:pt x="3918" y="0"/>
                    <a:pt x="3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1525;p79"/>
            <p:cNvSpPr/>
            <p:nvPr/>
          </p:nvSpPr>
          <p:spPr>
            <a:xfrm>
              <a:off x="5548658" y="2982111"/>
              <a:ext cx="140614" cy="208279"/>
            </a:xfrm>
            <a:custGeom>
              <a:avLst/>
              <a:gdLst/>
              <a:ahLst/>
              <a:cxnLst/>
              <a:rect l="l" t="t" r="r" b="b"/>
              <a:pathLst>
                <a:path w="4418" h="6544" extrusionOk="0">
                  <a:moveTo>
                    <a:pt x="2246" y="370"/>
                  </a:moveTo>
                  <a:cubicBezTo>
                    <a:pt x="2295" y="370"/>
                    <a:pt x="2346" y="376"/>
                    <a:pt x="2394" y="388"/>
                  </a:cubicBezTo>
                  <a:cubicBezTo>
                    <a:pt x="3132" y="459"/>
                    <a:pt x="3715" y="1102"/>
                    <a:pt x="3727" y="1876"/>
                  </a:cubicBezTo>
                  <a:cubicBezTo>
                    <a:pt x="3727" y="2602"/>
                    <a:pt x="3906" y="3269"/>
                    <a:pt x="4061" y="3626"/>
                  </a:cubicBezTo>
                  <a:lnTo>
                    <a:pt x="4061" y="3638"/>
                  </a:lnTo>
                  <a:cubicBezTo>
                    <a:pt x="3882" y="3722"/>
                    <a:pt x="3537" y="3912"/>
                    <a:pt x="2953" y="4031"/>
                  </a:cubicBezTo>
                  <a:lnTo>
                    <a:pt x="2953" y="3972"/>
                  </a:lnTo>
                  <a:lnTo>
                    <a:pt x="2953" y="3626"/>
                  </a:lnTo>
                  <a:cubicBezTo>
                    <a:pt x="3179" y="3495"/>
                    <a:pt x="3370" y="3317"/>
                    <a:pt x="3489" y="3091"/>
                  </a:cubicBezTo>
                  <a:cubicBezTo>
                    <a:pt x="3727" y="2674"/>
                    <a:pt x="3644" y="2126"/>
                    <a:pt x="3287" y="1793"/>
                  </a:cubicBezTo>
                  <a:cubicBezTo>
                    <a:pt x="3025" y="1578"/>
                    <a:pt x="2584" y="1293"/>
                    <a:pt x="1870" y="1293"/>
                  </a:cubicBezTo>
                  <a:cubicBezTo>
                    <a:pt x="1822" y="1293"/>
                    <a:pt x="1786" y="1305"/>
                    <a:pt x="1751" y="1340"/>
                  </a:cubicBezTo>
                  <a:lnTo>
                    <a:pt x="1382" y="1709"/>
                  </a:lnTo>
                  <a:cubicBezTo>
                    <a:pt x="1322" y="1769"/>
                    <a:pt x="1322" y="1888"/>
                    <a:pt x="1382" y="1948"/>
                  </a:cubicBezTo>
                  <a:cubicBezTo>
                    <a:pt x="1411" y="1977"/>
                    <a:pt x="1456" y="1992"/>
                    <a:pt x="1501" y="1992"/>
                  </a:cubicBezTo>
                  <a:cubicBezTo>
                    <a:pt x="1545" y="1992"/>
                    <a:pt x="1590" y="1977"/>
                    <a:pt x="1620" y="1948"/>
                  </a:cubicBezTo>
                  <a:lnTo>
                    <a:pt x="1929" y="1638"/>
                  </a:lnTo>
                  <a:cubicBezTo>
                    <a:pt x="2394" y="1650"/>
                    <a:pt x="2763" y="1781"/>
                    <a:pt x="3048" y="2055"/>
                  </a:cubicBezTo>
                  <a:cubicBezTo>
                    <a:pt x="3287" y="2269"/>
                    <a:pt x="3346" y="2650"/>
                    <a:pt x="3179" y="2924"/>
                  </a:cubicBezTo>
                  <a:cubicBezTo>
                    <a:pt x="2989" y="3269"/>
                    <a:pt x="2608" y="3495"/>
                    <a:pt x="2215" y="3495"/>
                  </a:cubicBezTo>
                  <a:cubicBezTo>
                    <a:pt x="1596" y="3495"/>
                    <a:pt x="1108" y="3007"/>
                    <a:pt x="1108" y="2388"/>
                  </a:cubicBezTo>
                  <a:cubicBezTo>
                    <a:pt x="1108" y="2305"/>
                    <a:pt x="1036" y="2233"/>
                    <a:pt x="941" y="2233"/>
                  </a:cubicBezTo>
                  <a:cubicBezTo>
                    <a:pt x="858" y="2233"/>
                    <a:pt x="786" y="2305"/>
                    <a:pt x="786" y="2388"/>
                  </a:cubicBezTo>
                  <a:cubicBezTo>
                    <a:pt x="786" y="2924"/>
                    <a:pt x="1084" y="3400"/>
                    <a:pt x="1513" y="3662"/>
                  </a:cubicBezTo>
                  <a:lnTo>
                    <a:pt x="1513" y="3995"/>
                  </a:lnTo>
                  <a:lnTo>
                    <a:pt x="1513" y="4055"/>
                  </a:lnTo>
                  <a:cubicBezTo>
                    <a:pt x="929" y="3936"/>
                    <a:pt x="608" y="3745"/>
                    <a:pt x="441" y="3638"/>
                  </a:cubicBezTo>
                  <a:cubicBezTo>
                    <a:pt x="441" y="3638"/>
                    <a:pt x="429" y="3638"/>
                    <a:pt x="441" y="3626"/>
                  </a:cubicBezTo>
                  <a:cubicBezTo>
                    <a:pt x="596" y="3269"/>
                    <a:pt x="774" y="2602"/>
                    <a:pt x="774" y="1876"/>
                  </a:cubicBezTo>
                  <a:cubicBezTo>
                    <a:pt x="774" y="1114"/>
                    <a:pt x="1370" y="459"/>
                    <a:pt x="2108" y="388"/>
                  </a:cubicBezTo>
                  <a:cubicBezTo>
                    <a:pt x="2150" y="376"/>
                    <a:pt x="2197" y="370"/>
                    <a:pt x="2246" y="370"/>
                  </a:cubicBezTo>
                  <a:close/>
                  <a:moveTo>
                    <a:pt x="2584" y="3769"/>
                  </a:moveTo>
                  <a:lnTo>
                    <a:pt x="2584" y="3972"/>
                  </a:lnTo>
                  <a:cubicBezTo>
                    <a:pt x="2584" y="4174"/>
                    <a:pt x="2703" y="4365"/>
                    <a:pt x="2882" y="4448"/>
                  </a:cubicBezTo>
                  <a:lnTo>
                    <a:pt x="2989" y="4507"/>
                  </a:lnTo>
                  <a:cubicBezTo>
                    <a:pt x="2858" y="4769"/>
                    <a:pt x="2560" y="4936"/>
                    <a:pt x="2227" y="4936"/>
                  </a:cubicBezTo>
                  <a:cubicBezTo>
                    <a:pt x="1917" y="4936"/>
                    <a:pt x="1620" y="4769"/>
                    <a:pt x="1441" y="4507"/>
                  </a:cubicBezTo>
                  <a:lnTo>
                    <a:pt x="1548" y="4448"/>
                  </a:lnTo>
                  <a:cubicBezTo>
                    <a:pt x="1727" y="4365"/>
                    <a:pt x="1846" y="4162"/>
                    <a:pt x="1846" y="3972"/>
                  </a:cubicBezTo>
                  <a:lnTo>
                    <a:pt x="1846" y="3769"/>
                  </a:lnTo>
                  <a:cubicBezTo>
                    <a:pt x="1965" y="3793"/>
                    <a:pt x="2096" y="3805"/>
                    <a:pt x="2215" y="3805"/>
                  </a:cubicBezTo>
                  <a:cubicBezTo>
                    <a:pt x="2346" y="3805"/>
                    <a:pt x="2465" y="3793"/>
                    <a:pt x="2584" y="3769"/>
                  </a:cubicBezTo>
                  <a:close/>
                  <a:moveTo>
                    <a:pt x="2209" y="1"/>
                  </a:moveTo>
                  <a:cubicBezTo>
                    <a:pt x="2153" y="1"/>
                    <a:pt x="2096" y="7"/>
                    <a:pt x="2036" y="19"/>
                  </a:cubicBezTo>
                  <a:cubicBezTo>
                    <a:pt x="1108" y="102"/>
                    <a:pt x="393" y="912"/>
                    <a:pt x="381" y="1840"/>
                  </a:cubicBezTo>
                  <a:cubicBezTo>
                    <a:pt x="381" y="2519"/>
                    <a:pt x="215" y="3138"/>
                    <a:pt x="84" y="3472"/>
                  </a:cubicBezTo>
                  <a:cubicBezTo>
                    <a:pt x="24" y="3614"/>
                    <a:pt x="72" y="3793"/>
                    <a:pt x="203" y="3876"/>
                  </a:cubicBezTo>
                  <a:cubicBezTo>
                    <a:pt x="358" y="3984"/>
                    <a:pt x="632" y="4150"/>
                    <a:pt x="1084" y="4281"/>
                  </a:cubicBezTo>
                  <a:lnTo>
                    <a:pt x="393" y="4626"/>
                  </a:lnTo>
                  <a:cubicBezTo>
                    <a:pt x="215" y="4722"/>
                    <a:pt x="84" y="4877"/>
                    <a:pt x="24" y="5055"/>
                  </a:cubicBezTo>
                  <a:cubicBezTo>
                    <a:pt x="0" y="5150"/>
                    <a:pt x="60" y="5234"/>
                    <a:pt x="143" y="5269"/>
                  </a:cubicBezTo>
                  <a:lnTo>
                    <a:pt x="191" y="5269"/>
                  </a:lnTo>
                  <a:cubicBezTo>
                    <a:pt x="262" y="5269"/>
                    <a:pt x="334" y="5222"/>
                    <a:pt x="358" y="5150"/>
                  </a:cubicBezTo>
                  <a:cubicBezTo>
                    <a:pt x="381" y="5043"/>
                    <a:pt x="453" y="4972"/>
                    <a:pt x="548" y="4924"/>
                  </a:cubicBezTo>
                  <a:lnTo>
                    <a:pt x="1084" y="4662"/>
                  </a:lnTo>
                  <a:cubicBezTo>
                    <a:pt x="1310" y="5043"/>
                    <a:pt x="1727" y="5281"/>
                    <a:pt x="2167" y="5281"/>
                  </a:cubicBezTo>
                  <a:cubicBezTo>
                    <a:pt x="2620" y="5281"/>
                    <a:pt x="3037" y="5043"/>
                    <a:pt x="3251" y="4662"/>
                  </a:cubicBezTo>
                  <a:lnTo>
                    <a:pt x="3787" y="4924"/>
                  </a:lnTo>
                  <a:cubicBezTo>
                    <a:pt x="3930" y="4984"/>
                    <a:pt x="4001" y="5115"/>
                    <a:pt x="4001" y="5269"/>
                  </a:cubicBezTo>
                  <a:lnTo>
                    <a:pt x="4001" y="6377"/>
                  </a:lnTo>
                  <a:cubicBezTo>
                    <a:pt x="4001" y="6472"/>
                    <a:pt x="4072" y="6543"/>
                    <a:pt x="4168" y="6543"/>
                  </a:cubicBezTo>
                  <a:cubicBezTo>
                    <a:pt x="4251" y="6543"/>
                    <a:pt x="4322" y="6472"/>
                    <a:pt x="4322" y="6377"/>
                  </a:cubicBezTo>
                  <a:lnTo>
                    <a:pt x="4322" y="5269"/>
                  </a:lnTo>
                  <a:cubicBezTo>
                    <a:pt x="4418" y="4996"/>
                    <a:pt x="4263" y="4746"/>
                    <a:pt x="4013" y="4626"/>
                  </a:cubicBezTo>
                  <a:lnTo>
                    <a:pt x="3334" y="4281"/>
                  </a:lnTo>
                  <a:cubicBezTo>
                    <a:pt x="3787" y="4150"/>
                    <a:pt x="4072" y="3984"/>
                    <a:pt x="4203" y="3876"/>
                  </a:cubicBezTo>
                  <a:cubicBezTo>
                    <a:pt x="4346" y="3793"/>
                    <a:pt x="4406" y="3614"/>
                    <a:pt x="4322" y="3472"/>
                  </a:cubicBezTo>
                  <a:cubicBezTo>
                    <a:pt x="4191" y="3138"/>
                    <a:pt x="4025" y="2519"/>
                    <a:pt x="4025" y="1840"/>
                  </a:cubicBezTo>
                  <a:cubicBezTo>
                    <a:pt x="4025" y="912"/>
                    <a:pt x="3299" y="102"/>
                    <a:pt x="2382" y="19"/>
                  </a:cubicBezTo>
                  <a:cubicBezTo>
                    <a:pt x="2322" y="7"/>
                    <a:pt x="2266" y="1"/>
                    <a:pt x="220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1526;p79"/>
            <p:cNvSpPr/>
            <p:nvPr/>
          </p:nvSpPr>
          <p:spPr>
            <a:xfrm>
              <a:off x="5655153" y="3157004"/>
              <a:ext cx="10630" cy="33387"/>
            </a:xfrm>
            <a:custGeom>
              <a:avLst/>
              <a:gdLst/>
              <a:ahLst/>
              <a:cxnLst/>
              <a:rect l="l" t="t" r="r" b="b"/>
              <a:pathLst>
                <a:path w="334" h="1049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894"/>
                  </a:lnTo>
                  <a:cubicBezTo>
                    <a:pt x="0" y="977"/>
                    <a:pt x="72" y="1048"/>
                    <a:pt x="167" y="1048"/>
                  </a:cubicBezTo>
                  <a:cubicBezTo>
                    <a:pt x="250" y="1048"/>
                    <a:pt x="322" y="977"/>
                    <a:pt x="322" y="894"/>
                  </a:cubicBezTo>
                  <a:lnTo>
                    <a:pt x="322" y="155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1527;p79"/>
            <p:cNvSpPr/>
            <p:nvPr/>
          </p:nvSpPr>
          <p:spPr>
            <a:xfrm>
              <a:off x="5497893" y="3174445"/>
              <a:ext cx="11012" cy="10248"/>
            </a:xfrm>
            <a:custGeom>
              <a:avLst/>
              <a:gdLst/>
              <a:ahLst/>
              <a:cxnLst/>
              <a:rect l="l" t="t" r="r" b="b"/>
              <a:pathLst>
                <a:path w="346" h="322" extrusionOk="0">
                  <a:moveTo>
                    <a:pt x="179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71" y="322"/>
                    <a:pt x="179" y="322"/>
                  </a:cubicBezTo>
                  <a:cubicBezTo>
                    <a:pt x="262" y="322"/>
                    <a:pt x="333" y="250"/>
                    <a:pt x="333" y="167"/>
                  </a:cubicBezTo>
                  <a:cubicBezTo>
                    <a:pt x="345" y="72"/>
                    <a:pt x="262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1528;p79"/>
            <p:cNvSpPr/>
            <p:nvPr/>
          </p:nvSpPr>
          <p:spPr>
            <a:xfrm>
              <a:off x="5410718" y="3156972"/>
              <a:ext cx="74699" cy="45927"/>
            </a:xfrm>
            <a:custGeom>
              <a:avLst/>
              <a:gdLst/>
              <a:ahLst/>
              <a:cxnLst/>
              <a:rect l="l" t="t" r="r" b="b"/>
              <a:pathLst>
                <a:path w="2347" h="1443" extrusionOk="0">
                  <a:moveTo>
                    <a:pt x="905" y="0"/>
                  </a:moveTo>
                  <a:cubicBezTo>
                    <a:pt x="870" y="0"/>
                    <a:pt x="833" y="13"/>
                    <a:pt x="798" y="37"/>
                  </a:cubicBezTo>
                  <a:lnTo>
                    <a:pt x="72" y="585"/>
                  </a:lnTo>
                  <a:cubicBezTo>
                    <a:pt x="24" y="621"/>
                    <a:pt x="1" y="680"/>
                    <a:pt x="1" y="728"/>
                  </a:cubicBezTo>
                  <a:cubicBezTo>
                    <a:pt x="1" y="764"/>
                    <a:pt x="24" y="823"/>
                    <a:pt x="72" y="859"/>
                  </a:cubicBezTo>
                  <a:lnTo>
                    <a:pt x="798" y="1407"/>
                  </a:lnTo>
                  <a:cubicBezTo>
                    <a:pt x="834" y="1442"/>
                    <a:pt x="858" y="1442"/>
                    <a:pt x="905" y="1442"/>
                  </a:cubicBezTo>
                  <a:cubicBezTo>
                    <a:pt x="953" y="1442"/>
                    <a:pt x="1013" y="1407"/>
                    <a:pt x="1036" y="1359"/>
                  </a:cubicBezTo>
                  <a:cubicBezTo>
                    <a:pt x="1096" y="1287"/>
                    <a:pt x="1084" y="1180"/>
                    <a:pt x="1013" y="1121"/>
                  </a:cubicBezTo>
                  <a:lnTo>
                    <a:pt x="679" y="883"/>
                  </a:lnTo>
                  <a:lnTo>
                    <a:pt x="2191" y="883"/>
                  </a:lnTo>
                  <a:cubicBezTo>
                    <a:pt x="2275" y="883"/>
                    <a:pt x="2346" y="811"/>
                    <a:pt x="2346" y="728"/>
                  </a:cubicBezTo>
                  <a:cubicBezTo>
                    <a:pt x="2346" y="621"/>
                    <a:pt x="2275" y="549"/>
                    <a:pt x="2191" y="549"/>
                  </a:cubicBezTo>
                  <a:lnTo>
                    <a:pt x="679" y="549"/>
                  </a:lnTo>
                  <a:lnTo>
                    <a:pt x="1013" y="311"/>
                  </a:lnTo>
                  <a:cubicBezTo>
                    <a:pt x="1084" y="252"/>
                    <a:pt x="1096" y="145"/>
                    <a:pt x="1036" y="73"/>
                  </a:cubicBezTo>
                  <a:cubicBezTo>
                    <a:pt x="1002" y="24"/>
                    <a:pt x="955" y="0"/>
                    <a:pt x="90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1529;p79"/>
            <p:cNvSpPr/>
            <p:nvPr/>
          </p:nvSpPr>
          <p:spPr>
            <a:xfrm>
              <a:off x="5521382" y="3156590"/>
              <a:ext cx="75049" cy="45163"/>
            </a:xfrm>
            <a:custGeom>
              <a:avLst/>
              <a:gdLst/>
              <a:ahLst/>
              <a:cxnLst/>
              <a:rect l="l" t="t" r="r" b="b"/>
              <a:pathLst>
                <a:path w="2358" h="1419" extrusionOk="0">
                  <a:moveTo>
                    <a:pt x="1446" y="0"/>
                  </a:moveTo>
                  <a:cubicBezTo>
                    <a:pt x="1396" y="0"/>
                    <a:pt x="1345" y="25"/>
                    <a:pt x="1310" y="73"/>
                  </a:cubicBezTo>
                  <a:cubicBezTo>
                    <a:pt x="1250" y="145"/>
                    <a:pt x="1274" y="252"/>
                    <a:pt x="1346" y="311"/>
                  </a:cubicBezTo>
                  <a:lnTo>
                    <a:pt x="1667" y="549"/>
                  </a:lnTo>
                  <a:lnTo>
                    <a:pt x="167" y="549"/>
                  </a:lnTo>
                  <a:cubicBezTo>
                    <a:pt x="84" y="549"/>
                    <a:pt x="0" y="621"/>
                    <a:pt x="0" y="704"/>
                  </a:cubicBezTo>
                  <a:cubicBezTo>
                    <a:pt x="0" y="799"/>
                    <a:pt x="84" y="871"/>
                    <a:pt x="167" y="871"/>
                  </a:cubicBezTo>
                  <a:lnTo>
                    <a:pt x="1667" y="871"/>
                  </a:lnTo>
                  <a:lnTo>
                    <a:pt x="1346" y="1109"/>
                  </a:lnTo>
                  <a:cubicBezTo>
                    <a:pt x="1274" y="1169"/>
                    <a:pt x="1250" y="1276"/>
                    <a:pt x="1310" y="1347"/>
                  </a:cubicBezTo>
                  <a:cubicBezTo>
                    <a:pt x="1346" y="1395"/>
                    <a:pt x="1405" y="1419"/>
                    <a:pt x="1453" y="1419"/>
                  </a:cubicBezTo>
                  <a:cubicBezTo>
                    <a:pt x="1477" y="1419"/>
                    <a:pt x="1524" y="1407"/>
                    <a:pt x="1548" y="1395"/>
                  </a:cubicBezTo>
                  <a:lnTo>
                    <a:pt x="2286" y="847"/>
                  </a:lnTo>
                  <a:cubicBezTo>
                    <a:pt x="2322" y="811"/>
                    <a:pt x="2358" y="752"/>
                    <a:pt x="2358" y="704"/>
                  </a:cubicBezTo>
                  <a:cubicBezTo>
                    <a:pt x="2358" y="668"/>
                    <a:pt x="2322" y="633"/>
                    <a:pt x="2286" y="585"/>
                  </a:cubicBezTo>
                  <a:lnTo>
                    <a:pt x="1548" y="37"/>
                  </a:lnTo>
                  <a:cubicBezTo>
                    <a:pt x="1518" y="13"/>
                    <a:pt x="1482" y="0"/>
                    <a:pt x="14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2450;p80"/>
          <p:cNvGrpSpPr/>
          <p:nvPr/>
        </p:nvGrpSpPr>
        <p:grpSpPr>
          <a:xfrm>
            <a:off x="9197468" y="4173519"/>
            <a:ext cx="683743" cy="616203"/>
            <a:chOff x="3967213" y="1975477"/>
            <a:chExt cx="368185" cy="331816"/>
          </a:xfrm>
        </p:grpSpPr>
        <p:sp>
          <p:nvSpPr>
            <p:cNvPr id="173" name="Google Shape;12451;p80"/>
            <p:cNvSpPr/>
            <p:nvPr/>
          </p:nvSpPr>
          <p:spPr>
            <a:xfrm>
              <a:off x="3967213" y="1975477"/>
              <a:ext cx="368185" cy="331816"/>
            </a:xfrm>
            <a:custGeom>
              <a:avLst/>
              <a:gdLst/>
              <a:ahLst/>
              <a:cxnLst/>
              <a:rect l="l" t="t" r="r" b="b"/>
              <a:pathLst>
                <a:path w="11622" h="10474" extrusionOk="0">
                  <a:moveTo>
                    <a:pt x="9026" y="0"/>
                  </a:moveTo>
                  <a:cubicBezTo>
                    <a:pt x="7585" y="0"/>
                    <a:pt x="6430" y="1179"/>
                    <a:pt x="6430" y="2608"/>
                  </a:cubicBezTo>
                  <a:cubicBezTo>
                    <a:pt x="6430" y="3072"/>
                    <a:pt x="6549" y="3513"/>
                    <a:pt x="6763" y="3882"/>
                  </a:cubicBezTo>
                  <a:lnTo>
                    <a:pt x="5680" y="3882"/>
                  </a:lnTo>
                  <a:cubicBezTo>
                    <a:pt x="5597" y="3882"/>
                    <a:pt x="5513" y="3965"/>
                    <a:pt x="5513" y="4048"/>
                  </a:cubicBezTo>
                  <a:cubicBezTo>
                    <a:pt x="5513" y="4144"/>
                    <a:pt x="5597" y="4215"/>
                    <a:pt x="5680" y="4215"/>
                  </a:cubicBezTo>
                  <a:lnTo>
                    <a:pt x="6978" y="4215"/>
                  </a:lnTo>
                  <a:cubicBezTo>
                    <a:pt x="7454" y="4810"/>
                    <a:pt x="8192" y="5191"/>
                    <a:pt x="9014" y="5191"/>
                  </a:cubicBezTo>
                  <a:cubicBezTo>
                    <a:pt x="9180" y="5191"/>
                    <a:pt x="9359" y="5180"/>
                    <a:pt x="9502" y="5156"/>
                  </a:cubicBezTo>
                  <a:lnTo>
                    <a:pt x="9502" y="5775"/>
                  </a:lnTo>
                  <a:lnTo>
                    <a:pt x="977" y="5775"/>
                  </a:lnTo>
                  <a:cubicBezTo>
                    <a:pt x="905" y="5775"/>
                    <a:pt x="834" y="5834"/>
                    <a:pt x="810" y="5906"/>
                  </a:cubicBezTo>
                  <a:lnTo>
                    <a:pt x="322" y="8466"/>
                  </a:lnTo>
                  <a:lnTo>
                    <a:pt x="322" y="2965"/>
                  </a:lnTo>
                  <a:lnTo>
                    <a:pt x="2691" y="2965"/>
                  </a:lnTo>
                  <a:lnTo>
                    <a:pt x="3882" y="4156"/>
                  </a:lnTo>
                  <a:cubicBezTo>
                    <a:pt x="3906" y="4179"/>
                    <a:pt x="3953" y="4203"/>
                    <a:pt x="4001" y="4203"/>
                  </a:cubicBezTo>
                  <a:lnTo>
                    <a:pt x="5001" y="4203"/>
                  </a:lnTo>
                  <a:cubicBezTo>
                    <a:pt x="5085" y="4203"/>
                    <a:pt x="5156" y="4120"/>
                    <a:pt x="5156" y="4037"/>
                  </a:cubicBezTo>
                  <a:cubicBezTo>
                    <a:pt x="5156" y="3941"/>
                    <a:pt x="5085" y="3870"/>
                    <a:pt x="5001" y="3870"/>
                  </a:cubicBezTo>
                  <a:lnTo>
                    <a:pt x="4073" y="3870"/>
                  </a:lnTo>
                  <a:lnTo>
                    <a:pt x="2882" y="2679"/>
                  </a:lnTo>
                  <a:cubicBezTo>
                    <a:pt x="2858" y="2655"/>
                    <a:pt x="2810" y="2632"/>
                    <a:pt x="2763" y="2632"/>
                  </a:cubicBezTo>
                  <a:lnTo>
                    <a:pt x="155" y="2632"/>
                  </a:lnTo>
                  <a:cubicBezTo>
                    <a:pt x="72" y="2632"/>
                    <a:pt x="1" y="2715"/>
                    <a:pt x="1" y="2798"/>
                  </a:cubicBezTo>
                  <a:lnTo>
                    <a:pt x="1" y="10299"/>
                  </a:lnTo>
                  <a:cubicBezTo>
                    <a:pt x="1" y="10457"/>
                    <a:pt x="121" y="10466"/>
                    <a:pt x="248" y="10466"/>
                  </a:cubicBezTo>
                  <a:cubicBezTo>
                    <a:pt x="264" y="10466"/>
                    <a:pt x="281" y="10466"/>
                    <a:pt x="298" y="10466"/>
                  </a:cubicBezTo>
                  <a:cubicBezTo>
                    <a:pt x="414" y="10466"/>
                    <a:pt x="3457" y="10474"/>
                    <a:pt x="6062" y="10474"/>
                  </a:cubicBezTo>
                  <a:cubicBezTo>
                    <a:pt x="8016" y="10474"/>
                    <a:pt x="9723" y="10469"/>
                    <a:pt x="9764" y="10454"/>
                  </a:cubicBezTo>
                  <a:cubicBezTo>
                    <a:pt x="9799" y="10418"/>
                    <a:pt x="9847" y="10371"/>
                    <a:pt x="9859" y="10335"/>
                  </a:cubicBezTo>
                  <a:lnTo>
                    <a:pt x="10192" y="8609"/>
                  </a:lnTo>
                  <a:cubicBezTo>
                    <a:pt x="10204" y="8513"/>
                    <a:pt x="10145" y="8430"/>
                    <a:pt x="10061" y="8406"/>
                  </a:cubicBezTo>
                  <a:cubicBezTo>
                    <a:pt x="10053" y="8405"/>
                    <a:pt x="10045" y="8405"/>
                    <a:pt x="10037" y="8405"/>
                  </a:cubicBezTo>
                  <a:cubicBezTo>
                    <a:pt x="9952" y="8405"/>
                    <a:pt x="9881" y="8461"/>
                    <a:pt x="9859" y="8537"/>
                  </a:cubicBezTo>
                  <a:lnTo>
                    <a:pt x="9561" y="10121"/>
                  </a:lnTo>
                  <a:lnTo>
                    <a:pt x="393" y="10121"/>
                  </a:lnTo>
                  <a:lnTo>
                    <a:pt x="1155" y="6132"/>
                  </a:lnTo>
                  <a:lnTo>
                    <a:pt x="10335" y="6132"/>
                  </a:lnTo>
                  <a:lnTo>
                    <a:pt x="10014" y="7870"/>
                  </a:lnTo>
                  <a:cubicBezTo>
                    <a:pt x="10002" y="7966"/>
                    <a:pt x="10061" y="8049"/>
                    <a:pt x="10145" y="8061"/>
                  </a:cubicBezTo>
                  <a:cubicBezTo>
                    <a:pt x="10159" y="8064"/>
                    <a:pt x="10173" y="8066"/>
                    <a:pt x="10186" y="8066"/>
                  </a:cubicBezTo>
                  <a:cubicBezTo>
                    <a:pt x="10263" y="8066"/>
                    <a:pt x="10325" y="8011"/>
                    <a:pt x="10335" y="7930"/>
                  </a:cubicBezTo>
                  <a:lnTo>
                    <a:pt x="10716" y="6001"/>
                  </a:lnTo>
                  <a:cubicBezTo>
                    <a:pt x="10728" y="5953"/>
                    <a:pt x="10716" y="5894"/>
                    <a:pt x="10680" y="5870"/>
                  </a:cubicBezTo>
                  <a:cubicBezTo>
                    <a:pt x="10657" y="5822"/>
                    <a:pt x="10609" y="5811"/>
                    <a:pt x="10550" y="5811"/>
                  </a:cubicBezTo>
                  <a:lnTo>
                    <a:pt x="9847" y="5811"/>
                  </a:lnTo>
                  <a:lnTo>
                    <a:pt x="9847" y="5096"/>
                  </a:lnTo>
                  <a:cubicBezTo>
                    <a:pt x="10776" y="4775"/>
                    <a:pt x="11466" y="3965"/>
                    <a:pt x="11585" y="2965"/>
                  </a:cubicBezTo>
                  <a:cubicBezTo>
                    <a:pt x="11609" y="2858"/>
                    <a:pt x="11550" y="2774"/>
                    <a:pt x="11454" y="2751"/>
                  </a:cubicBezTo>
                  <a:cubicBezTo>
                    <a:pt x="11448" y="2750"/>
                    <a:pt x="11442" y="2749"/>
                    <a:pt x="11436" y="2749"/>
                  </a:cubicBezTo>
                  <a:cubicBezTo>
                    <a:pt x="11358" y="2749"/>
                    <a:pt x="11275" y="2817"/>
                    <a:pt x="11264" y="2905"/>
                  </a:cubicBezTo>
                  <a:cubicBezTo>
                    <a:pt x="11109" y="4025"/>
                    <a:pt x="10145" y="4870"/>
                    <a:pt x="9014" y="4870"/>
                  </a:cubicBezTo>
                  <a:cubicBezTo>
                    <a:pt x="7763" y="4870"/>
                    <a:pt x="6751" y="3858"/>
                    <a:pt x="6751" y="2608"/>
                  </a:cubicBezTo>
                  <a:cubicBezTo>
                    <a:pt x="6751" y="1358"/>
                    <a:pt x="7763" y="346"/>
                    <a:pt x="9014" y="346"/>
                  </a:cubicBezTo>
                  <a:cubicBezTo>
                    <a:pt x="10133" y="346"/>
                    <a:pt x="11097" y="1179"/>
                    <a:pt x="11264" y="2274"/>
                  </a:cubicBezTo>
                  <a:cubicBezTo>
                    <a:pt x="11275" y="2363"/>
                    <a:pt x="11358" y="2431"/>
                    <a:pt x="11436" y="2431"/>
                  </a:cubicBezTo>
                  <a:cubicBezTo>
                    <a:pt x="11442" y="2431"/>
                    <a:pt x="11448" y="2430"/>
                    <a:pt x="11454" y="2429"/>
                  </a:cubicBezTo>
                  <a:cubicBezTo>
                    <a:pt x="11550" y="2417"/>
                    <a:pt x="11621" y="2322"/>
                    <a:pt x="11609" y="2239"/>
                  </a:cubicBezTo>
                  <a:cubicBezTo>
                    <a:pt x="11514" y="1620"/>
                    <a:pt x="11204" y="1060"/>
                    <a:pt x="10740" y="643"/>
                  </a:cubicBezTo>
                  <a:cubicBezTo>
                    <a:pt x="10264" y="227"/>
                    <a:pt x="9657" y="0"/>
                    <a:pt x="902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2452;p80"/>
            <p:cNvSpPr/>
            <p:nvPr/>
          </p:nvSpPr>
          <p:spPr>
            <a:xfrm>
              <a:off x="4237665" y="2034307"/>
              <a:ext cx="32092" cy="63772"/>
            </a:xfrm>
            <a:custGeom>
              <a:avLst/>
              <a:gdLst/>
              <a:ahLst/>
              <a:cxnLst/>
              <a:rect l="l" t="t" r="r" b="b"/>
              <a:pathLst>
                <a:path w="1013" h="2013" extrusionOk="0">
                  <a:moveTo>
                    <a:pt x="179" y="1"/>
                  </a:moveTo>
                  <a:cubicBezTo>
                    <a:pt x="84" y="1"/>
                    <a:pt x="12" y="72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322" y="334"/>
                  </a:lnTo>
                  <a:lnTo>
                    <a:pt x="322" y="1691"/>
                  </a:lnTo>
                  <a:lnTo>
                    <a:pt x="167" y="1691"/>
                  </a:lnTo>
                  <a:cubicBezTo>
                    <a:pt x="72" y="1691"/>
                    <a:pt x="0" y="1763"/>
                    <a:pt x="0" y="1846"/>
                  </a:cubicBezTo>
                  <a:cubicBezTo>
                    <a:pt x="0" y="1941"/>
                    <a:pt x="72" y="2013"/>
                    <a:pt x="167" y="2013"/>
                  </a:cubicBezTo>
                  <a:lnTo>
                    <a:pt x="846" y="2013"/>
                  </a:lnTo>
                  <a:cubicBezTo>
                    <a:pt x="941" y="2013"/>
                    <a:pt x="1012" y="1941"/>
                    <a:pt x="1012" y="1846"/>
                  </a:cubicBezTo>
                  <a:cubicBezTo>
                    <a:pt x="1012" y="1775"/>
                    <a:pt x="941" y="1703"/>
                    <a:pt x="846" y="1703"/>
                  </a:cubicBezTo>
                  <a:lnTo>
                    <a:pt x="667" y="1703"/>
                  </a:lnTo>
                  <a:lnTo>
                    <a:pt x="667" y="167"/>
                  </a:lnTo>
                  <a:cubicBezTo>
                    <a:pt x="667" y="72"/>
                    <a:pt x="596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2453;p80"/>
            <p:cNvSpPr/>
            <p:nvPr/>
          </p:nvSpPr>
          <p:spPr>
            <a:xfrm>
              <a:off x="4241815" y="2014317"/>
              <a:ext cx="17012" cy="17012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274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17"/>
                    <a:pt x="119" y="536"/>
                    <a:pt x="274" y="536"/>
                  </a:cubicBezTo>
                  <a:cubicBezTo>
                    <a:pt x="417" y="536"/>
                    <a:pt x="536" y="417"/>
                    <a:pt x="536" y="263"/>
                  </a:cubicBezTo>
                  <a:cubicBezTo>
                    <a:pt x="536" y="120"/>
                    <a:pt x="417" y="1"/>
                    <a:pt x="2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4252;p83"/>
          <p:cNvGrpSpPr/>
          <p:nvPr/>
        </p:nvGrpSpPr>
        <p:grpSpPr>
          <a:xfrm>
            <a:off x="2367829" y="4325105"/>
            <a:ext cx="685503" cy="669306"/>
            <a:chOff x="7582302" y="1499934"/>
            <a:chExt cx="369133" cy="360411"/>
          </a:xfrm>
        </p:grpSpPr>
        <p:sp>
          <p:nvSpPr>
            <p:cNvPr id="177" name="Google Shape;14253;p83"/>
            <p:cNvSpPr/>
            <p:nvPr/>
          </p:nvSpPr>
          <p:spPr>
            <a:xfrm>
              <a:off x="7582302" y="1499934"/>
              <a:ext cx="369133" cy="360411"/>
            </a:xfrm>
            <a:custGeom>
              <a:avLst/>
              <a:gdLst/>
              <a:ahLst/>
              <a:cxnLst/>
              <a:rect l="l" t="t" r="r" b="b"/>
              <a:pathLst>
                <a:path w="11597" h="11323" extrusionOk="0">
                  <a:moveTo>
                    <a:pt x="7204" y="595"/>
                  </a:moveTo>
                  <a:cubicBezTo>
                    <a:pt x="7418" y="595"/>
                    <a:pt x="7573" y="738"/>
                    <a:pt x="7608" y="917"/>
                  </a:cubicBezTo>
                  <a:cubicBezTo>
                    <a:pt x="7608" y="941"/>
                    <a:pt x="7620" y="976"/>
                    <a:pt x="7620" y="1000"/>
                  </a:cubicBezTo>
                  <a:lnTo>
                    <a:pt x="7620" y="1750"/>
                  </a:lnTo>
                  <a:lnTo>
                    <a:pt x="3322" y="1750"/>
                  </a:lnTo>
                  <a:lnTo>
                    <a:pt x="3322" y="1631"/>
                  </a:lnTo>
                  <a:cubicBezTo>
                    <a:pt x="3322" y="1227"/>
                    <a:pt x="3191" y="869"/>
                    <a:pt x="2953" y="595"/>
                  </a:cubicBezTo>
                  <a:close/>
                  <a:moveTo>
                    <a:pt x="1667" y="310"/>
                  </a:moveTo>
                  <a:cubicBezTo>
                    <a:pt x="2405" y="310"/>
                    <a:pt x="3001" y="905"/>
                    <a:pt x="3001" y="1631"/>
                  </a:cubicBezTo>
                  <a:cubicBezTo>
                    <a:pt x="3001" y="2358"/>
                    <a:pt x="2405" y="2953"/>
                    <a:pt x="1667" y="2953"/>
                  </a:cubicBezTo>
                  <a:cubicBezTo>
                    <a:pt x="941" y="2953"/>
                    <a:pt x="346" y="2358"/>
                    <a:pt x="346" y="1631"/>
                  </a:cubicBezTo>
                  <a:cubicBezTo>
                    <a:pt x="346" y="905"/>
                    <a:pt x="941" y="310"/>
                    <a:pt x="1667" y="310"/>
                  </a:cubicBezTo>
                  <a:close/>
                  <a:moveTo>
                    <a:pt x="7644" y="9775"/>
                  </a:moveTo>
                  <a:lnTo>
                    <a:pt x="7644" y="10513"/>
                  </a:lnTo>
                  <a:cubicBezTo>
                    <a:pt x="7644" y="10549"/>
                    <a:pt x="7644" y="10573"/>
                    <a:pt x="7620" y="10609"/>
                  </a:cubicBezTo>
                  <a:cubicBezTo>
                    <a:pt x="7585" y="10799"/>
                    <a:pt x="7418" y="10930"/>
                    <a:pt x="7227" y="10930"/>
                  </a:cubicBezTo>
                  <a:lnTo>
                    <a:pt x="2358" y="10930"/>
                  </a:lnTo>
                  <a:cubicBezTo>
                    <a:pt x="2131" y="10930"/>
                    <a:pt x="1941" y="10740"/>
                    <a:pt x="1941" y="10513"/>
                  </a:cubicBezTo>
                  <a:lnTo>
                    <a:pt x="1941" y="9775"/>
                  </a:lnTo>
                  <a:close/>
                  <a:moveTo>
                    <a:pt x="1667" y="0"/>
                  </a:moveTo>
                  <a:cubicBezTo>
                    <a:pt x="750" y="0"/>
                    <a:pt x="0" y="738"/>
                    <a:pt x="0" y="1667"/>
                  </a:cubicBezTo>
                  <a:cubicBezTo>
                    <a:pt x="0" y="2560"/>
                    <a:pt x="715" y="3298"/>
                    <a:pt x="1608" y="3334"/>
                  </a:cubicBezTo>
                  <a:lnTo>
                    <a:pt x="1608" y="4917"/>
                  </a:lnTo>
                  <a:cubicBezTo>
                    <a:pt x="1608" y="5013"/>
                    <a:pt x="1691" y="5084"/>
                    <a:pt x="1774" y="5084"/>
                  </a:cubicBezTo>
                  <a:cubicBezTo>
                    <a:pt x="1858" y="5084"/>
                    <a:pt x="1941" y="5013"/>
                    <a:pt x="1941" y="4917"/>
                  </a:cubicBezTo>
                  <a:lnTo>
                    <a:pt x="1941" y="3310"/>
                  </a:lnTo>
                  <a:cubicBezTo>
                    <a:pt x="2572" y="3203"/>
                    <a:pt x="3096" y="2739"/>
                    <a:pt x="3263" y="2119"/>
                  </a:cubicBezTo>
                  <a:lnTo>
                    <a:pt x="7644" y="2119"/>
                  </a:lnTo>
                  <a:lnTo>
                    <a:pt x="7644" y="3489"/>
                  </a:lnTo>
                  <a:lnTo>
                    <a:pt x="4929" y="3489"/>
                  </a:lnTo>
                  <a:lnTo>
                    <a:pt x="4929" y="2905"/>
                  </a:lnTo>
                  <a:cubicBezTo>
                    <a:pt x="4929" y="2822"/>
                    <a:pt x="4858" y="2751"/>
                    <a:pt x="4763" y="2751"/>
                  </a:cubicBezTo>
                  <a:cubicBezTo>
                    <a:pt x="4679" y="2751"/>
                    <a:pt x="4608" y="2822"/>
                    <a:pt x="4608" y="2905"/>
                  </a:cubicBezTo>
                  <a:lnTo>
                    <a:pt x="4608" y="3882"/>
                  </a:lnTo>
                  <a:lnTo>
                    <a:pt x="4608" y="7715"/>
                  </a:lnTo>
                  <a:lnTo>
                    <a:pt x="4608" y="8692"/>
                  </a:lnTo>
                  <a:cubicBezTo>
                    <a:pt x="4608" y="8775"/>
                    <a:pt x="4679" y="8847"/>
                    <a:pt x="4763" y="8847"/>
                  </a:cubicBezTo>
                  <a:cubicBezTo>
                    <a:pt x="4858" y="8847"/>
                    <a:pt x="4929" y="8775"/>
                    <a:pt x="4929" y="8692"/>
                  </a:cubicBezTo>
                  <a:lnTo>
                    <a:pt x="4929" y="8096"/>
                  </a:lnTo>
                  <a:lnTo>
                    <a:pt x="7644" y="8096"/>
                  </a:lnTo>
                  <a:lnTo>
                    <a:pt x="7644" y="9478"/>
                  </a:lnTo>
                  <a:lnTo>
                    <a:pt x="1941" y="9478"/>
                  </a:lnTo>
                  <a:lnTo>
                    <a:pt x="1941" y="5668"/>
                  </a:lnTo>
                  <a:cubicBezTo>
                    <a:pt x="1941" y="5572"/>
                    <a:pt x="1870" y="5501"/>
                    <a:pt x="1774" y="5501"/>
                  </a:cubicBezTo>
                  <a:cubicBezTo>
                    <a:pt x="1691" y="5501"/>
                    <a:pt x="1608" y="5572"/>
                    <a:pt x="1608" y="5668"/>
                  </a:cubicBezTo>
                  <a:lnTo>
                    <a:pt x="1608" y="9656"/>
                  </a:lnTo>
                  <a:lnTo>
                    <a:pt x="1608" y="10561"/>
                  </a:lnTo>
                  <a:cubicBezTo>
                    <a:pt x="1608" y="10978"/>
                    <a:pt x="1953" y="11323"/>
                    <a:pt x="2370" y="11323"/>
                  </a:cubicBezTo>
                  <a:lnTo>
                    <a:pt x="7239" y="11323"/>
                  </a:lnTo>
                  <a:cubicBezTo>
                    <a:pt x="7620" y="11323"/>
                    <a:pt x="7954" y="11025"/>
                    <a:pt x="8001" y="10632"/>
                  </a:cubicBezTo>
                  <a:lnTo>
                    <a:pt x="8001" y="10561"/>
                  </a:lnTo>
                  <a:lnTo>
                    <a:pt x="8001" y="9656"/>
                  </a:lnTo>
                  <a:lnTo>
                    <a:pt x="8001" y="8096"/>
                  </a:lnTo>
                  <a:lnTo>
                    <a:pt x="9025" y="8096"/>
                  </a:lnTo>
                  <a:cubicBezTo>
                    <a:pt x="9109" y="8096"/>
                    <a:pt x="9192" y="8013"/>
                    <a:pt x="9192" y="7930"/>
                  </a:cubicBezTo>
                  <a:cubicBezTo>
                    <a:pt x="9192" y="7834"/>
                    <a:pt x="9109" y="7763"/>
                    <a:pt x="9025" y="7763"/>
                  </a:cubicBezTo>
                  <a:lnTo>
                    <a:pt x="4977" y="7763"/>
                  </a:lnTo>
                  <a:cubicBezTo>
                    <a:pt x="4965" y="7763"/>
                    <a:pt x="4941" y="7751"/>
                    <a:pt x="4941" y="7727"/>
                  </a:cubicBezTo>
                  <a:lnTo>
                    <a:pt x="4941" y="3894"/>
                  </a:lnTo>
                  <a:cubicBezTo>
                    <a:pt x="4941" y="3882"/>
                    <a:pt x="4965" y="3858"/>
                    <a:pt x="4977" y="3858"/>
                  </a:cubicBezTo>
                  <a:lnTo>
                    <a:pt x="11228" y="3858"/>
                  </a:lnTo>
                  <a:cubicBezTo>
                    <a:pt x="11240" y="3858"/>
                    <a:pt x="11252" y="3882"/>
                    <a:pt x="11252" y="3894"/>
                  </a:cubicBezTo>
                  <a:lnTo>
                    <a:pt x="11252" y="7727"/>
                  </a:lnTo>
                  <a:cubicBezTo>
                    <a:pt x="11252" y="7751"/>
                    <a:pt x="11240" y="7763"/>
                    <a:pt x="11228" y="7763"/>
                  </a:cubicBezTo>
                  <a:lnTo>
                    <a:pt x="9763" y="7763"/>
                  </a:lnTo>
                  <a:cubicBezTo>
                    <a:pt x="9680" y="7763"/>
                    <a:pt x="9609" y="7834"/>
                    <a:pt x="9609" y="7930"/>
                  </a:cubicBezTo>
                  <a:cubicBezTo>
                    <a:pt x="9609" y="8013"/>
                    <a:pt x="9680" y="8096"/>
                    <a:pt x="9763" y="8096"/>
                  </a:cubicBezTo>
                  <a:lnTo>
                    <a:pt x="11228" y="8096"/>
                  </a:lnTo>
                  <a:cubicBezTo>
                    <a:pt x="11430" y="8096"/>
                    <a:pt x="11597" y="7930"/>
                    <a:pt x="11597" y="7715"/>
                  </a:cubicBezTo>
                  <a:lnTo>
                    <a:pt x="11597" y="3882"/>
                  </a:lnTo>
                  <a:cubicBezTo>
                    <a:pt x="11585" y="3632"/>
                    <a:pt x="11418" y="3465"/>
                    <a:pt x="11216" y="3465"/>
                  </a:cubicBezTo>
                  <a:lnTo>
                    <a:pt x="7977" y="3465"/>
                  </a:lnTo>
                  <a:lnTo>
                    <a:pt x="7977" y="1929"/>
                  </a:lnTo>
                  <a:lnTo>
                    <a:pt x="7977" y="1024"/>
                  </a:lnTo>
                  <a:lnTo>
                    <a:pt x="7977" y="953"/>
                  </a:lnTo>
                  <a:cubicBezTo>
                    <a:pt x="7942" y="560"/>
                    <a:pt x="7620" y="262"/>
                    <a:pt x="7227" y="262"/>
                  </a:cubicBezTo>
                  <a:lnTo>
                    <a:pt x="2655" y="262"/>
                  </a:lnTo>
                  <a:cubicBezTo>
                    <a:pt x="2643" y="262"/>
                    <a:pt x="2620" y="262"/>
                    <a:pt x="2608" y="274"/>
                  </a:cubicBezTo>
                  <a:cubicBezTo>
                    <a:pt x="2346" y="95"/>
                    <a:pt x="2012" y="0"/>
                    <a:pt x="16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4254;p83"/>
            <p:cNvSpPr/>
            <p:nvPr/>
          </p:nvSpPr>
          <p:spPr>
            <a:xfrm>
              <a:off x="7850598" y="1634829"/>
              <a:ext cx="77729" cy="51214"/>
            </a:xfrm>
            <a:custGeom>
              <a:avLst/>
              <a:gdLst/>
              <a:ahLst/>
              <a:cxnLst/>
              <a:rect l="l" t="t" r="r" b="b"/>
              <a:pathLst>
                <a:path w="2442" h="1609" extrusionOk="0">
                  <a:moveTo>
                    <a:pt x="1656" y="322"/>
                  </a:moveTo>
                  <a:cubicBezTo>
                    <a:pt x="1906" y="322"/>
                    <a:pt x="2108" y="537"/>
                    <a:pt x="2108" y="787"/>
                  </a:cubicBezTo>
                  <a:cubicBezTo>
                    <a:pt x="2108" y="1037"/>
                    <a:pt x="1906" y="1251"/>
                    <a:pt x="1656" y="1251"/>
                  </a:cubicBezTo>
                  <a:cubicBezTo>
                    <a:pt x="1394" y="1251"/>
                    <a:pt x="1191" y="1037"/>
                    <a:pt x="1191" y="787"/>
                  </a:cubicBezTo>
                  <a:cubicBezTo>
                    <a:pt x="1191" y="537"/>
                    <a:pt x="1394" y="322"/>
                    <a:pt x="1656" y="322"/>
                  </a:cubicBezTo>
                  <a:close/>
                  <a:moveTo>
                    <a:pt x="799" y="322"/>
                  </a:moveTo>
                  <a:cubicBezTo>
                    <a:pt x="858" y="322"/>
                    <a:pt x="906" y="346"/>
                    <a:pt x="965" y="358"/>
                  </a:cubicBezTo>
                  <a:cubicBezTo>
                    <a:pt x="894" y="477"/>
                    <a:pt x="834" y="632"/>
                    <a:pt x="834" y="787"/>
                  </a:cubicBezTo>
                  <a:cubicBezTo>
                    <a:pt x="834" y="929"/>
                    <a:pt x="870" y="1096"/>
                    <a:pt x="965" y="1215"/>
                  </a:cubicBezTo>
                  <a:cubicBezTo>
                    <a:pt x="918" y="1227"/>
                    <a:pt x="858" y="1251"/>
                    <a:pt x="799" y="1251"/>
                  </a:cubicBezTo>
                  <a:cubicBezTo>
                    <a:pt x="792" y="1251"/>
                    <a:pt x="785" y="1251"/>
                    <a:pt x="779" y="1251"/>
                  </a:cubicBezTo>
                  <a:cubicBezTo>
                    <a:pt x="538" y="1251"/>
                    <a:pt x="346" y="1042"/>
                    <a:pt x="346" y="787"/>
                  </a:cubicBezTo>
                  <a:cubicBezTo>
                    <a:pt x="346" y="537"/>
                    <a:pt x="549" y="322"/>
                    <a:pt x="799" y="322"/>
                  </a:cubicBezTo>
                  <a:close/>
                  <a:moveTo>
                    <a:pt x="799" y="1"/>
                  </a:moveTo>
                  <a:cubicBezTo>
                    <a:pt x="358" y="1"/>
                    <a:pt x="1" y="358"/>
                    <a:pt x="1" y="799"/>
                  </a:cubicBezTo>
                  <a:cubicBezTo>
                    <a:pt x="1" y="1251"/>
                    <a:pt x="358" y="1608"/>
                    <a:pt x="799" y="1608"/>
                  </a:cubicBezTo>
                  <a:cubicBezTo>
                    <a:pt x="953" y="1596"/>
                    <a:pt x="1096" y="1561"/>
                    <a:pt x="1215" y="1489"/>
                  </a:cubicBezTo>
                  <a:cubicBezTo>
                    <a:pt x="1334" y="1561"/>
                    <a:pt x="1489" y="1608"/>
                    <a:pt x="1632" y="1608"/>
                  </a:cubicBezTo>
                  <a:cubicBezTo>
                    <a:pt x="2084" y="1608"/>
                    <a:pt x="2442" y="1251"/>
                    <a:pt x="2442" y="799"/>
                  </a:cubicBezTo>
                  <a:cubicBezTo>
                    <a:pt x="2442" y="358"/>
                    <a:pt x="2084" y="1"/>
                    <a:pt x="1632" y="1"/>
                  </a:cubicBezTo>
                  <a:cubicBezTo>
                    <a:pt x="1489" y="1"/>
                    <a:pt x="1334" y="48"/>
                    <a:pt x="1215" y="120"/>
                  </a:cubicBezTo>
                  <a:cubicBezTo>
                    <a:pt x="1096" y="48"/>
                    <a:pt x="953" y="1"/>
                    <a:pt x="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4255;p83"/>
            <p:cNvSpPr/>
            <p:nvPr/>
          </p:nvSpPr>
          <p:spPr>
            <a:xfrm>
              <a:off x="7753962" y="1635593"/>
              <a:ext cx="70917" cy="48541"/>
            </a:xfrm>
            <a:custGeom>
              <a:avLst/>
              <a:gdLst/>
              <a:ahLst/>
              <a:cxnLst/>
              <a:rect l="l" t="t" r="r" b="b"/>
              <a:pathLst>
                <a:path w="2228" h="1525" extrusionOk="0">
                  <a:moveTo>
                    <a:pt x="1858" y="346"/>
                  </a:moveTo>
                  <a:cubicBezTo>
                    <a:pt x="1870" y="346"/>
                    <a:pt x="1894" y="358"/>
                    <a:pt x="1894" y="382"/>
                  </a:cubicBezTo>
                  <a:lnTo>
                    <a:pt x="1894" y="1156"/>
                  </a:lnTo>
                  <a:cubicBezTo>
                    <a:pt x="1894" y="1167"/>
                    <a:pt x="1870" y="1179"/>
                    <a:pt x="1858" y="1179"/>
                  </a:cubicBezTo>
                  <a:lnTo>
                    <a:pt x="370" y="1179"/>
                  </a:lnTo>
                  <a:cubicBezTo>
                    <a:pt x="358" y="1179"/>
                    <a:pt x="346" y="1167"/>
                    <a:pt x="346" y="1156"/>
                  </a:cubicBezTo>
                  <a:lnTo>
                    <a:pt x="346" y="382"/>
                  </a:lnTo>
                  <a:cubicBezTo>
                    <a:pt x="346" y="358"/>
                    <a:pt x="358" y="346"/>
                    <a:pt x="370" y="346"/>
                  </a:cubicBezTo>
                  <a:close/>
                  <a:moveTo>
                    <a:pt x="370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1156"/>
                  </a:lnTo>
                  <a:cubicBezTo>
                    <a:pt x="1" y="1358"/>
                    <a:pt x="167" y="1525"/>
                    <a:pt x="370" y="1525"/>
                  </a:cubicBezTo>
                  <a:lnTo>
                    <a:pt x="1858" y="1525"/>
                  </a:lnTo>
                  <a:cubicBezTo>
                    <a:pt x="2072" y="1525"/>
                    <a:pt x="2227" y="1358"/>
                    <a:pt x="2227" y="1156"/>
                  </a:cubicBezTo>
                  <a:lnTo>
                    <a:pt x="2227" y="382"/>
                  </a:lnTo>
                  <a:cubicBezTo>
                    <a:pt x="2227" y="167"/>
                    <a:pt x="2072" y="1"/>
                    <a:pt x="18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4256;p83"/>
            <p:cNvSpPr/>
            <p:nvPr/>
          </p:nvSpPr>
          <p:spPr>
            <a:xfrm>
              <a:off x="7750174" y="1695465"/>
              <a:ext cx="180794" cy="31862"/>
            </a:xfrm>
            <a:custGeom>
              <a:avLst/>
              <a:gdLst/>
              <a:ahLst/>
              <a:cxnLst/>
              <a:rect l="l" t="t" r="r" b="b"/>
              <a:pathLst>
                <a:path w="5680" h="1001" extrusionOk="0">
                  <a:moveTo>
                    <a:pt x="5311" y="346"/>
                  </a:moveTo>
                  <a:cubicBezTo>
                    <a:pt x="5323" y="346"/>
                    <a:pt x="5347" y="358"/>
                    <a:pt x="5347" y="370"/>
                  </a:cubicBezTo>
                  <a:lnTo>
                    <a:pt x="5347" y="620"/>
                  </a:lnTo>
                  <a:cubicBezTo>
                    <a:pt x="5347" y="644"/>
                    <a:pt x="5323" y="656"/>
                    <a:pt x="5311" y="656"/>
                  </a:cubicBezTo>
                  <a:lnTo>
                    <a:pt x="370" y="656"/>
                  </a:lnTo>
                  <a:cubicBezTo>
                    <a:pt x="358" y="656"/>
                    <a:pt x="346" y="632"/>
                    <a:pt x="346" y="620"/>
                  </a:cubicBezTo>
                  <a:lnTo>
                    <a:pt x="346" y="370"/>
                  </a:lnTo>
                  <a:cubicBezTo>
                    <a:pt x="346" y="358"/>
                    <a:pt x="358" y="346"/>
                    <a:pt x="370" y="346"/>
                  </a:cubicBezTo>
                  <a:close/>
                  <a:moveTo>
                    <a:pt x="352" y="0"/>
                  </a:moveTo>
                  <a:cubicBezTo>
                    <a:pt x="168" y="0"/>
                    <a:pt x="1" y="174"/>
                    <a:pt x="1" y="370"/>
                  </a:cubicBezTo>
                  <a:lnTo>
                    <a:pt x="1" y="620"/>
                  </a:lnTo>
                  <a:cubicBezTo>
                    <a:pt x="1" y="834"/>
                    <a:pt x="167" y="1001"/>
                    <a:pt x="370" y="1001"/>
                  </a:cubicBezTo>
                  <a:lnTo>
                    <a:pt x="5311" y="1001"/>
                  </a:lnTo>
                  <a:cubicBezTo>
                    <a:pt x="5525" y="1001"/>
                    <a:pt x="5680" y="834"/>
                    <a:pt x="5680" y="620"/>
                  </a:cubicBezTo>
                  <a:lnTo>
                    <a:pt x="5680" y="370"/>
                  </a:lnTo>
                  <a:cubicBezTo>
                    <a:pt x="5680" y="167"/>
                    <a:pt x="5525" y="1"/>
                    <a:pt x="5311" y="1"/>
                  </a:cubicBezTo>
                  <a:lnTo>
                    <a:pt x="370" y="1"/>
                  </a:lnTo>
                  <a:cubicBezTo>
                    <a:pt x="364" y="0"/>
                    <a:pt x="358" y="0"/>
                    <a:pt x="3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4257;p83"/>
            <p:cNvSpPr/>
            <p:nvPr/>
          </p:nvSpPr>
          <p:spPr>
            <a:xfrm>
              <a:off x="7613750" y="1535424"/>
              <a:ext cx="43225" cy="32371"/>
            </a:xfrm>
            <a:custGeom>
              <a:avLst/>
              <a:gdLst/>
              <a:ahLst/>
              <a:cxnLst/>
              <a:rect l="l" t="t" r="r" b="b"/>
              <a:pathLst>
                <a:path w="1358" h="1017" extrusionOk="0">
                  <a:moveTo>
                    <a:pt x="1179" y="1"/>
                  </a:moveTo>
                  <a:cubicBezTo>
                    <a:pt x="1136" y="1"/>
                    <a:pt x="1093" y="19"/>
                    <a:pt x="1060" y="52"/>
                  </a:cubicBezTo>
                  <a:lnTo>
                    <a:pt x="548" y="600"/>
                  </a:lnTo>
                  <a:lnTo>
                    <a:pt x="322" y="326"/>
                  </a:lnTo>
                  <a:cubicBezTo>
                    <a:pt x="287" y="277"/>
                    <a:pt x="240" y="253"/>
                    <a:pt x="191" y="253"/>
                  </a:cubicBezTo>
                  <a:cubicBezTo>
                    <a:pt x="155" y="253"/>
                    <a:pt x="119" y="265"/>
                    <a:pt x="84" y="290"/>
                  </a:cubicBezTo>
                  <a:cubicBezTo>
                    <a:pt x="12" y="350"/>
                    <a:pt x="0" y="457"/>
                    <a:pt x="60" y="528"/>
                  </a:cubicBezTo>
                  <a:lnTo>
                    <a:pt x="405" y="957"/>
                  </a:lnTo>
                  <a:cubicBezTo>
                    <a:pt x="429" y="1004"/>
                    <a:pt x="477" y="1016"/>
                    <a:pt x="536" y="1016"/>
                  </a:cubicBezTo>
                  <a:cubicBezTo>
                    <a:pt x="584" y="1016"/>
                    <a:pt x="620" y="1004"/>
                    <a:pt x="655" y="957"/>
                  </a:cubicBezTo>
                  <a:lnTo>
                    <a:pt x="1298" y="278"/>
                  </a:lnTo>
                  <a:cubicBezTo>
                    <a:pt x="1358" y="207"/>
                    <a:pt x="1358" y="100"/>
                    <a:pt x="1274" y="40"/>
                  </a:cubicBezTo>
                  <a:cubicBezTo>
                    <a:pt x="1248" y="13"/>
                    <a:pt x="1214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0711;p78"/>
          <p:cNvGrpSpPr/>
          <p:nvPr/>
        </p:nvGrpSpPr>
        <p:grpSpPr>
          <a:xfrm>
            <a:off x="2279274" y="2353752"/>
            <a:ext cx="658971" cy="630419"/>
            <a:chOff x="3950316" y="3820307"/>
            <a:chExt cx="369805" cy="353782"/>
          </a:xfrm>
        </p:grpSpPr>
        <p:sp>
          <p:nvSpPr>
            <p:cNvPr id="183" name="Google Shape;10712;p78"/>
            <p:cNvSpPr/>
            <p:nvPr/>
          </p:nvSpPr>
          <p:spPr>
            <a:xfrm>
              <a:off x="4040561" y="3880991"/>
              <a:ext cx="99802" cy="28383"/>
            </a:xfrm>
            <a:custGeom>
              <a:avLst/>
              <a:gdLst/>
              <a:ahLst/>
              <a:cxnLst/>
              <a:rect l="l" t="t" r="r" b="b"/>
              <a:pathLst>
                <a:path w="3133" h="891" extrusionOk="0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713;p78"/>
            <p:cNvSpPr/>
            <p:nvPr/>
          </p:nvSpPr>
          <p:spPr>
            <a:xfrm>
              <a:off x="3950316" y="3820307"/>
              <a:ext cx="369805" cy="353782"/>
            </a:xfrm>
            <a:custGeom>
              <a:avLst/>
              <a:gdLst/>
              <a:ahLst/>
              <a:cxnLst/>
              <a:rect l="l" t="t" r="r" b="b"/>
              <a:pathLst>
                <a:path w="11609" h="11106" extrusionOk="0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714;p78"/>
            <p:cNvSpPr/>
            <p:nvPr/>
          </p:nvSpPr>
          <p:spPr>
            <a:xfrm>
              <a:off x="4098219" y="3850602"/>
              <a:ext cx="101299" cy="195781"/>
            </a:xfrm>
            <a:custGeom>
              <a:avLst/>
              <a:gdLst/>
              <a:ahLst/>
              <a:cxnLst/>
              <a:rect l="l" t="t" r="r" b="b"/>
              <a:pathLst>
                <a:path w="3180" h="6146" extrusionOk="0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715;p78"/>
            <p:cNvSpPr/>
            <p:nvPr/>
          </p:nvSpPr>
          <p:spPr>
            <a:xfrm>
              <a:off x="3981789" y="3849136"/>
              <a:ext cx="103178" cy="198011"/>
            </a:xfrm>
            <a:custGeom>
              <a:avLst/>
              <a:gdLst/>
              <a:ahLst/>
              <a:cxnLst/>
              <a:rect l="l" t="t" r="r" b="b"/>
              <a:pathLst>
                <a:path w="3239" h="6216" extrusionOk="0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784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ssue Nanotransfection Breakthrough by Slidesgo">
  <a:themeElements>
    <a:clrScheme name="Simple Light">
      <a:dk1>
        <a:srgbClr val="33678A"/>
      </a:dk1>
      <a:lt1>
        <a:srgbClr val="E65C4F"/>
      </a:lt1>
      <a:dk2>
        <a:srgbClr val="78A6C9"/>
      </a:dk2>
      <a:lt2>
        <a:srgbClr val="EAEFF3"/>
      </a:lt2>
      <a:accent1>
        <a:srgbClr val="E65C4F"/>
      </a:accent1>
      <a:accent2>
        <a:srgbClr val="78A6C9"/>
      </a:accent2>
      <a:accent3>
        <a:srgbClr val="33699A"/>
      </a:accent3>
      <a:accent4>
        <a:srgbClr val="EAEFF3"/>
      </a:accent4>
      <a:accent5>
        <a:srgbClr val="FFFFFF"/>
      </a:accent5>
      <a:accent6>
        <a:srgbClr val="33678A"/>
      </a:accent6>
      <a:hlink>
        <a:srgbClr val="E65C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Tissue Nanotransfection Breakthrough by Slidesgo">
  <a:themeElements>
    <a:clrScheme name="Simple Light">
      <a:dk1>
        <a:srgbClr val="33678A"/>
      </a:dk1>
      <a:lt1>
        <a:srgbClr val="E65C4F"/>
      </a:lt1>
      <a:dk2>
        <a:srgbClr val="78A6C9"/>
      </a:dk2>
      <a:lt2>
        <a:srgbClr val="EAEFF3"/>
      </a:lt2>
      <a:accent1>
        <a:srgbClr val="E65C4F"/>
      </a:accent1>
      <a:accent2>
        <a:srgbClr val="78A6C9"/>
      </a:accent2>
      <a:accent3>
        <a:srgbClr val="33699A"/>
      </a:accent3>
      <a:accent4>
        <a:srgbClr val="EAEFF3"/>
      </a:accent4>
      <a:accent5>
        <a:srgbClr val="FFFFFF"/>
      </a:accent5>
      <a:accent6>
        <a:srgbClr val="33678A"/>
      </a:accent6>
      <a:hlink>
        <a:srgbClr val="E65C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Tissue Nanotransfection Breakthrough by Slidesgo">
  <a:themeElements>
    <a:clrScheme name="Simple Light">
      <a:dk1>
        <a:srgbClr val="33678A"/>
      </a:dk1>
      <a:lt1>
        <a:srgbClr val="E65C4F"/>
      </a:lt1>
      <a:dk2>
        <a:srgbClr val="78A6C9"/>
      </a:dk2>
      <a:lt2>
        <a:srgbClr val="EAEFF3"/>
      </a:lt2>
      <a:accent1>
        <a:srgbClr val="E65C4F"/>
      </a:accent1>
      <a:accent2>
        <a:srgbClr val="78A6C9"/>
      </a:accent2>
      <a:accent3>
        <a:srgbClr val="33699A"/>
      </a:accent3>
      <a:accent4>
        <a:srgbClr val="EAEFF3"/>
      </a:accent4>
      <a:accent5>
        <a:srgbClr val="FFFFFF"/>
      </a:accent5>
      <a:accent6>
        <a:srgbClr val="33678A"/>
      </a:accent6>
      <a:hlink>
        <a:srgbClr val="E65C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Tissue Nanotransfection Breakthrough by Slidesgo">
  <a:themeElements>
    <a:clrScheme name="Simple Light">
      <a:dk1>
        <a:srgbClr val="33678A"/>
      </a:dk1>
      <a:lt1>
        <a:srgbClr val="E65C4F"/>
      </a:lt1>
      <a:dk2>
        <a:srgbClr val="78A6C9"/>
      </a:dk2>
      <a:lt2>
        <a:srgbClr val="EAEFF3"/>
      </a:lt2>
      <a:accent1>
        <a:srgbClr val="E65C4F"/>
      </a:accent1>
      <a:accent2>
        <a:srgbClr val="78A6C9"/>
      </a:accent2>
      <a:accent3>
        <a:srgbClr val="33699A"/>
      </a:accent3>
      <a:accent4>
        <a:srgbClr val="EAEFF3"/>
      </a:accent4>
      <a:accent5>
        <a:srgbClr val="FFFFFF"/>
      </a:accent5>
      <a:accent6>
        <a:srgbClr val="33678A"/>
      </a:accent6>
      <a:hlink>
        <a:srgbClr val="E65C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Newsletter by Slidesgo</Template>
  <TotalTime>504</TotalTime>
  <Words>269</Words>
  <Application>Microsoft Office PowerPoint</Application>
  <PresentationFormat>Widescreen</PresentationFormat>
  <Paragraphs>84</Paragraphs>
  <Slides>10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18</vt:i4>
      </vt:variant>
      <vt:variant>
        <vt:lpstr>Tema</vt:lpstr>
      </vt:variant>
      <vt:variant>
        <vt:i4>7</vt:i4>
      </vt:variant>
      <vt:variant>
        <vt:lpstr>Titoli diapositive</vt:lpstr>
      </vt:variant>
      <vt:variant>
        <vt:i4>10</vt:i4>
      </vt:variant>
    </vt:vector>
  </HeadingPairs>
  <TitlesOfParts>
    <vt:vector size="35" baseType="lpstr">
      <vt:lpstr>Arial</vt:lpstr>
      <vt:lpstr>Calibri</vt:lpstr>
      <vt:lpstr>Exo 2</vt:lpstr>
      <vt:lpstr>Fira Sans Extra Condensed Medium</vt:lpstr>
      <vt:lpstr>Lato</vt:lpstr>
      <vt:lpstr>Livvic</vt:lpstr>
      <vt:lpstr>Montserrat</vt:lpstr>
      <vt:lpstr>Nunito</vt:lpstr>
      <vt:lpstr>Proxima Nova</vt:lpstr>
      <vt:lpstr>Proxima Nova Semibold</vt:lpstr>
      <vt:lpstr>Roboto</vt:lpstr>
      <vt:lpstr>Roboto Condensed</vt:lpstr>
      <vt:lpstr>Roboto Condensed Light</vt:lpstr>
      <vt:lpstr>Roboto Medium</vt:lpstr>
      <vt:lpstr>Saira</vt:lpstr>
      <vt:lpstr>Saira Thin</vt:lpstr>
      <vt:lpstr>Source Sans Pro</vt:lpstr>
      <vt:lpstr>Squada One</vt:lpstr>
      <vt:lpstr>Tech Newsletter by Slidesgo</vt:lpstr>
      <vt:lpstr>SlidesGo Final Pages</vt:lpstr>
      <vt:lpstr>1_Slidesgo Final Pages</vt:lpstr>
      <vt:lpstr>Tissue Nanotransfection Breakthrough by Slidesgo</vt:lpstr>
      <vt:lpstr>1_Tissue Nanotransfection Breakthrough by Slidesgo</vt:lpstr>
      <vt:lpstr>2_Tissue Nanotransfection Breakthrough by Slidesgo</vt:lpstr>
      <vt:lpstr>3_Tissue Nanotransfection Breakthrough by Slidesgo</vt:lpstr>
      <vt:lpstr>BEALTHY</vt:lpstr>
      <vt:lpstr>PURPOSE</vt:lpstr>
      <vt:lpstr>FEATURES</vt:lpstr>
      <vt:lpstr>DATA WE NEED</vt:lpstr>
      <vt:lpstr>Presentazione standard di PowerPoint</vt:lpstr>
      <vt:lpstr>Presentazione standard di PowerPoint</vt:lpstr>
      <vt:lpstr>Presentazione standard di PowerPoint</vt:lpstr>
      <vt:lpstr>PACKAGES</vt:lpstr>
      <vt:lpstr>…MORE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Mauri</dc:creator>
  <cp:lastModifiedBy>Ciuse |</cp:lastModifiedBy>
  <cp:revision>51</cp:revision>
  <dcterms:created xsi:type="dcterms:W3CDTF">2021-01-30T15:24:36Z</dcterms:created>
  <dcterms:modified xsi:type="dcterms:W3CDTF">2021-02-03T21:15:33Z</dcterms:modified>
</cp:coreProperties>
</file>