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AE678-70AC-4BFA-AA51-86789667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3B832D-DCA5-4528-8120-0656CB7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495E6-72A5-4FDE-8E9D-887ACD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27B0F-88A6-48BD-9CF9-F27E867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D73F5-53F6-4C80-83DF-CC2FC50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D5B25-6C7F-4AFF-A122-1AC71475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4F6D60-1787-4451-938D-8CA41B7A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0935D-F25F-4E18-8B51-1B636728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1FE56-FCC9-45B4-B468-3563343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796331-BF44-4424-BD98-E7F6405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0F2BFE-50C3-4263-A4CC-A76A708AB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E6A409-7FA7-44E2-A3E5-33091C823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24D03-321B-43A6-AFE3-8096F401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8B09F-24F7-4B27-BD3C-09A52FF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1692BD-5BD4-4D91-B35A-1431703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9245-A9A0-4A1D-B66C-8727C5E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C14AC-07A2-4469-88C4-0230B7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4DA4A-A058-4529-8706-FC3FFC6E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7A770-074F-4E8F-B3AD-B5461CA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2CE73-AF11-40E9-A006-AAAC092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CB7B6-C1F6-45CF-B3D7-BAB4730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E53BC4-C04B-4F40-BCE4-D9800AE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BD4FE9-8224-4AB2-B395-9CDCBCCD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18AE4B-44F6-497A-B15A-4375C6EA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A06550-37B2-4217-B859-1A2C87A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4455C-40EB-4C33-9713-F35D7B68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0F5C7-E2D1-4DD2-8261-E3253CCF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F1A05F-CAE5-499F-A356-A685D63B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8C885-B00A-45EB-A952-EAC8D45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BED798-9289-4C33-AC0E-7EBFD45E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E2F9-8B54-47AE-9700-7108BB8A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F5C34-4542-4448-BEBD-7D8883A2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844E76-1160-4BEF-A8E1-D41CA8CC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36F642-5717-43B5-AD3B-5D5944F86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89A526-0342-410B-85F4-F0C8B319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CCE0F-7CC4-4D87-910C-783B8468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1B8C7B-0F8C-4BC7-91BB-D1789CE4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FAB170-9544-4181-8268-9B0EE6EF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A3788F-49C6-4D5A-B999-6C254B6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8FBCD-7AC2-4390-8B74-1118544F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FCD03F-0CB6-4C44-9685-6E53A435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9F6E38-8019-4495-BA94-280BA60C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BB4ABF-C3F5-4C8F-8F6F-0421A6A5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453CC8-9BBF-4B5F-B9C7-3F937F64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6CA20A-8761-4196-9779-FF494C85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443AF9-27B8-45CB-A2DC-2E3A1E3E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9D15-6F5A-4D89-B5A9-314442B5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FF7D9-92C4-4585-AE23-C0ABA09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9E10B6-0A69-4C7E-9F63-1EC4DC03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166B72-B2AF-4ADD-AA35-3787483C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EAF986-65C8-4F13-B9FC-00029789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229C9-6DBC-4647-A183-CE6A2EC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5D4A0-5BE5-4728-8981-927AF28F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9359F4-004C-4E96-A73C-3746164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541F1E-81C4-4F4A-BFC7-6E735E69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4E9533-7E22-4326-A2C0-42D016C2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DCD6A2-97DD-4E68-99FB-B03561D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09CCA-8BB2-4772-9198-FBF4C551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22F79-DEE5-433B-B4DB-E336D45D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9AAA0A-A976-4B01-B099-FE72A121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44E297-F0E8-4227-8430-94F6C5BA0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D88A-64E2-4CA1-B325-7494293ACB9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59A7FB-53D0-45DD-B928-E9458B7E9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8E347B-FB3F-419B-A761-88564D6B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7E704-1D7B-4B95-8B1D-15236C33EC82}"/>
              </a:ext>
            </a:extLst>
          </p:cNvPr>
          <p:cNvSpPr txBox="1"/>
          <p:nvPr/>
        </p:nvSpPr>
        <p:spPr>
          <a:xfrm>
            <a:off x="3781887" y="816746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Presentazione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e </a:t>
            </a:r>
            <a:r>
              <a:rPr lang="en-US" dirty="0" err="1"/>
              <a:t>Immagine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230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EF4D9-F4B4-40A1-B494-676DF2AF53DA}"/>
              </a:ext>
            </a:extLst>
          </p:cNvPr>
          <p:cNvSpPr txBox="1"/>
          <p:nvPr/>
        </p:nvSpPr>
        <p:spPr>
          <a:xfrm>
            <a:off x="930673" y="738222"/>
            <a:ext cx="1099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Scopo: Trovare e visualizzare la correlazione tra i sintomi che un’utente manifesta e i cibi assunti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1D24FA-BEC5-473E-9BC9-858D82F5E3E9}"/>
              </a:ext>
            </a:extLst>
          </p:cNvPr>
          <p:cNvSpPr txBox="1"/>
          <p:nvPr/>
        </p:nvSpPr>
        <p:spPr>
          <a:xfrm>
            <a:off x="7605659" y="2782870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Sintomi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A9CF50-3A6F-4920-9773-61A37E4E60A7}"/>
              </a:ext>
            </a:extLst>
          </p:cNvPr>
          <p:cNvSpPr txBox="1"/>
          <p:nvPr/>
        </p:nvSpPr>
        <p:spPr>
          <a:xfrm>
            <a:off x="8820478" y="3800027"/>
            <a:ext cx="1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Ingredienti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A94C88-2FC0-4EA5-AA10-578E4436D295}"/>
              </a:ext>
            </a:extLst>
          </p:cNvPr>
          <p:cNvSpPr txBox="1"/>
          <p:nvPr/>
        </p:nvSpPr>
        <p:spPr>
          <a:xfrm>
            <a:off x="7424689" y="5091513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Cure </a:t>
            </a:r>
            <a:r>
              <a:rPr lang="en-US" dirty="0" err="1"/>
              <a:t>mediche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7FF832-2F59-4566-BAA6-FD21EAC44D2F}"/>
              </a:ext>
            </a:extLst>
          </p:cNvPr>
          <p:cNvSpPr txBox="1"/>
          <p:nvPr/>
        </p:nvSpPr>
        <p:spPr>
          <a:xfrm>
            <a:off x="2303755" y="123200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e funzionalità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3926E0-C103-4FDA-A013-D968A59FD9AC}"/>
              </a:ext>
            </a:extLst>
          </p:cNvPr>
          <p:cNvSpPr txBox="1"/>
          <p:nvPr/>
        </p:nvSpPr>
        <p:spPr>
          <a:xfrm>
            <a:off x="1622108" y="220094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BA45BD-47D8-4C66-B140-3BDCA38D4D24}"/>
              </a:ext>
            </a:extLst>
          </p:cNvPr>
          <p:cNvSpPr txBox="1"/>
          <p:nvPr/>
        </p:nvSpPr>
        <p:spPr>
          <a:xfrm>
            <a:off x="1497819" y="3026591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endParaRPr lang="en-US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AFE68E8-A722-4928-B732-1EB867E38EBC}"/>
              </a:ext>
            </a:extLst>
          </p:cNvPr>
          <p:cNvSpPr txBox="1"/>
          <p:nvPr/>
        </p:nvSpPr>
        <p:spPr>
          <a:xfrm>
            <a:off x="1417921" y="4059854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Trattamenti</a:t>
            </a:r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E852E7-CCA0-4740-AFBE-89641572385A}"/>
              </a:ext>
            </a:extLst>
          </p:cNvPr>
          <p:cNvSpPr txBox="1"/>
          <p:nvPr/>
        </p:nvSpPr>
        <p:spPr>
          <a:xfrm>
            <a:off x="1338024" y="5215794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</a:t>
            </a:r>
            <a:r>
              <a:rPr lang="en-US" dirty="0" err="1"/>
              <a:t>profilo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893BFC-FAA9-4FE0-A9F6-540C8655AD85}"/>
              </a:ext>
            </a:extLst>
          </p:cNvPr>
          <p:cNvSpPr txBox="1"/>
          <p:nvPr/>
        </p:nvSpPr>
        <p:spPr>
          <a:xfrm>
            <a:off x="3305905" y="1950588"/>
            <a:ext cx="223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storico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D30F6AF-54E8-44B6-9FFD-0AD9E6C7CA5B}"/>
              </a:ext>
            </a:extLst>
          </p:cNvPr>
          <p:cNvSpPr txBox="1"/>
          <p:nvPr/>
        </p:nvSpPr>
        <p:spPr>
          <a:xfrm>
            <a:off x="3305905" y="2782870"/>
            <a:ext cx="200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elaborati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grafici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4C4D6F8-0F6F-4096-8E47-D62D12EA3986}"/>
              </a:ext>
            </a:extLst>
          </p:cNvPr>
          <p:cNvSpPr txBox="1"/>
          <p:nvPr/>
        </p:nvSpPr>
        <p:spPr>
          <a:xfrm>
            <a:off x="3150545" y="3916550"/>
            <a:ext cx="28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efficacia</a:t>
            </a:r>
            <a:endParaRPr lang="en-US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24FC4C4-9E05-4C38-8CED-02FFD3BF33C2}"/>
              </a:ext>
            </a:extLst>
          </p:cNvPr>
          <p:cNvSpPr txBox="1"/>
          <p:nvPr/>
        </p:nvSpPr>
        <p:spPr>
          <a:xfrm>
            <a:off x="3305905" y="5025831"/>
            <a:ext cx="24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account e recap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A4091EF8-DCBE-49F7-8876-04CF16E04D53}"/>
              </a:ext>
            </a:extLst>
          </p:cNvPr>
          <p:cNvSpPr/>
          <p:nvPr/>
        </p:nvSpPr>
        <p:spPr>
          <a:xfrm>
            <a:off x="6096000" y="2200941"/>
            <a:ext cx="769849" cy="391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2A9F115-660D-46F9-8C83-2E194151833D}"/>
              </a:ext>
            </a:extLst>
          </p:cNvPr>
          <p:cNvSpPr txBox="1"/>
          <p:nvPr/>
        </p:nvSpPr>
        <p:spPr>
          <a:xfrm>
            <a:off x="8666884" y="1382630"/>
            <a:ext cx="13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794FF44-0FA8-449E-939B-AB396B3D244E}"/>
              </a:ext>
            </a:extLst>
          </p:cNvPr>
          <p:cNvSpPr txBox="1"/>
          <p:nvPr/>
        </p:nvSpPr>
        <p:spPr>
          <a:xfrm>
            <a:off x="7650049" y="380002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Piatto</a:t>
            </a:r>
            <a:endParaRPr lang="en-US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97C23FF-3965-4374-83FB-7E777B7129F5}"/>
              </a:ext>
            </a:extLst>
          </p:cNvPr>
          <p:cNvSpPr txBox="1"/>
          <p:nvPr/>
        </p:nvSpPr>
        <p:spPr>
          <a:xfrm>
            <a:off x="8832315" y="2598204"/>
            <a:ext cx="12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Intensità</a:t>
            </a:r>
            <a:r>
              <a:rPr lang="en-US" dirty="0"/>
              <a:t>, </a:t>
            </a:r>
            <a:r>
              <a:rPr lang="en-US" dirty="0" err="1"/>
              <a:t>frequenza</a:t>
            </a:r>
            <a:r>
              <a:rPr lang="en-US" dirty="0"/>
              <a:t>,</a:t>
            </a:r>
          </a:p>
          <a:p>
            <a:r>
              <a:rPr lang="en-US" dirty="0" err="1"/>
              <a:t>occorrenza</a:t>
            </a:r>
            <a:endParaRPr lang="en-US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BB4DC80-F7A1-4B29-A2BD-F0843C67198F}"/>
              </a:ext>
            </a:extLst>
          </p:cNvPr>
          <p:cNvSpPr txBox="1"/>
          <p:nvPr/>
        </p:nvSpPr>
        <p:spPr>
          <a:xfrm>
            <a:off x="8890021" y="4262439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Quantità</a:t>
            </a:r>
            <a:endParaRPr lang="en-US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C82CF2A-1AD8-459B-81EC-1E921BE6A544}"/>
              </a:ext>
            </a:extLst>
          </p:cNvPr>
          <p:cNvSpPr txBox="1"/>
          <p:nvPr/>
        </p:nvSpPr>
        <p:spPr>
          <a:xfrm>
            <a:off x="9314667" y="5091513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inizio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2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4CCFC-5B67-474C-B902-6CC350199286}"/>
              </a:ext>
            </a:extLst>
          </p:cNvPr>
          <p:cNvSpPr txBox="1"/>
          <p:nvPr/>
        </p:nvSpPr>
        <p:spPr>
          <a:xfrm>
            <a:off x="6621261" y="5129582"/>
            <a:ext cx="514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flutter -&gt; package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e multi </a:t>
            </a:r>
            <a:r>
              <a:rPr lang="en-US" dirty="0" err="1"/>
              <a:t>piattaforma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Architettura</a:t>
            </a:r>
            <a:r>
              <a:rPr lang="en-US" dirty="0"/>
              <a:t> /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esterni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42B91D-0C2F-4AAC-9356-1071A20A818F}"/>
              </a:ext>
            </a:extLst>
          </p:cNvPr>
          <p:cNvSpPr txBox="1"/>
          <p:nvPr/>
        </p:nvSpPr>
        <p:spPr>
          <a:xfrm>
            <a:off x="2539014" y="658738"/>
            <a:ext cx="220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tier architecture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4BAD20-5C09-4DD3-B36B-2D963C68F1DE}"/>
              </a:ext>
            </a:extLst>
          </p:cNvPr>
          <p:cNvSpPr txBox="1"/>
          <p:nvPr/>
        </p:nvSpPr>
        <p:spPr>
          <a:xfrm>
            <a:off x="1695637" y="1612203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F00D5C-8F96-4FA5-A1E7-EDBEE7743498}"/>
              </a:ext>
            </a:extLst>
          </p:cNvPr>
          <p:cNvSpPr txBox="1"/>
          <p:nvPr/>
        </p:nvSpPr>
        <p:spPr>
          <a:xfrm>
            <a:off x="4102963" y="1612203"/>
            <a:ext cx="16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59D562-0DF0-4BCE-A9AA-372BC4C15DED}"/>
              </a:ext>
            </a:extLst>
          </p:cNvPr>
          <p:cNvSpPr txBox="1"/>
          <p:nvPr/>
        </p:nvSpPr>
        <p:spPr>
          <a:xfrm>
            <a:off x="639192" y="2760955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Realizzata</a:t>
            </a:r>
            <a:r>
              <a:rPr lang="en-US" dirty="0"/>
              <a:t> in flutter con widget </a:t>
            </a:r>
            <a:r>
              <a:rPr lang="en-US" dirty="0" err="1"/>
              <a:t>personalizzabili</a:t>
            </a:r>
            <a:r>
              <a:rPr lang="en-US" dirty="0"/>
              <a:t>, </a:t>
            </a:r>
            <a:r>
              <a:rPr lang="en-US" dirty="0" err="1"/>
              <a:t>multipiattaforma</a:t>
            </a:r>
            <a:r>
              <a:rPr lang="en-US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29AFE8-FBB3-4B60-90C7-00AB96312E21}"/>
              </a:ext>
            </a:extLst>
          </p:cNvPr>
          <p:cNvSpPr txBox="1"/>
          <p:nvPr/>
        </p:nvSpPr>
        <p:spPr>
          <a:xfrm>
            <a:off x="639192" y="4206252"/>
            <a:ext cx="216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in modo </a:t>
            </a:r>
            <a:r>
              <a:rPr lang="en-US" dirty="0" err="1"/>
              <a:t>dinamico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MobX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3778927" y="2690336"/>
            <a:ext cx="2166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database hosted by Firebase.</a:t>
            </a:r>
          </a:p>
          <a:p>
            <a:r>
              <a:rPr lang="en-US" dirty="0"/>
              <a:t>No-</a:t>
            </a:r>
            <a:r>
              <a:rPr lang="en-US" dirty="0" err="1"/>
              <a:t>sql</a:t>
            </a:r>
            <a:r>
              <a:rPr lang="en-US" dirty="0"/>
              <a:t> read e write, google security e 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6621261" y="1929959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 open-database for searching query about global product with json response</a:t>
            </a:r>
          </a:p>
        </p:txBody>
      </p:sp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9C0C2D-08D8-4D63-8CD5-50E2460CF74F}"/>
              </a:ext>
            </a:extLst>
          </p:cNvPr>
          <p:cNvSpPr txBox="1"/>
          <p:nvPr/>
        </p:nvSpPr>
        <p:spPr>
          <a:xfrm>
            <a:off x="9462116" y="4015369"/>
            <a:ext cx="2586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Mobx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 err="1"/>
              <a:t>OpenFoodFacts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A6C257-34E9-4C73-9933-3097D150BCB9}"/>
              </a:ext>
            </a:extLst>
          </p:cNvPr>
          <p:cNvSpPr txBox="1"/>
          <p:nvPr/>
        </p:nvSpPr>
        <p:spPr>
          <a:xfrm>
            <a:off x="4678532" y="12428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usati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80F56-B378-4D47-92C6-337963DC6D2C}"/>
              </a:ext>
            </a:extLst>
          </p:cNvPr>
          <p:cNvSpPr txBox="1"/>
          <p:nvPr/>
        </p:nvSpPr>
        <p:spPr>
          <a:xfrm>
            <a:off x="488272" y="1091954"/>
            <a:ext cx="29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Mobx+provider</a:t>
            </a:r>
            <a:r>
              <a:rPr lang="en-US" dirty="0"/>
              <a:t>: </a:t>
            </a:r>
          </a:p>
          <a:p>
            <a:br>
              <a:rPr lang="en-US" dirty="0"/>
            </a:br>
            <a:r>
              <a:rPr lang="en-US" dirty="0"/>
              <a:t>State management.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osservabili</a:t>
            </a:r>
            <a:r>
              <a:rPr lang="en-US" dirty="0"/>
              <a:t>, </a:t>
            </a:r>
            <a:r>
              <a:rPr lang="en-US" dirty="0" err="1"/>
              <a:t>azioni</a:t>
            </a:r>
            <a:r>
              <a:rPr lang="en-US" dirty="0"/>
              <a:t> e </a:t>
            </a:r>
            <a:r>
              <a:rPr lang="en-US" dirty="0" err="1"/>
              <a:t>reazioni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 ai </a:t>
            </a:r>
            <a:r>
              <a:rPr lang="en-US" dirty="0" err="1"/>
              <a:t>dati</a:t>
            </a:r>
            <a:r>
              <a:rPr lang="en-US" dirty="0"/>
              <a:t> senza </a:t>
            </a:r>
            <a:r>
              <a:rPr lang="en-US" dirty="0" err="1"/>
              <a:t>effettuare</a:t>
            </a:r>
            <a:r>
              <a:rPr lang="en-US" dirty="0"/>
              <a:t> il rebuild </a:t>
            </a:r>
            <a:r>
              <a:rPr lang="en-US" dirty="0" err="1"/>
              <a:t>totale</a:t>
            </a:r>
            <a:r>
              <a:rPr lang="en-US" dirty="0"/>
              <a:t> (set state) ma solo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il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il widget “observer”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7FABD3-06F6-40FF-A7CC-75412BAC71EF}"/>
              </a:ext>
            </a:extLst>
          </p:cNvPr>
          <p:cNvSpPr txBox="1"/>
          <p:nvPr/>
        </p:nvSpPr>
        <p:spPr>
          <a:xfrm>
            <a:off x="4600112" y="1091954"/>
            <a:ext cx="2991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FlutterFire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di firebase  (email/google/</a:t>
            </a:r>
            <a:r>
              <a:rPr lang="en-US" dirty="0" err="1"/>
              <a:t>github</a:t>
            </a:r>
            <a:r>
              <a:rPr lang="en-US" dirty="0"/>
              <a:t>/twitter)</a:t>
            </a:r>
          </a:p>
          <a:p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</a:t>
            </a:r>
            <a:r>
              <a:rPr lang="en-US" dirty="0" err="1"/>
              <a:t>NoSql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Lettura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condivisi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di file </a:t>
            </a:r>
            <a:r>
              <a:rPr lang="en-US" dirty="0" err="1"/>
              <a:t>sullo</a:t>
            </a:r>
            <a:r>
              <a:rPr lang="en-US" dirty="0"/>
              <a:t> storage di firebase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ECB01B-2C18-4D4B-8164-92AD4331FC7C}"/>
              </a:ext>
            </a:extLst>
          </p:cNvPr>
          <p:cNvSpPr txBox="1"/>
          <p:nvPr/>
        </p:nvSpPr>
        <p:spPr>
          <a:xfrm>
            <a:off x="7966229" y="1091954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contentente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remote per </a:t>
            </a:r>
            <a:r>
              <a:rPr lang="en-US" dirty="0" err="1"/>
              <a:t>accedere</a:t>
            </a:r>
            <a:r>
              <a:rPr lang="en-US" dirty="0"/>
              <a:t> al database ed </a:t>
            </a:r>
            <a:r>
              <a:rPr lang="en-US" dirty="0" err="1"/>
              <a:t>effettuarvi</a:t>
            </a:r>
            <a:r>
              <a:rPr lang="en-US" dirty="0"/>
              <a:t> query di </a:t>
            </a:r>
            <a:r>
              <a:rPr lang="en-US" dirty="0" err="1"/>
              <a:t>ricerca</a:t>
            </a:r>
            <a:r>
              <a:rPr lang="en-US" dirty="0"/>
              <a:t> e </a:t>
            </a:r>
            <a:r>
              <a:rPr lang="en-US" dirty="0" err="1"/>
              <a:t>ottenere</a:t>
            </a:r>
            <a:r>
              <a:rPr lang="en-US" dirty="0"/>
              <a:t> un file json in </a:t>
            </a:r>
            <a:r>
              <a:rPr lang="en-US" dirty="0" err="1"/>
              <a:t>risposta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74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TM16401371[[fn=Atlante]]</Template>
  <TotalTime>80</TotalTime>
  <Words>251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9</cp:revision>
  <dcterms:created xsi:type="dcterms:W3CDTF">2021-01-30T15:24:36Z</dcterms:created>
  <dcterms:modified xsi:type="dcterms:W3CDTF">2021-01-30T16:44:48Z</dcterms:modified>
</cp:coreProperties>
</file>