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8E2F5-6624-43C3-9329-AE191EA0E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8DF74A-8C5E-4151-A25F-73EE5D6A8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C5E159-B425-4E82-8D1A-6AE6A18C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1376F3-D0C7-4AAD-B32D-420E8235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FD292-6528-4153-9CA0-08A2F2DF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0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2834E2-9BAC-4837-A71C-51C4130F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EBAB10-F51C-4051-95A0-7335313C3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7E302-7643-4030-9D69-EBAFC979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007B1-B5F4-411B-B61A-BDDD9B61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ED0774-2764-49EE-95B6-A9847B6D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6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E860F7C-060B-462D-9998-FC129C94D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C2B3DE-3CD2-400C-B6D5-16CCB9A0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282F9D-F7C8-4751-A386-A44E4CF6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E908F-7B35-489A-836F-251A5319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814286-DA23-4905-BBB6-64B26BCC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15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B15F2-088D-493E-975C-C300C042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BC00CA-4DFD-4796-94F6-7F5457BB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D49931-FA0D-4094-88F1-A2F95CDF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B2E611-4EF6-4D49-BEA6-0383C223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0D1AF5-7E6D-4AEB-A3DF-F97FCFB3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4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69848-AB36-4689-960D-D83E0C23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40E43A-7014-43B9-83CA-C6E36B3C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6158BC-ECAF-4EF3-B9A9-FD225947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BE8AC-17B5-48A1-A699-B00F1B31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041E08-2E79-4683-876D-AC269E40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85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1D987A-7880-4156-B5E9-CEB8395F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F47937-DBD9-4CD8-B1DC-13A648F13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1DB58B-96AB-42B8-B631-885E360D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46544D-B7E1-4CE9-A0D9-7028CF5D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FA422B-25C9-4362-8A60-BE1A9509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C8371B-3AC7-4B2E-811A-AED215FD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5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63ADC-6D61-4682-AB73-882592D5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919BF9-019B-4496-8EB0-89515126A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328616-8716-4A4E-996B-9B1A1D947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7CA2414-29AE-4B5E-9EFC-9FD3A2D85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D8550F-0C53-444B-A6DE-784C35BAB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90ED8DE-0DF9-49E7-8B71-2F6F4B8D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C0CABF-C3DE-439B-8F46-CE586A86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150799A-A884-40CF-AB79-52B777C0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93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536C7C-8FDF-41B6-A5C1-CFF5D722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D418530-878C-4673-84FF-47A89479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95959E-C6D5-4214-8C68-DFE3B740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FDA0DC-6E71-4930-8F54-8C9AF534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32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7DFB50-7D2D-4E0D-B45C-2828CD8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60D5A0-52BB-4AED-AC2B-ED9C1357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C9C714-D046-4C5E-9BEF-7183C0B6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11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CB86C2-2EDA-414D-992F-C4974336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28F106-536D-43C5-ACB6-CB15E082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BD3F93-7A27-44F1-92F3-0B56EC451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29A467-DB95-41EF-AF77-E33934AB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D31058-B343-429F-BAF3-E82F282A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56E84E-C1E6-4AE4-9E35-E7C957A4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4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9EE255-4C96-4422-8FE2-D421A251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32600C7-15F3-4842-94C4-D93CB5185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818844-8CED-43E3-8D9A-23C822F80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4BD0C1-1A0C-4DAF-8ED0-5FA95FA3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037DC5-3104-460D-AE79-459CF68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E7E350-96A4-4340-A67E-E50F05FD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8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7D68A1B-C91A-4F48-ADC6-9F539F79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C0F5FC-2BC8-4493-AF9B-73EC7311D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2468FA-F9D0-4D6F-BABD-17CB5DE17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5ADC-8DD7-4F59-97B3-201709453D5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ED9FF8-2E5E-47A2-BBAD-F216F8AE4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0631B4-8856-404E-8DFA-CDD0D27A2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4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F895C43-B560-485B-8FFD-4BCC50B81416}"/>
              </a:ext>
            </a:extLst>
          </p:cNvPr>
          <p:cNvSpPr/>
          <p:nvPr/>
        </p:nvSpPr>
        <p:spPr>
          <a:xfrm>
            <a:off x="2845464" y="2525243"/>
            <a:ext cx="6802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TamaDolphin, a project with two different technologies, but one scope.</a:t>
            </a:r>
          </a:p>
        </p:txBody>
      </p:sp>
    </p:spTree>
    <p:extLst>
      <p:ext uri="{BB962C8B-B14F-4D97-AF65-F5344CB8AC3E}">
        <p14:creationId xmlns:p14="http://schemas.microsoft.com/office/powerpoint/2010/main" val="234429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BDFC45-2574-474F-AAF1-FB98DACF1376}"/>
              </a:ext>
            </a:extLst>
          </p:cNvPr>
          <p:cNvSpPr txBox="1"/>
          <p:nvPr/>
        </p:nvSpPr>
        <p:spPr>
          <a:xfrm>
            <a:off x="1603899" y="550416"/>
            <a:ext cx="898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en-US" dirty="0"/>
              <a:t>TamaDolphin?</a:t>
            </a:r>
            <a:r>
              <a:rPr lang="it-IT" dirty="0"/>
              <a:t>: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An interactive game realized for NDD children that aims to stimulate the communication.</a:t>
            </a:r>
          </a:p>
          <a:p>
            <a:pPr marL="285750" indent="-285750">
              <a:buFontTx/>
              <a:buChar char="-"/>
            </a:pPr>
            <a:r>
              <a:rPr lang="it-IT" dirty="0"/>
              <a:t>A</a:t>
            </a:r>
            <a:r>
              <a:rPr lang="en-GB" dirty="0"/>
              <a:t> new way to educate the children with innovative technologies (Virtual Reality and Smart Objects).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C9AF1A-3C64-436F-8D16-98827DA58D33}"/>
              </a:ext>
            </a:extLst>
          </p:cNvPr>
          <p:cNvSpPr txBox="1"/>
          <p:nvPr/>
        </p:nvSpPr>
        <p:spPr>
          <a:xfrm>
            <a:off x="1603899" y="2328169"/>
            <a:ext cx="957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so </a:t>
            </a:r>
            <a:r>
              <a:rPr lang="it-IT" dirty="0" err="1"/>
              <a:t>important</a:t>
            </a:r>
            <a:r>
              <a:rPr lang="it-IT" dirty="0"/>
              <a:t>?</a:t>
            </a:r>
          </a:p>
          <a:p>
            <a:pPr marL="285750" indent="-285750">
              <a:buFontTx/>
              <a:buChar char="-"/>
            </a:pP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need to help the NDD </a:t>
            </a:r>
            <a:r>
              <a:rPr lang="it-IT" dirty="0" err="1"/>
              <a:t>children</a:t>
            </a:r>
            <a:r>
              <a:rPr lang="it-IT" dirty="0"/>
              <a:t> relate to</a:t>
            </a:r>
            <a:r>
              <a:rPr lang="en-US" dirty="0"/>
              <a:t> the society.</a:t>
            </a:r>
          </a:p>
          <a:p>
            <a:pPr marL="285750" indent="-285750">
              <a:buFontTx/>
              <a:buChar char="-"/>
            </a:pPr>
            <a:r>
              <a:rPr lang="it-IT" dirty="0"/>
              <a:t>The </a:t>
            </a:r>
            <a:r>
              <a:rPr lang="en-GB" dirty="0"/>
              <a:t>context lacks of custom-designed solutions, and our project is a good way to really help these children.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7E9B98-4BA4-4A88-8562-08E6B31DCC63}"/>
              </a:ext>
            </a:extLst>
          </p:cNvPr>
          <p:cNvSpPr txBox="1"/>
          <p:nvPr/>
        </p:nvSpPr>
        <p:spPr>
          <a:xfrm>
            <a:off x="1603899" y="4350060"/>
            <a:ext cx="7238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How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resolve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?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With a </a:t>
            </a:r>
            <a:r>
              <a:rPr lang="it-IT" dirty="0" err="1"/>
              <a:t>tangible</a:t>
            </a:r>
            <a:r>
              <a:rPr lang="it-IT" dirty="0"/>
              <a:t>-VR game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children</a:t>
            </a:r>
            <a:r>
              <a:rPr lang="it-IT" dirty="0"/>
              <a:t> </a:t>
            </a:r>
            <a:r>
              <a:rPr lang="it-IT" dirty="0" err="1"/>
              <a:t>collaborating</a:t>
            </a:r>
            <a:r>
              <a:rPr lang="it-IT" dirty="0"/>
              <a:t> </a:t>
            </a:r>
            <a:r>
              <a:rPr lang="en-GB" dirty="0"/>
              <a:t>together to achieve a common goal</a:t>
            </a:r>
            <a:r>
              <a:rPr lang="it-IT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37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7E5E0F-A842-4AA0-9FE0-D85483C96D7F}"/>
              </a:ext>
            </a:extLst>
          </p:cNvPr>
          <p:cNvSpPr txBox="1"/>
          <p:nvPr/>
        </p:nvSpPr>
        <p:spPr>
          <a:xfrm>
            <a:off x="4239088" y="293401"/>
            <a:ext cx="371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How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TamaDolphin?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46A6C6C-271E-4E5B-AF7D-B1842D00FA8A}"/>
              </a:ext>
            </a:extLst>
          </p:cNvPr>
          <p:cNvSpPr/>
          <p:nvPr/>
        </p:nvSpPr>
        <p:spPr>
          <a:xfrm>
            <a:off x="6096000" y="87524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communication is between two children, and </a:t>
            </a:r>
            <a:r>
              <a:rPr lang="en-GB" dirty="0"/>
              <a:t>a therapist will supervise the proposed activity.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6CA8480-8619-4401-A4F5-5448D3738C9A}"/>
              </a:ext>
            </a:extLst>
          </p:cNvPr>
          <p:cNvSpPr/>
          <p:nvPr/>
        </p:nvSpPr>
        <p:spPr>
          <a:xfrm>
            <a:off x="0" y="87524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One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en-GB" dirty="0"/>
              <a:t>will use the viewer and the other the smart object.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3D00CC8-C474-4558-A0FC-1D954F7252AC}"/>
              </a:ext>
            </a:extLst>
          </p:cNvPr>
          <p:cNvSpPr/>
          <p:nvPr/>
        </p:nvSpPr>
        <p:spPr>
          <a:xfrm>
            <a:off x="0" y="3587129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We present the same need for the dolphin in different ways depending on the technology used.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3A6505-3475-45F0-B46B-A40D996CD933}"/>
              </a:ext>
            </a:extLst>
          </p:cNvPr>
          <p:cNvSpPr/>
          <p:nvPr/>
        </p:nvSpPr>
        <p:spPr>
          <a:xfrm>
            <a:off x="6096000" y="3587128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The two children should collaborate together to satisfy the need of the dolphin.</a:t>
            </a:r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FAE0F5F-551C-4D95-B156-2F88EB284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38384" r="14580" b="33380"/>
          <a:stretch/>
        </p:blipFill>
        <p:spPr>
          <a:xfrm>
            <a:off x="636495" y="1251232"/>
            <a:ext cx="4823011" cy="19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4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881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176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 Mauri</cp:lastModifiedBy>
  <cp:revision>21</cp:revision>
  <dcterms:created xsi:type="dcterms:W3CDTF">2018-12-11T14:26:29Z</dcterms:created>
  <dcterms:modified xsi:type="dcterms:W3CDTF">2018-12-12T14:27:56Z</dcterms:modified>
</cp:coreProperties>
</file>