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185"/>
    <a:srgbClr val="DE7A70"/>
    <a:srgbClr val="E43838"/>
    <a:srgbClr val="1A3B52"/>
    <a:srgbClr val="86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8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4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23000">
              <a:schemeClr val="accent5">
                <a:lumMod val="75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1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3F895C43-B560-485B-8FFD-4BCC50B81416}"/>
              </a:ext>
            </a:extLst>
          </p:cNvPr>
          <p:cNvSpPr/>
          <p:nvPr/>
        </p:nvSpPr>
        <p:spPr>
          <a:xfrm>
            <a:off x="3047996" y="1714175"/>
            <a:ext cx="6090663" cy="369332"/>
          </a:xfrm>
          <a:prstGeom prst="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with two different technologies, but one scope.</a:t>
            </a:r>
          </a:p>
        </p:txBody>
      </p:sp>
      <p:sp>
        <p:nvSpPr>
          <p:cNvPr id="3" name="Rettangolo 2"/>
          <p:cNvSpPr/>
          <p:nvPr/>
        </p:nvSpPr>
        <p:spPr>
          <a:xfrm>
            <a:off x="3390630" y="513846"/>
            <a:ext cx="5405391" cy="1200329"/>
          </a:xfrm>
          <a:prstGeom prst="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TamaDolphin</a:t>
            </a:r>
            <a:endParaRPr lang="it-IT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601371" y="2868337"/>
            <a:ext cx="498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Advance User Interface 2018-2019</a:t>
            </a:r>
          </a:p>
          <a:p>
            <a:pPr algn="ctr"/>
            <a:r>
              <a:rPr lang="it-IT" sz="2400" dirty="0" smtClean="0"/>
              <a:t>Group 13 – </a:t>
            </a:r>
            <a:r>
              <a:rPr lang="it-IT" sz="2400" dirty="0" err="1" smtClean="0"/>
              <a:t>Tangible</a:t>
            </a:r>
            <a:r>
              <a:rPr lang="it-IT" sz="2400" dirty="0" smtClean="0"/>
              <a:t> VR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47996" y="4484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2400" dirty="0"/>
              <a:t>Giuseppe Mauri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giuseppe3.mauri@mail.polimi.it</a:t>
            </a:r>
          </a:p>
          <a:p>
            <a:pPr algn="ctr"/>
            <a:r>
              <a:rPr lang="it-IT" sz="2400" dirty="0"/>
              <a:t>Giulia </a:t>
            </a:r>
            <a:r>
              <a:rPr lang="it-IT" sz="2400" dirty="0" smtClean="0"/>
              <a:t>Meneghin</a:t>
            </a: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giulia.meneghin@mail.polimi.it</a:t>
            </a:r>
            <a:endParaRPr lang="it-IT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B6BDFC45-2574-474F-AAF1-FB98DACF1376}"/>
              </a:ext>
            </a:extLst>
          </p:cNvPr>
          <p:cNvSpPr txBox="1"/>
          <p:nvPr/>
        </p:nvSpPr>
        <p:spPr>
          <a:xfrm>
            <a:off x="2406474" y="550416"/>
            <a:ext cx="8941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sz="26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TAMADOLPHIN?</a:t>
            </a:r>
            <a:r>
              <a:rPr lang="it-IT" sz="26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GB" sz="2600" b="1" dirty="0" smtClean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sz="2200" dirty="0" smtClean="0"/>
              <a:t>An </a:t>
            </a:r>
            <a:r>
              <a:rPr lang="en-GB" sz="2200" dirty="0"/>
              <a:t>interactive game realized for NDD children that aims to stimulate the communication.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A</a:t>
            </a:r>
            <a:r>
              <a:rPr lang="en-GB" sz="2200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52C9AF1A-3C64-436F-8D16-98827DA58D33}"/>
              </a:ext>
            </a:extLst>
          </p:cNvPr>
          <p:cNvSpPr txBox="1"/>
          <p:nvPr/>
        </p:nvSpPr>
        <p:spPr>
          <a:xfrm>
            <a:off x="2406472" y="2733080"/>
            <a:ext cx="89414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WHY IS SO IMPORTANT?</a:t>
            </a:r>
          </a:p>
          <a:p>
            <a:pPr marL="285750" indent="-285750" algn="just">
              <a:buFontTx/>
              <a:buChar char="-"/>
            </a:pPr>
            <a:r>
              <a:rPr lang="it-IT" sz="2200" dirty="0" err="1" smtClean="0"/>
              <a:t>There</a:t>
            </a:r>
            <a:r>
              <a:rPr lang="it-IT" sz="2200" dirty="0" smtClean="0"/>
              <a:t> </a:t>
            </a:r>
            <a:r>
              <a:rPr lang="it-IT" sz="2200" dirty="0"/>
              <a:t>is need to help the NDD </a:t>
            </a:r>
            <a:r>
              <a:rPr lang="it-IT" sz="2200" dirty="0" err="1"/>
              <a:t>children</a:t>
            </a:r>
            <a:r>
              <a:rPr lang="it-IT" sz="2200" dirty="0"/>
              <a:t> relate to</a:t>
            </a:r>
            <a:r>
              <a:rPr lang="en-US" sz="2200" dirty="0"/>
              <a:t> the society.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The </a:t>
            </a:r>
            <a:r>
              <a:rPr lang="en-GB" sz="2200" dirty="0"/>
              <a:t>context lacks of custom-designed solutions, </a:t>
            </a:r>
            <a:r>
              <a:rPr lang="en-US" sz="2200" dirty="0"/>
              <a:t>and our project helps these children to discuss and solve common </a:t>
            </a:r>
            <a:r>
              <a:rPr lang="en-US" sz="2200" dirty="0" smtClean="0"/>
              <a:t>problems.</a:t>
            </a:r>
            <a:endParaRPr lang="it-IT" sz="2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17E9B98-4BA4-4A88-8562-08E6B31DCC63}"/>
              </a:ext>
            </a:extLst>
          </p:cNvPr>
          <p:cNvSpPr txBox="1"/>
          <p:nvPr/>
        </p:nvSpPr>
        <p:spPr>
          <a:xfrm>
            <a:off x="2406472" y="4577191"/>
            <a:ext cx="797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6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RESOLVE THIS PROBLEM?</a:t>
            </a:r>
          </a:p>
          <a:p>
            <a:pPr marL="285750" indent="-285750" algn="just">
              <a:buFontTx/>
              <a:buChar char="-"/>
            </a:pPr>
            <a:r>
              <a:rPr lang="it-IT" sz="2200" dirty="0" smtClean="0"/>
              <a:t>With </a:t>
            </a:r>
            <a:r>
              <a:rPr lang="it-IT" sz="2200" dirty="0"/>
              <a:t>a </a:t>
            </a:r>
            <a:r>
              <a:rPr lang="it-IT" sz="2200" dirty="0" err="1"/>
              <a:t>tangible</a:t>
            </a:r>
            <a:r>
              <a:rPr lang="it-IT" sz="2200" dirty="0"/>
              <a:t>-VR game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children</a:t>
            </a:r>
            <a:r>
              <a:rPr lang="it-IT" sz="2200" dirty="0"/>
              <a:t> </a:t>
            </a:r>
            <a:r>
              <a:rPr lang="it-IT" sz="2200" dirty="0" err="1"/>
              <a:t>collaborating</a:t>
            </a:r>
            <a:r>
              <a:rPr lang="it-IT" sz="2200" dirty="0"/>
              <a:t> </a:t>
            </a:r>
            <a:r>
              <a:rPr lang="en-GB" sz="2200" dirty="0"/>
              <a:t>together to achieve </a:t>
            </a:r>
            <a:r>
              <a:rPr lang="en-GB" sz="2200" dirty="0" smtClean="0"/>
              <a:t>the same goal </a:t>
            </a:r>
            <a:r>
              <a:rPr lang="en-GB" sz="2200" dirty="0"/>
              <a:t>in two different ways</a:t>
            </a:r>
            <a:r>
              <a:rPr lang="it-IT" sz="2200" dirty="0" smtClean="0"/>
              <a:t>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913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057E5E0F-A842-4AA0-9FE0-D85483C96D7F}"/>
              </a:ext>
            </a:extLst>
          </p:cNvPr>
          <p:cNvSpPr txBox="1"/>
          <p:nvPr/>
        </p:nvSpPr>
        <p:spPr>
          <a:xfrm>
            <a:off x="0" y="54951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DESIGNED TAMADOLPHIN?</a:t>
            </a:r>
            <a:endParaRPr lang="en-US" sz="30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F46A6C6C-271E-4E5B-AF7D-B1842D00FA8A}"/>
              </a:ext>
            </a:extLst>
          </p:cNvPr>
          <p:cNvSpPr/>
          <p:nvPr/>
        </p:nvSpPr>
        <p:spPr>
          <a:xfrm>
            <a:off x="6348042" y="1455335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F6CA8480-8619-4401-A4F5-5448D3738C9A}"/>
              </a:ext>
            </a:extLst>
          </p:cNvPr>
          <p:cNvSpPr/>
          <p:nvPr/>
        </p:nvSpPr>
        <p:spPr>
          <a:xfrm>
            <a:off x="976122" y="1455335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B3D00CC8-C474-4558-A0FC-1D954F7252AC}"/>
              </a:ext>
            </a:extLst>
          </p:cNvPr>
          <p:cNvSpPr/>
          <p:nvPr/>
        </p:nvSpPr>
        <p:spPr>
          <a:xfrm>
            <a:off x="835274" y="4138109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3E3A6505-3475-45F0-B46B-A40D996CD933}"/>
              </a:ext>
            </a:extLst>
          </p:cNvPr>
          <p:cNvSpPr/>
          <p:nvPr/>
        </p:nvSpPr>
        <p:spPr>
          <a:xfrm>
            <a:off x="6415448" y="4138110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two children should </a:t>
            </a:r>
            <a:r>
              <a:rPr lang="en-US" dirty="0" smtClean="0"/>
              <a:t>collaborate together </a:t>
            </a:r>
            <a:r>
              <a:rPr lang="en-US" dirty="0"/>
              <a:t>to solve the dolphin's need.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226068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226068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934097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934097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057E5E0F-A842-4AA0-9FE0-D85483C96D7F}"/>
              </a:ext>
            </a:extLst>
          </p:cNvPr>
          <p:cNvSpPr txBox="1"/>
          <p:nvPr/>
        </p:nvSpPr>
        <p:spPr>
          <a:xfrm>
            <a:off x="0" y="542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</a:t>
            </a:r>
            <a:endParaRPr lang="en-US" sz="3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662099-9924-4E80-A68C-3B60166C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C0C5A5-CAAE-41F3-B901-BDEF6A16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9E586C-802D-4428-A63E-8D6316D29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xmlns="" id="{40143A79-D808-455C-88E0-77FDE2A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15148"/>
              </p:ext>
            </p:extLst>
          </p:nvPr>
        </p:nvGraphicFramePr>
        <p:xfrm>
          <a:off x="670726" y="2256858"/>
          <a:ext cx="5178906" cy="243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6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6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600" baseline="0" noProof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noProof="0" dirty="0" err="1" smtClean="0">
                          <a:solidFill>
                            <a:schemeClr val="tx1"/>
                          </a:solidFill>
                        </a:rPr>
                        <a:t>comunication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Negative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9" name="Connettore 2 18"/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643</TotalTime>
  <Words>215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Ciuse |</cp:lastModifiedBy>
  <cp:revision>35</cp:revision>
  <dcterms:created xsi:type="dcterms:W3CDTF">2018-12-11T14:26:29Z</dcterms:created>
  <dcterms:modified xsi:type="dcterms:W3CDTF">2018-12-12T23:40:05Z</dcterms:modified>
</cp:coreProperties>
</file>