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3" r:id="rId4"/>
    <p:sldId id="267" r:id="rId5"/>
    <p:sldId id="262" r:id="rId6"/>
    <p:sldId id="260" r:id="rId7"/>
    <p:sldId id="257" r:id="rId8"/>
    <p:sldId id="259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0C6"/>
    <a:srgbClr val="81D185"/>
    <a:srgbClr val="DE7A70"/>
    <a:srgbClr val="E43838"/>
    <a:srgbClr val="1A3B52"/>
    <a:srgbClr val="86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8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4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23000">
              <a:schemeClr val="accent5">
                <a:lumMod val="75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1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F895C43-B560-485B-8FFD-4BCC50B81416}"/>
              </a:ext>
            </a:extLst>
          </p:cNvPr>
          <p:cNvSpPr/>
          <p:nvPr/>
        </p:nvSpPr>
        <p:spPr>
          <a:xfrm>
            <a:off x="3053333" y="1738263"/>
            <a:ext cx="6090663" cy="408623"/>
          </a:xfrm>
          <a:prstGeom prst="round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with two different technologies, but one scope.</a:t>
            </a:r>
          </a:p>
        </p:txBody>
      </p:sp>
      <p:sp>
        <p:nvSpPr>
          <p:cNvPr id="3" name="Rettangolo con angoli arrotondati 2"/>
          <p:cNvSpPr/>
          <p:nvPr/>
        </p:nvSpPr>
        <p:spPr>
          <a:xfrm>
            <a:off x="3338353" y="409369"/>
            <a:ext cx="5509944" cy="1328023"/>
          </a:xfrm>
          <a:prstGeom prst="round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TamaDolphin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601371" y="2868337"/>
            <a:ext cx="498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Advance User Interface 2018-2019</a:t>
            </a:r>
          </a:p>
          <a:p>
            <a:pPr algn="ctr"/>
            <a:r>
              <a:rPr lang="it-IT" sz="2400" dirty="0"/>
              <a:t>Group 13 – </a:t>
            </a:r>
            <a:r>
              <a:rPr lang="it-IT" sz="2400" dirty="0" err="1"/>
              <a:t>Tangible</a:t>
            </a:r>
            <a:r>
              <a:rPr lang="it-IT" sz="2400" dirty="0"/>
              <a:t> VR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47996" y="448416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800"/>
              </a:spcBef>
            </a:pPr>
            <a:r>
              <a:rPr lang="it-IT" sz="2400" dirty="0"/>
              <a:t>Giuseppe Mauri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giuseppe3.mauri@mail.polimi.it</a:t>
            </a:r>
          </a:p>
          <a:p>
            <a:pPr algn="ctr">
              <a:spcBef>
                <a:spcPts val="1800"/>
              </a:spcBef>
            </a:pPr>
            <a:r>
              <a:rPr lang="it-IT" sz="2400" dirty="0"/>
              <a:t>Giulia Meneghin 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giulia.meneghin@mail.polimi.it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23442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7514C28-7BC6-4958-A828-A51180FF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9267C7-F859-478A-92F3-C723917BD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34CFE9A-5F4A-4FBE-9FD1-CD84314FC0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737E691-62A2-423B-9E81-9AE8318573D0}"/>
              </a:ext>
            </a:extLst>
          </p:cNvPr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C3833C7-B1BE-4773-9ECC-EFB956D64F34}"/>
              </a:ext>
            </a:extLst>
          </p:cNvPr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1D00FD-27E1-469B-8077-8DAD730590FD}"/>
              </a:ext>
            </a:extLst>
          </p:cNvPr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2855F0-9FDF-4F45-AB0E-5EB66B3A2B6E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OUTCOME PHASE 2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ACD3E1-08C0-428A-A97F-B351924F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3449"/>
              </p:ext>
            </p:extLst>
          </p:nvPr>
        </p:nvGraphicFramePr>
        <p:xfrm>
          <a:off x="742950" y="2233536"/>
          <a:ext cx="5089192" cy="2390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536187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400" b="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6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BDFFF3-D9AA-4E70-9067-4A17D461F0E8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96E7718-4870-43E9-9C7E-404602D83076}"/>
              </a:ext>
            </a:extLst>
          </p:cNvPr>
          <p:cNvSpPr/>
          <p:nvPr/>
        </p:nvSpPr>
        <p:spPr>
          <a:xfrm>
            <a:off x="1605112" y="1291039"/>
            <a:ext cx="58344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Excellent solution to the problem of verbal communication. 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Interactive and fun game.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Great potential.</a:t>
            </a:r>
            <a:endParaRPr lang="en-US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8C60FF4-A46B-453F-9C76-F55664DE5500}"/>
              </a:ext>
            </a:extLst>
          </p:cNvPr>
          <p:cNvCxnSpPr/>
          <p:nvPr/>
        </p:nvCxnSpPr>
        <p:spPr>
          <a:xfrm>
            <a:off x="3625656" y="2483033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5F89E4-4565-48FD-A94F-1860D4A99C95}"/>
              </a:ext>
            </a:extLst>
          </p:cNvPr>
          <p:cNvSpPr txBox="1"/>
          <p:nvPr/>
        </p:nvSpPr>
        <p:spPr>
          <a:xfrm>
            <a:off x="4724614" y="2296709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Infinite possibilities with the communication phases.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AE8DD2-7B73-42B5-8555-EEA34043B41F}"/>
              </a:ext>
            </a:extLst>
          </p:cNvPr>
          <p:cNvSpPr txBox="1"/>
          <p:nvPr/>
        </p:nvSpPr>
        <p:spPr>
          <a:xfrm>
            <a:off x="0" y="36351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FUTURE IMPROVEMENT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99FE220-E831-46C2-8DC3-F0D11B59490F}"/>
              </a:ext>
            </a:extLst>
          </p:cNvPr>
          <p:cNvSpPr/>
          <p:nvPr/>
        </p:nvSpPr>
        <p:spPr>
          <a:xfrm>
            <a:off x="1605112" y="4379488"/>
            <a:ext cx="6523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Introduction of new round.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Rounds also starts with the need on the physical dolphin.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New game typology (Labyrinth).</a:t>
            </a:r>
          </a:p>
        </p:txBody>
      </p:sp>
    </p:spTree>
    <p:extLst>
      <p:ext uri="{BB962C8B-B14F-4D97-AF65-F5344CB8AC3E}">
        <p14:creationId xmlns:p14="http://schemas.microsoft.com/office/powerpoint/2010/main" val="953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BDFC45-2574-474F-AAF1-FB98DACF1376}"/>
              </a:ext>
            </a:extLst>
          </p:cNvPr>
          <p:cNvSpPr txBox="1"/>
          <p:nvPr/>
        </p:nvSpPr>
        <p:spPr>
          <a:xfrm>
            <a:off x="2305804" y="1053755"/>
            <a:ext cx="8941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TAMADOLPHIN?</a:t>
            </a:r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/>
            <a:endParaRPr lang="en-GB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An interactive game realized for NDD children that aims to stimulate the communication.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A</a:t>
            </a:r>
            <a:r>
              <a:rPr lang="en-GB" sz="2000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9AF1A-3C64-436F-8D16-98827DA58D33}"/>
              </a:ext>
            </a:extLst>
          </p:cNvPr>
          <p:cNvSpPr txBox="1"/>
          <p:nvPr/>
        </p:nvSpPr>
        <p:spPr>
          <a:xfrm>
            <a:off x="2305803" y="3826140"/>
            <a:ext cx="89414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WHY IS SO IMPORTANT?</a:t>
            </a:r>
          </a:p>
          <a:p>
            <a:pPr algn="just"/>
            <a:endParaRPr lang="it-IT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 err="1"/>
              <a:t>There</a:t>
            </a:r>
            <a:r>
              <a:rPr lang="it-IT" sz="2000" dirty="0"/>
              <a:t> is need to help the NDD </a:t>
            </a:r>
            <a:r>
              <a:rPr lang="it-IT" sz="2000" dirty="0" err="1"/>
              <a:t>children</a:t>
            </a:r>
            <a:r>
              <a:rPr lang="it-IT" sz="2000" dirty="0"/>
              <a:t> relate to</a:t>
            </a:r>
            <a:r>
              <a:rPr lang="en-US" sz="2000" dirty="0"/>
              <a:t> the society.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The </a:t>
            </a:r>
            <a:r>
              <a:rPr lang="en-GB" sz="2000" dirty="0"/>
              <a:t>context lacks of custom-designed solutions, </a:t>
            </a:r>
            <a:r>
              <a:rPr lang="en-US" sz="2000" dirty="0"/>
              <a:t>and our project helps these children to discuss and solve common problems.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913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80C4BB3-DA8A-4AF8-A601-60B835191EAD}"/>
              </a:ext>
            </a:extLst>
          </p:cNvPr>
          <p:cNvSpPr/>
          <p:nvPr/>
        </p:nvSpPr>
        <p:spPr>
          <a:xfrm>
            <a:off x="6961832" y="476580"/>
            <a:ext cx="45059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Stimulate </a:t>
            </a:r>
            <a:r>
              <a:rPr lang="en-US" b="1" dirty="0"/>
              <a:t>collaboration.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Improve </a:t>
            </a:r>
            <a:r>
              <a:rPr lang="en-US" b="1" dirty="0"/>
              <a:t>coordination.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Maintain a high </a:t>
            </a:r>
            <a:r>
              <a:rPr lang="en-US" b="1" dirty="0">
                <a:effectLst/>
              </a:rPr>
              <a:t>concentration.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Learn</a:t>
            </a:r>
            <a:r>
              <a:rPr lang="it-IT" dirty="0"/>
              <a:t> the </a:t>
            </a:r>
            <a:r>
              <a:rPr lang="en-US" dirty="0">
                <a:effectLst/>
              </a:rPr>
              <a:t>ability to interpret the </a:t>
            </a:r>
            <a:r>
              <a:rPr lang="en-US" b="1" dirty="0">
                <a:effectLst/>
              </a:rPr>
              <a:t>needs</a:t>
            </a:r>
            <a:r>
              <a:rPr lang="en-US" dirty="0">
                <a:effectLst/>
              </a:rPr>
              <a:t> of others.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3B2458-928C-4D30-94A9-34A4AB533333}"/>
              </a:ext>
            </a:extLst>
          </p:cNvPr>
          <p:cNvSpPr/>
          <p:nvPr/>
        </p:nvSpPr>
        <p:spPr>
          <a:xfrm>
            <a:off x="1344869" y="346560"/>
            <a:ext cx="5240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Provide an application specifically designed for </a:t>
            </a:r>
            <a:r>
              <a:rPr lang="en-GB" b="1" dirty="0"/>
              <a:t>disabled(NDD) children.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way to stimulate</a:t>
            </a:r>
            <a:r>
              <a:rPr lang="en-US" b="1" dirty="0"/>
              <a:t> </a:t>
            </a:r>
            <a:r>
              <a:rPr lang="en-US" dirty="0"/>
              <a:t>and improve the users capacity of </a:t>
            </a:r>
            <a:r>
              <a:rPr lang="en-US" b="1" dirty="0"/>
              <a:t>communication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 an higher level of </a:t>
            </a:r>
            <a:r>
              <a:rPr lang="en-US" b="1" dirty="0"/>
              <a:t>attention </a:t>
            </a:r>
            <a:r>
              <a:rPr lang="en-US" dirty="0"/>
              <a:t>of the users</a:t>
            </a:r>
            <a:r>
              <a:rPr lang="en-US" b="1" dirty="0"/>
              <a:t>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F62DD3-AF3C-4B35-A48C-D4ADCF45E33D}"/>
              </a:ext>
            </a:extLst>
          </p:cNvPr>
          <p:cNvSpPr/>
          <p:nvPr/>
        </p:nvSpPr>
        <p:spPr>
          <a:xfrm>
            <a:off x="1451459" y="2595769"/>
            <a:ext cx="928908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must be 2 users(NDD children) and a therapist.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must be a 3D model of a dolphin, in a VR world, that simulates the main human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 of the users must use a “Smart” dolphin puppet, which replicates the main human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two representations of the dolphin must simulate the same need while in the corresponding game phase.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two users have to resolve together the same dolphin need.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one of the users is resolving the task, the other must be careful and wait for next instruction.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Incorrect decisions should be used to improve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communication parts must be translated into system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Therapist must use the website application to translate the verbal communication of the VR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two dolphins must emit feedback based on the input correctness.</a:t>
            </a:r>
          </a:p>
        </p:txBody>
      </p:sp>
    </p:spTree>
    <p:extLst>
      <p:ext uri="{BB962C8B-B14F-4D97-AF65-F5344CB8AC3E}">
        <p14:creationId xmlns:p14="http://schemas.microsoft.com/office/powerpoint/2010/main" val="27903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26221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STUDY OF THE "STATE OF THE ART"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6925F9-F344-4D08-8188-4362ABEC3C9E}"/>
              </a:ext>
            </a:extLst>
          </p:cNvPr>
          <p:cNvSpPr txBox="1"/>
          <p:nvPr/>
        </p:nvSpPr>
        <p:spPr>
          <a:xfrm>
            <a:off x="1898711" y="1448591"/>
            <a:ext cx="3225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Therapeutic</a:t>
            </a:r>
            <a:r>
              <a:rPr lang="it-IT" sz="2000" dirty="0"/>
              <a:t> activities for NDD</a:t>
            </a:r>
            <a:endParaRPr lang="en-GB" sz="20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97BB8D7-46BF-48E7-A67E-E8B6C76C086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24659" y="1210619"/>
            <a:ext cx="967709" cy="4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E2E0577-37FC-4C5D-90FE-F25A0CD9C25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24659" y="1637328"/>
            <a:ext cx="967709" cy="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47C1FA-54EA-47E8-8F72-9C3DF75C49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24659" y="1648646"/>
            <a:ext cx="967709" cy="4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65E97B-858B-4441-B358-323049380E4B}"/>
              </a:ext>
            </a:extLst>
          </p:cNvPr>
          <p:cNvSpPr txBox="1"/>
          <p:nvPr/>
        </p:nvSpPr>
        <p:spPr>
          <a:xfrm>
            <a:off x="6222303" y="1003469"/>
            <a:ext cx="173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16F6F8-7193-4AD6-A96D-6EA41EC0B49D}"/>
              </a:ext>
            </a:extLst>
          </p:cNvPr>
          <p:cNvSpPr txBox="1"/>
          <p:nvPr/>
        </p:nvSpPr>
        <p:spPr>
          <a:xfrm>
            <a:off x="6222303" y="1417921"/>
            <a:ext cx="191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Emotional control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6F7024-C0B1-4434-8554-BFCD52CBAEB0}"/>
              </a:ext>
            </a:extLst>
          </p:cNvPr>
          <p:cNvSpPr txBox="1"/>
          <p:nvPr/>
        </p:nvSpPr>
        <p:spPr>
          <a:xfrm>
            <a:off x="6247541" y="1830340"/>
            <a:ext cx="16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Enjoying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EA9637-0366-452F-BEF7-9992ACFCF144}"/>
              </a:ext>
            </a:extLst>
          </p:cNvPr>
          <p:cNvSpPr txBox="1"/>
          <p:nvPr/>
        </p:nvSpPr>
        <p:spPr>
          <a:xfrm>
            <a:off x="1898711" y="2781372"/>
            <a:ext cx="3419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Use of innovative </a:t>
            </a:r>
            <a:r>
              <a:rPr lang="en-US" sz="2000" dirty="0"/>
              <a:t>technologies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D767B54-9A9C-43CF-841C-93E8CAD981D1}"/>
              </a:ext>
            </a:extLst>
          </p:cNvPr>
          <p:cNvCxnSpPr>
            <a:cxnSpLocks/>
          </p:cNvCxnSpPr>
          <p:nvPr/>
        </p:nvCxnSpPr>
        <p:spPr>
          <a:xfrm>
            <a:off x="5384675" y="3021238"/>
            <a:ext cx="119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94A881-0434-4C0A-8025-CF760AD480CE}"/>
              </a:ext>
            </a:extLst>
          </p:cNvPr>
          <p:cNvSpPr txBox="1"/>
          <p:nvPr/>
        </p:nvSpPr>
        <p:spPr>
          <a:xfrm>
            <a:off x="6642794" y="2589111"/>
            <a:ext cx="3503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Improvement in social skills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Reduction of external stimuli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29A31DA-93CE-4109-9B71-41EF543D0436}"/>
              </a:ext>
            </a:extLst>
          </p:cNvPr>
          <p:cNvCxnSpPr>
            <a:cxnSpLocks/>
          </p:cNvCxnSpPr>
          <p:nvPr/>
        </p:nvCxnSpPr>
        <p:spPr>
          <a:xfrm>
            <a:off x="3475408" y="3193769"/>
            <a:ext cx="0" cy="51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613E41F-246C-4536-9B13-4DAA687EEC1D}"/>
              </a:ext>
            </a:extLst>
          </p:cNvPr>
          <p:cNvSpPr txBox="1"/>
          <p:nvPr/>
        </p:nvSpPr>
        <p:spPr>
          <a:xfrm>
            <a:off x="2389602" y="3733797"/>
            <a:ext cx="217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research topic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486C5EA-FFFE-4059-8089-1B0B65964951}"/>
              </a:ext>
            </a:extLst>
          </p:cNvPr>
          <p:cNvSpPr txBox="1"/>
          <p:nvPr/>
        </p:nvSpPr>
        <p:spPr>
          <a:xfrm>
            <a:off x="1862381" y="4881756"/>
            <a:ext cx="28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project research area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18DF389-CAB4-4BC8-B301-F0F5B5C839D4}"/>
              </a:ext>
            </a:extLst>
          </p:cNvPr>
          <p:cNvCxnSpPr>
            <a:cxnSpLocks/>
          </p:cNvCxnSpPr>
          <p:nvPr/>
        </p:nvCxnSpPr>
        <p:spPr>
          <a:xfrm>
            <a:off x="4762161" y="5086332"/>
            <a:ext cx="83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127B02E-DFD4-48F4-B517-03FE2F7CA42E}"/>
              </a:ext>
            </a:extLst>
          </p:cNvPr>
          <p:cNvSpPr/>
          <p:nvPr/>
        </p:nvSpPr>
        <p:spPr>
          <a:xfrm>
            <a:off x="5674629" y="4650924"/>
            <a:ext cx="47615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Communication between two technologies</a:t>
            </a:r>
            <a:endParaRPr lang="en-US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Collaboration between disabled children</a:t>
            </a:r>
            <a:endParaRPr lang="en-US" sz="20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E35D684-7575-4474-8FDC-2B10D3C50918}"/>
              </a:ext>
            </a:extLst>
          </p:cNvPr>
          <p:cNvSpPr/>
          <p:nvPr/>
        </p:nvSpPr>
        <p:spPr>
          <a:xfrm>
            <a:off x="6325510" y="5969894"/>
            <a:ext cx="3342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experiment with VR and Smart object 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800BF6-01FD-4C30-8A4B-4D90894F0CFD}"/>
              </a:ext>
            </a:extLst>
          </p:cNvPr>
          <p:cNvCxnSpPr>
            <a:cxnSpLocks/>
          </p:cNvCxnSpPr>
          <p:nvPr/>
        </p:nvCxnSpPr>
        <p:spPr>
          <a:xfrm>
            <a:off x="7987750" y="5512698"/>
            <a:ext cx="0" cy="50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1A76F5-D9C1-4AC1-8A72-B5367565538A}"/>
              </a:ext>
            </a:extLst>
          </p:cNvPr>
          <p:cNvSpPr txBox="1"/>
          <p:nvPr/>
        </p:nvSpPr>
        <p:spPr>
          <a:xfrm>
            <a:off x="2646606" y="698788"/>
            <a:ext cx="79738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HOW DID WE ACHIEVE THE SOLUTION</a:t>
            </a:r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pPr algn="just"/>
            <a:endParaRPr lang="it-IT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With a </a:t>
            </a:r>
            <a:r>
              <a:rPr lang="it-IT" sz="2000" dirty="0" err="1"/>
              <a:t>combination</a:t>
            </a:r>
            <a:r>
              <a:rPr lang="it-IT" sz="2000" dirty="0"/>
              <a:t> of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technologies</a:t>
            </a:r>
            <a:r>
              <a:rPr lang="it-IT" sz="2000" dirty="0"/>
              <a:t>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Allowing children to use these technologies to work together to achieve the same goal in two different ways.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Allowing the therapist to use special moments dedicated to verbal communication in which she is not just a spectator but plays a concrete and active role as a therapist.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660CD8-9286-452F-9268-D62BAC9A5457}"/>
              </a:ext>
            </a:extLst>
          </p:cNvPr>
          <p:cNvSpPr txBox="1"/>
          <p:nvPr/>
        </p:nvSpPr>
        <p:spPr>
          <a:xfrm>
            <a:off x="1688985" y="3896325"/>
            <a:ext cx="151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VR</a:t>
            </a:r>
            <a:endParaRPr lang="it-IT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26322D-12CE-4FE4-B6F8-3C6FBF1B5FDF}"/>
              </a:ext>
            </a:extLst>
          </p:cNvPr>
          <p:cNvSpPr txBox="1"/>
          <p:nvPr/>
        </p:nvSpPr>
        <p:spPr>
          <a:xfrm>
            <a:off x="6930325" y="3896324"/>
            <a:ext cx="388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SMART OBJECT</a:t>
            </a:r>
          </a:p>
        </p:txBody>
      </p:sp>
    </p:spTree>
    <p:extLst>
      <p:ext uri="{BB962C8B-B14F-4D97-AF65-F5344CB8AC3E}">
        <p14:creationId xmlns:p14="http://schemas.microsoft.com/office/powerpoint/2010/main" val="157424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34BB93-F08B-47DE-AABE-B5838B89B3B2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DESIGNED TAMADOLPHIN?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83144-4B22-4B85-963A-15EF2F663264}"/>
              </a:ext>
            </a:extLst>
          </p:cNvPr>
          <p:cNvSpPr txBox="1"/>
          <p:nvPr/>
        </p:nvSpPr>
        <p:spPr>
          <a:xfrm>
            <a:off x="4076700" y="358140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VR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E9A981-F472-4080-A332-25740DE69D6A}"/>
              </a:ext>
            </a:extLst>
          </p:cNvPr>
          <p:cNvSpPr txBox="1"/>
          <p:nvPr/>
        </p:nvSpPr>
        <p:spPr>
          <a:xfrm>
            <a:off x="5572126" y="3581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Virtual User Experience</a:t>
            </a:r>
            <a:endParaRPr lang="en-GB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C084587-DABA-4A0D-8869-5661CC766B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10125" y="3766066"/>
            <a:ext cx="7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6ED2B-0D5C-46AB-8CA6-07DB9BB62429}"/>
              </a:ext>
            </a:extLst>
          </p:cNvPr>
          <p:cNvSpPr txBox="1"/>
          <p:nvPr/>
        </p:nvSpPr>
        <p:spPr>
          <a:xfrm>
            <a:off x="3305174" y="4179514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Smart </a:t>
            </a:r>
            <a:r>
              <a:rPr lang="it-IT" dirty="0" err="1"/>
              <a:t>object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B5231A-5080-4D70-A290-667AB36D63ED}"/>
              </a:ext>
            </a:extLst>
          </p:cNvPr>
          <p:cNvSpPr txBox="1"/>
          <p:nvPr/>
        </p:nvSpPr>
        <p:spPr>
          <a:xfrm>
            <a:off x="5572125" y="4179514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User Experience</a:t>
            </a:r>
            <a:endParaRPr lang="en-GB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259108F-AEA2-4D19-B91F-032A9A2CC12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10125" y="43641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C5EABE-B046-40A2-81B0-10EED7683067}"/>
              </a:ext>
            </a:extLst>
          </p:cNvPr>
          <p:cNvSpPr txBox="1"/>
          <p:nvPr/>
        </p:nvSpPr>
        <p:spPr>
          <a:xfrm>
            <a:off x="3619500" y="4793838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Site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0A7BB-7AAE-40CB-8844-1F0F43F6FA65}"/>
              </a:ext>
            </a:extLst>
          </p:cNvPr>
          <p:cNvSpPr txBox="1"/>
          <p:nvPr/>
        </p:nvSpPr>
        <p:spPr>
          <a:xfrm>
            <a:off x="5572125" y="4793838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Therapist</a:t>
            </a:r>
            <a:r>
              <a:rPr lang="it-IT" dirty="0"/>
              <a:t> Experience</a:t>
            </a:r>
            <a:endParaRPr lang="en-GB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520EDE-F07B-43FF-B53F-B945A15D0E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810125" y="497850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BD98F9-00C1-4598-8329-01B122DAA92B}"/>
              </a:ext>
            </a:extLst>
          </p:cNvPr>
          <p:cNvSpPr txBox="1"/>
          <p:nvPr/>
        </p:nvSpPr>
        <p:spPr>
          <a:xfrm>
            <a:off x="1940303" y="1458622"/>
            <a:ext cx="831139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Key Point</a:t>
            </a:r>
            <a:r>
              <a:rPr lang="en-GB" sz="14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 </a:t>
            </a:r>
            <a:r>
              <a:rPr lang="en-GB" sz="20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sz="2000" dirty="0"/>
              <a:t>Realize the simple and functional user experience.</a:t>
            </a:r>
          </a:p>
          <a:p>
            <a:pPr>
              <a:spcBef>
                <a:spcPts val="1500"/>
              </a:spcBef>
            </a:pPr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Main Feature</a:t>
            </a:r>
            <a:r>
              <a:rPr lang="en-GB" sz="20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sz="2000" dirty="0"/>
              <a:t>Collaboration -&gt; Which is possible even though the two players use two completely different technologies. -&gt; Thanks to the therapist.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3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GAME FLOW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2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two children should collaborate together to solve the dolphin's need.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8662099-9924-4E80-A68C-3B60166C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7C0C5A5-CAAE-41F3-B901-BDEF6A16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29E586C-802D-4428-A63E-8D6316D29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40143A79-D808-455C-88E0-77FDE2A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1216"/>
              </p:ext>
            </p:extLst>
          </p:nvPr>
        </p:nvGraphicFramePr>
        <p:xfrm>
          <a:off x="444617" y="2256858"/>
          <a:ext cx="5405016" cy="243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6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Negative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Connettore 2 18"/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SCENARIO PHASE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1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he finds what he thinks is right, he communicates it.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child in the VR world will have to look for the right food.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the therapist confirms the choice, the food flies in front of the dolphin.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other child chooses which food he thinks the dolphin can eat.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1305</TotalTime>
  <Words>731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69</cp:revision>
  <dcterms:created xsi:type="dcterms:W3CDTF">2018-12-11T14:26:29Z</dcterms:created>
  <dcterms:modified xsi:type="dcterms:W3CDTF">2019-02-10T18:42:50Z</dcterms:modified>
</cp:coreProperties>
</file>