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E7A70"/>
    <a:srgbClr val="81D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125" d="100"/>
          <a:sy n="125" d="100"/>
        </p:scale>
        <p:origin x="2094" y="-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179-9B71-45E0-951A-598F0EDE50A7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5D8A-EEBE-46A9-A08E-9523881F5F4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C5D8A-EEBE-46A9-A08E-9523881F5F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%3A%2F%2Fcdn.onlinewebfonts.com%2Fsvg%2Fimg_561539.png&amp;imgrefurl=https%3A%2F%2Fwww.onlinewebfonts.com%2Ficon%2F561539&amp;docid=4cpWSQxI4IlaQM&amp;tbnid=f6Yuj-kjyLVxvM%3A&amp;vet=10ahUKEwjQvt2csJXgAhXiBGMBHfniAxMQMwhPKBEwEQ..i&amp;w=980&amp;h=992&amp;client=firefox-b-ab&amp;bih=865&amp;biw=1760&amp;q=internet%20router%20icon&amp;ved=0ahUKEwjQvt2csJXgAhXiBGMBHfniAxMQMwhPKBEwEQ&amp;iact=mrc&amp;uact=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imgres?imgurl=https%3A%2F%2Fcdn3.iconfinder.com%2Fdata%2Ficons%2Fcommunication-2-2%2F256%2FComputer-512.png&amp;imgrefurl=https%3A%2F%2Fwww.iconfinder.com%2Ficons%2F267474%2Fcomputer_internet_web_page_website_icon&amp;docid=IxfQvHLYBfWFhM&amp;tbnid=ypwbBm7IYlDcAM%3A&amp;vet=10ahUKEwjVlZqgspXgAhWN1uAKHWgoA9gQMwhAKAQwBA..i&amp;w=512&amp;h=512&amp;client=firefox-b-ab&amp;bih=865&amp;biw=1760&amp;q=web%20page%20icon&amp;ved=0ahUKEwjVlZqgspXgAhWN1uAKHWgoA9gQMwhAKAQwBA&amp;iact=mrc&amp;uact=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E7F16191-7DB5-4748-B2EB-5989D707009E}"/>
              </a:ext>
            </a:extLst>
          </p:cNvPr>
          <p:cNvGrpSpPr/>
          <p:nvPr/>
        </p:nvGrpSpPr>
        <p:grpSpPr>
          <a:xfrm>
            <a:off x="1256188" y="5123840"/>
            <a:ext cx="554635" cy="790383"/>
            <a:chOff x="2620923" y="2434915"/>
            <a:chExt cx="986018" cy="140512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4D84695-22AF-4F35-B1D7-C717F995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918" y="2434915"/>
              <a:ext cx="746048" cy="746048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3D8605F6-97D3-40CB-B2F8-78D093C6EE36}"/>
                </a:ext>
              </a:extLst>
            </p:cNvPr>
            <p:cNvSpPr txBox="1"/>
            <p:nvPr/>
          </p:nvSpPr>
          <p:spPr>
            <a:xfrm>
              <a:off x="2620923" y="3121667"/>
              <a:ext cx="986018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user</a:t>
              </a:r>
              <a:endParaRPr lang="en-GB" sz="1013" dirty="0"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AECC579A-90A0-4D96-A8AF-D6CF4D1CD43E}"/>
              </a:ext>
            </a:extLst>
          </p:cNvPr>
          <p:cNvGrpSpPr/>
          <p:nvPr/>
        </p:nvGrpSpPr>
        <p:grpSpPr>
          <a:xfrm>
            <a:off x="1201532" y="6489601"/>
            <a:ext cx="648006" cy="781581"/>
            <a:chOff x="2121471" y="4532479"/>
            <a:chExt cx="1152010" cy="1389478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B6D1AB4-BBDA-428E-A1F3-18F06346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793" y="4532479"/>
              <a:ext cx="746048" cy="746048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4CE540-B544-4C0C-8053-34501EAD0566}"/>
                </a:ext>
              </a:extLst>
            </p:cNvPr>
            <p:cNvSpPr txBox="1"/>
            <p:nvPr/>
          </p:nvSpPr>
          <p:spPr>
            <a:xfrm>
              <a:off x="2121471" y="5203583"/>
              <a:ext cx="1152010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Sam user</a:t>
              </a:r>
              <a:endParaRPr lang="en-GB" sz="1013" dirty="0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B74C59D-6F30-4F2F-A98F-59FAC496FA2C}"/>
              </a:ext>
            </a:extLst>
          </p:cNvPr>
          <p:cNvGrpSpPr/>
          <p:nvPr/>
        </p:nvGrpSpPr>
        <p:grpSpPr>
          <a:xfrm>
            <a:off x="5331799" y="5478626"/>
            <a:ext cx="687550" cy="726989"/>
            <a:chOff x="9412343" y="2308296"/>
            <a:chExt cx="1222311" cy="129242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65E49DF-85BF-477C-AFC9-EE3FC719E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7" t="18258" r="27476" b="24985"/>
            <a:stretch/>
          </p:blipFill>
          <p:spPr>
            <a:xfrm>
              <a:off x="9605800" y="2308296"/>
              <a:ext cx="671804" cy="916095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8C4D450-A6E3-4D45-8E79-D5E3626439B3}"/>
                </a:ext>
              </a:extLst>
            </p:cNvPr>
            <p:cNvSpPr txBox="1"/>
            <p:nvPr/>
          </p:nvSpPr>
          <p:spPr>
            <a:xfrm>
              <a:off x="9412343" y="3159461"/>
              <a:ext cx="1222311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Therapist</a:t>
              </a:r>
              <a:endParaRPr lang="en-GB" sz="1013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E132E16-6BC8-4093-B747-7734532BBE4E}"/>
              </a:ext>
            </a:extLst>
          </p:cNvPr>
          <p:cNvGrpSpPr/>
          <p:nvPr/>
        </p:nvGrpSpPr>
        <p:grpSpPr>
          <a:xfrm>
            <a:off x="1874693" y="5139511"/>
            <a:ext cx="718291" cy="652191"/>
            <a:chOff x="3508209" y="2433668"/>
            <a:chExt cx="1276961" cy="115945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DDFDE75-6BC8-4E49-AADF-0AA302450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78" b="20377"/>
            <a:stretch/>
          </p:blipFill>
          <p:spPr>
            <a:xfrm>
              <a:off x="3508209" y="2433668"/>
              <a:ext cx="1255012" cy="746048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EE8B518-F1C7-4402-B08D-AA346164B919}"/>
                </a:ext>
              </a:extLst>
            </p:cNvPr>
            <p:cNvSpPr txBox="1"/>
            <p:nvPr/>
          </p:nvSpPr>
          <p:spPr>
            <a:xfrm>
              <a:off x="3562860" y="3151859"/>
              <a:ext cx="1222310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Device</a:t>
              </a:r>
              <a:endParaRPr lang="en-GB" sz="1013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ADDE9A6E-8E41-422E-87C8-C2258A728BEC}"/>
              </a:ext>
            </a:extLst>
          </p:cNvPr>
          <p:cNvGrpSpPr/>
          <p:nvPr/>
        </p:nvGrpSpPr>
        <p:grpSpPr>
          <a:xfrm>
            <a:off x="1843027" y="6498757"/>
            <a:ext cx="1130680" cy="611076"/>
            <a:chOff x="5454228" y="3961056"/>
            <a:chExt cx="2010097" cy="10863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86962C8-28E6-4629-B9AF-39EBCB29F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0577" r="2939" b="22855"/>
            <a:stretch/>
          </p:blipFill>
          <p:spPr>
            <a:xfrm>
              <a:off x="5504516" y="3961056"/>
              <a:ext cx="1695929" cy="811342"/>
            </a:xfrm>
            <a:prstGeom prst="rect">
              <a:avLst/>
            </a:prstGeom>
          </p:spPr>
        </p:pic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BE4FFCE-7425-4C45-A7FA-E4E4887E7FB4}"/>
                </a:ext>
              </a:extLst>
            </p:cNvPr>
            <p:cNvSpPr txBox="1"/>
            <p:nvPr/>
          </p:nvSpPr>
          <p:spPr>
            <a:xfrm>
              <a:off x="5454228" y="4606153"/>
              <a:ext cx="2010097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Smart Object Sam</a:t>
              </a:r>
              <a:endParaRPr lang="en-GB" sz="1013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D78A2112-58FB-454A-AACB-4851E92FC0DF}"/>
              </a:ext>
            </a:extLst>
          </p:cNvPr>
          <p:cNvGrpSpPr/>
          <p:nvPr/>
        </p:nvGrpSpPr>
        <p:grpSpPr>
          <a:xfrm>
            <a:off x="4585498" y="5478627"/>
            <a:ext cx="638900" cy="846633"/>
            <a:chOff x="8085586" y="2308297"/>
            <a:chExt cx="1135822" cy="1505124"/>
          </a:xfrm>
        </p:grpSpPr>
        <p:pic>
          <p:nvPicPr>
            <p:cNvPr id="1031" name="Picture 7" descr="Risultati immagini per web page icon">
              <a:hlinkClick r:id="rId6"/>
              <a:extLst>
                <a:ext uri="{FF2B5EF4-FFF2-40B4-BE49-F238E27FC236}">
                  <a16:creationId xmlns:a16="http://schemas.microsoft.com/office/drawing/2014/main" id="{00F51883-4DCA-4E59-AD9E-920AF68C3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500" y="2308297"/>
              <a:ext cx="916095" cy="91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E30009-BB06-476B-B972-8E17C1130720}"/>
                </a:ext>
              </a:extLst>
            </p:cNvPr>
            <p:cNvSpPr txBox="1"/>
            <p:nvPr/>
          </p:nvSpPr>
          <p:spPr>
            <a:xfrm>
              <a:off x="8085586" y="3095048"/>
              <a:ext cx="1135822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Web page</a:t>
              </a:r>
              <a:endParaRPr lang="en-GB" sz="1013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989156E-083F-43EB-9DC3-A5530AB2648D}"/>
              </a:ext>
            </a:extLst>
          </p:cNvPr>
          <p:cNvGrpSpPr/>
          <p:nvPr/>
        </p:nvGrpSpPr>
        <p:grpSpPr>
          <a:xfrm>
            <a:off x="3305750" y="5465604"/>
            <a:ext cx="587877" cy="790468"/>
            <a:chOff x="5883272" y="2307051"/>
            <a:chExt cx="1045115" cy="1405277"/>
          </a:xfrm>
        </p:grpSpPr>
        <p:pic>
          <p:nvPicPr>
            <p:cNvPr id="1029" name="Picture 5" descr="Risultati immagini per internet router icon">
              <a:hlinkClick r:id="rId8"/>
              <a:extLst>
                <a:ext uri="{FF2B5EF4-FFF2-40B4-BE49-F238E27FC236}">
                  <a16:creationId xmlns:a16="http://schemas.microsoft.com/office/drawing/2014/main" id="{EB424089-4468-4D8C-B6BF-6C3EA4AC7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2" y="2307051"/>
              <a:ext cx="986018" cy="99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FB8798A-6BF5-43A7-8F25-54C3E3DD6AF8}"/>
                </a:ext>
              </a:extLst>
            </p:cNvPr>
            <p:cNvSpPr txBox="1"/>
            <p:nvPr/>
          </p:nvSpPr>
          <p:spPr>
            <a:xfrm>
              <a:off x="5942369" y="3271067"/>
              <a:ext cx="986018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Router</a:t>
              </a:r>
            </a:p>
          </p:txBody>
        </p:sp>
      </p:grp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D0438BC-2EEF-47C9-9595-C58713C41729}"/>
              </a:ext>
            </a:extLst>
          </p:cNvPr>
          <p:cNvCxnSpPr/>
          <p:nvPr/>
        </p:nvCxnSpPr>
        <p:spPr>
          <a:xfrm flipH="1">
            <a:off x="3950414" y="5736281"/>
            <a:ext cx="509456" cy="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49966D39-47B3-4CED-92F9-A51757C408EB}"/>
              </a:ext>
            </a:extLst>
          </p:cNvPr>
          <p:cNvCxnSpPr>
            <a:cxnSpLocks/>
          </p:cNvCxnSpPr>
          <p:nvPr/>
        </p:nvCxnSpPr>
        <p:spPr>
          <a:xfrm flipH="1" flipV="1">
            <a:off x="2779242" y="5332615"/>
            <a:ext cx="410848" cy="226549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B7E99C6-9C87-4716-AA81-72AB32287025}"/>
              </a:ext>
            </a:extLst>
          </p:cNvPr>
          <p:cNvCxnSpPr>
            <a:cxnSpLocks/>
          </p:cNvCxnSpPr>
          <p:nvPr/>
        </p:nvCxnSpPr>
        <p:spPr>
          <a:xfrm>
            <a:off x="2688412" y="5517508"/>
            <a:ext cx="427614" cy="242381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22F6422-F869-4509-B0EB-4CB133001F82}"/>
              </a:ext>
            </a:extLst>
          </p:cNvPr>
          <p:cNvCxnSpPr>
            <a:cxnSpLocks/>
          </p:cNvCxnSpPr>
          <p:nvPr/>
        </p:nvCxnSpPr>
        <p:spPr>
          <a:xfrm flipV="1">
            <a:off x="2793116" y="6132738"/>
            <a:ext cx="369453" cy="323593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C1C91BC-C155-4DDE-9374-B0C679DD49F7}"/>
              </a:ext>
            </a:extLst>
          </p:cNvPr>
          <p:cNvCxnSpPr>
            <a:cxnSpLocks/>
          </p:cNvCxnSpPr>
          <p:nvPr/>
        </p:nvCxnSpPr>
        <p:spPr>
          <a:xfrm flipH="1">
            <a:off x="2943140" y="6300919"/>
            <a:ext cx="312240" cy="28454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72EAEBB-07C7-45C6-8527-4C281F878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54816"/>
              </p:ext>
            </p:extLst>
          </p:nvPr>
        </p:nvGraphicFramePr>
        <p:xfrm>
          <a:off x="1614292" y="6493262"/>
          <a:ext cx="3629415" cy="1782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7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F3FD18-A8F5-4A72-9D17-577A5A8D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412"/>
              </p:ext>
            </p:extLst>
          </p:nvPr>
        </p:nvGraphicFramePr>
        <p:xfrm>
          <a:off x="744464" y="3848116"/>
          <a:ext cx="4818136" cy="2095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B4BA38D-87D2-4994-B099-EFA891F70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61499"/>
              </p:ext>
            </p:extLst>
          </p:nvPr>
        </p:nvGraphicFramePr>
        <p:xfrm>
          <a:off x="342900" y="561975"/>
          <a:ext cx="6210299" cy="82816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049652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9789654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85763857"/>
                    </a:ext>
                  </a:extLst>
                </a:gridCol>
                <a:gridCol w="2447924">
                  <a:extLst>
                    <a:ext uri="{9D8B030D-6E8A-4147-A177-3AD203B41FA5}">
                      <a16:colId xmlns:a16="http://schemas.microsoft.com/office/drawing/2014/main" val="3226913464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14559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Positive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Fork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Knife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Bib</a:t>
                      </a:r>
                      <a:r>
                        <a:rPr lang="it-IT" sz="1100" b="0" dirty="0"/>
                        <a:t> and the </a:t>
                      </a:r>
                      <a:r>
                        <a:rPr lang="it-IT" sz="1100" b="0" dirty="0" err="1"/>
                        <a:t>Table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moves</a:t>
                      </a:r>
                      <a:r>
                        <a:rPr lang="it-IT" sz="1100" b="0" dirty="0"/>
                        <a:t> in front of the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0327146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Eat</a:t>
                      </a:r>
                      <a:r>
                        <a:rPr lang="it-IT" sz="1100" b="0" dirty="0"/>
                        <a:t> the </a:t>
                      </a:r>
                      <a:r>
                        <a:rPr lang="it-IT" sz="1100" b="0" dirty="0" err="1"/>
                        <a:t>fish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2581406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Question</a:t>
                      </a:r>
                      <a:r>
                        <a:rPr lang="it-IT" sz="1100" b="1" dirty="0"/>
                        <a:t> Mark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0327905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0171691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Wrong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628693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6997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4AAD41B-1653-4B3D-B532-C94D9A85F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09634"/>
              </p:ext>
            </p:extLst>
          </p:nvPr>
        </p:nvGraphicFramePr>
        <p:xfrm>
          <a:off x="252413" y="9205909"/>
          <a:ext cx="6300784" cy="20725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7419">
                  <a:extLst>
                    <a:ext uri="{9D8B030D-6E8A-4147-A177-3AD203B41FA5}">
                      <a16:colId xmlns:a16="http://schemas.microsoft.com/office/drawing/2014/main" val="41891753"/>
                    </a:ext>
                  </a:extLst>
                </a:gridCol>
                <a:gridCol w="1207168">
                  <a:extLst>
                    <a:ext uri="{9D8B030D-6E8A-4147-A177-3AD203B41FA5}">
                      <a16:colId xmlns:a16="http://schemas.microsoft.com/office/drawing/2014/main" val="386581166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543335865"/>
                    </a:ext>
                  </a:extLst>
                </a:gridCol>
                <a:gridCol w="2005009">
                  <a:extLst>
                    <a:ext uri="{9D8B030D-6E8A-4147-A177-3AD203B41FA5}">
                      <a16:colId xmlns:a16="http://schemas.microsoft.com/office/drawing/2014/main" val="1185756021"/>
                    </a:ext>
                  </a:extLst>
                </a:gridCol>
              </a:tblGrid>
              <a:tr h="487399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88473"/>
                  </a:ext>
                </a:extLst>
              </a:tr>
              <a:tr h="65546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Representation</a:t>
                      </a:r>
                      <a:r>
                        <a:rPr lang="it-IT" sz="1100" b="1" dirty="0"/>
                        <a:t> of </a:t>
                      </a:r>
                      <a:r>
                        <a:rPr lang="it-IT" sz="1100" b="1" dirty="0" err="1"/>
                        <a:t>need</a:t>
                      </a:r>
                      <a:endParaRPr lang="en-GB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moves the mouth, a cloud suggests its need</a:t>
                      </a:r>
                      <a:endParaRPr lang="it-IT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2629420"/>
                  </a:ext>
                </a:extLst>
              </a:tr>
              <a:tr h="6554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wears a bib and has a knife and a fork in his hand. A table with a dish on and, 4 food buckets will appears </a:t>
                      </a:r>
                      <a:endParaRPr lang="it-IT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8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236</Words>
  <Application>Microsoft Office PowerPoint</Application>
  <PresentationFormat>Widescreen</PresentationFormat>
  <Paragraphs>91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20</cp:revision>
  <dcterms:created xsi:type="dcterms:W3CDTF">2019-01-30T11:05:35Z</dcterms:created>
  <dcterms:modified xsi:type="dcterms:W3CDTF">2019-02-10T18:10:07Z</dcterms:modified>
</cp:coreProperties>
</file>