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185"/>
    <a:srgbClr val="DE7A70"/>
    <a:srgbClr val="E43838"/>
    <a:srgbClr val="1A3B52"/>
    <a:srgbClr val="86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4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10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67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8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94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00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6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1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1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2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48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23000">
              <a:schemeClr val="accent5">
                <a:lumMod val="75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5ADC-8DD7-4F59-97B3-201709453D54}" type="datetimeFigureOut">
              <a:rPr lang="en-GB" smtClean="0"/>
              <a:t>07/02/2019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F7BC8-C4C1-4407-8A52-07F286CC854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16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F895C43-B560-485B-8FFD-4BCC50B81416}"/>
              </a:ext>
            </a:extLst>
          </p:cNvPr>
          <p:cNvSpPr/>
          <p:nvPr/>
        </p:nvSpPr>
        <p:spPr>
          <a:xfrm>
            <a:off x="3047996" y="1714175"/>
            <a:ext cx="6090663" cy="369332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 project with two different technologies, but one scope.</a:t>
            </a:r>
          </a:p>
        </p:txBody>
      </p:sp>
      <p:sp>
        <p:nvSpPr>
          <p:cNvPr id="3" name="Rettangolo 2"/>
          <p:cNvSpPr/>
          <p:nvPr/>
        </p:nvSpPr>
        <p:spPr>
          <a:xfrm>
            <a:off x="3390630" y="513846"/>
            <a:ext cx="5405391" cy="1200329"/>
          </a:xfrm>
          <a:prstGeom prst="rect">
            <a:avLst/>
          </a:prstGeom>
          <a:solidFill>
            <a:srgbClr val="BCF4FC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TamaDolphin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3601371" y="2868337"/>
            <a:ext cx="498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Advance User Interface 2018-2019</a:t>
            </a:r>
          </a:p>
          <a:p>
            <a:pPr algn="ctr"/>
            <a:r>
              <a:rPr lang="it-IT" sz="2400" dirty="0"/>
              <a:t>Group 13 – </a:t>
            </a:r>
            <a:r>
              <a:rPr lang="it-IT" sz="2400" dirty="0" err="1"/>
              <a:t>Tangible</a:t>
            </a:r>
            <a:r>
              <a:rPr lang="it-IT" sz="2400" dirty="0"/>
              <a:t> VR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47996" y="44841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2400" dirty="0"/>
              <a:t>Giuseppe Mauri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giuseppe3.mauri@mail.polimi.it</a:t>
            </a:r>
          </a:p>
          <a:p>
            <a:pPr algn="ctr"/>
            <a:r>
              <a:rPr lang="it-IT" sz="2400" dirty="0"/>
              <a:t>Giulia Meneghin  </a:t>
            </a:r>
            <a:r>
              <a:rPr lang="it-IT" sz="2400" dirty="0">
                <a:solidFill>
                  <a:schemeClr val="bg2">
                    <a:lumMod val="50000"/>
                  </a:schemeClr>
                </a:solidFill>
              </a:rPr>
              <a:t>giulia.meneghin@mail.polimi.it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3442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BDFC45-2574-474F-AAF1-FB98DACF1376}"/>
              </a:ext>
            </a:extLst>
          </p:cNvPr>
          <p:cNvSpPr txBox="1"/>
          <p:nvPr/>
        </p:nvSpPr>
        <p:spPr>
          <a:xfrm>
            <a:off x="2406474" y="550416"/>
            <a:ext cx="89414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WHAT IS </a:t>
            </a:r>
            <a:r>
              <a:rPr lang="en-US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TAMADOLPHIN?</a:t>
            </a:r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GB" sz="26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n-GB" sz="2200" dirty="0"/>
              <a:t>An interactive game realized for NDD children that aims to stimulate the communication.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A</a:t>
            </a:r>
            <a:r>
              <a:rPr lang="en-GB" sz="2200" dirty="0"/>
              <a:t> new way to educate the children with innovative technologies (Virtual Reality and Smart Objects).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9AF1A-3C64-436F-8D16-98827DA58D33}"/>
              </a:ext>
            </a:extLst>
          </p:cNvPr>
          <p:cNvSpPr txBox="1"/>
          <p:nvPr/>
        </p:nvSpPr>
        <p:spPr>
          <a:xfrm>
            <a:off x="2406472" y="2733080"/>
            <a:ext cx="894146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WHY IS SO IMPORTANT?</a:t>
            </a:r>
          </a:p>
          <a:p>
            <a:pPr marL="285750" indent="-285750" algn="just">
              <a:buFontTx/>
              <a:buChar char="-"/>
            </a:pPr>
            <a:r>
              <a:rPr lang="it-IT" sz="2200" dirty="0" err="1"/>
              <a:t>There</a:t>
            </a:r>
            <a:r>
              <a:rPr lang="it-IT" sz="2200" dirty="0"/>
              <a:t> is need to help the NDD </a:t>
            </a:r>
            <a:r>
              <a:rPr lang="it-IT" sz="2200" dirty="0" err="1"/>
              <a:t>children</a:t>
            </a:r>
            <a:r>
              <a:rPr lang="it-IT" sz="2200" dirty="0"/>
              <a:t> relate to</a:t>
            </a:r>
            <a:r>
              <a:rPr lang="en-US" sz="2200" dirty="0"/>
              <a:t> the society.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The </a:t>
            </a:r>
            <a:r>
              <a:rPr lang="en-GB" sz="2200" dirty="0"/>
              <a:t>context lacks of custom-designed solutions, </a:t>
            </a:r>
            <a:r>
              <a:rPr lang="en-US" sz="2200" dirty="0"/>
              <a:t>and our project helps these children to discuss and solve common problems.</a:t>
            </a:r>
            <a:endParaRPr lang="it-IT" sz="2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7E9B98-4BA4-4A88-8562-08E6B31DCC63}"/>
              </a:ext>
            </a:extLst>
          </p:cNvPr>
          <p:cNvSpPr txBox="1"/>
          <p:nvPr/>
        </p:nvSpPr>
        <p:spPr>
          <a:xfrm>
            <a:off x="2406472" y="4577191"/>
            <a:ext cx="7973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6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RESOLVE THIS PROBLEM?</a:t>
            </a:r>
          </a:p>
          <a:p>
            <a:pPr marL="285750" indent="-285750" algn="just">
              <a:buFontTx/>
              <a:buChar char="-"/>
            </a:pPr>
            <a:r>
              <a:rPr lang="it-IT" sz="2200" dirty="0"/>
              <a:t>With a </a:t>
            </a:r>
            <a:r>
              <a:rPr lang="it-IT" sz="2200" dirty="0" err="1"/>
              <a:t>tangible</a:t>
            </a:r>
            <a:r>
              <a:rPr lang="it-IT" sz="2200" dirty="0"/>
              <a:t>-VR game </a:t>
            </a:r>
            <a:r>
              <a:rPr lang="it-IT" sz="2200" dirty="0" err="1"/>
              <a:t>between</a:t>
            </a:r>
            <a:r>
              <a:rPr lang="it-IT" sz="2200" dirty="0"/>
              <a:t> </a:t>
            </a:r>
            <a:r>
              <a:rPr lang="it-IT" sz="2200" dirty="0" err="1"/>
              <a:t>two</a:t>
            </a:r>
            <a:r>
              <a:rPr lang="it-IT" sz="2200" dirty="0"/>
              <a:t> </a:t>
            </a:r>
            <a:r>
              <a:rPr lang="it-IT" sz="2200" dirty="0" err="1"/>
              <a:t>children</a:t>
            </a:r>
            <a:r>
              <a:rPr lang="it-IT" sz="2200" dirty="0"/>
              <a:t> </a:t>
            </a:r>
            <a:r>
              <a:rPr lang="it-IT" sz="2200" dirty="0" err="1"/>
              <a:t>collaborating</a:t>
            </a:r>
            <a:r>
              <a:rPr lang="it-IT" sz="2200" dirty="0"/>
              <a:t> </a:t>
            </a:r>
            <a:r>
              <a:rPr lang="en-GB" sz="2200" dirty="0"/>
              <a:t>together to achieve the same goal in two different ways</a:t>
            </a:r>
            <a:r>
              <a:rPr lang="it-IT" sz="2200" dirty="0"/>
              <a:t>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09137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951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HOW DID WE DESIGNED TAMADOLPHIN?</a:t>
            </a:r>
            <a:endParaRPr lang="en-US" sz="30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46A6C6C-271E-4E5B-AF7D-B1842D00FA8A}"/>
              </a:ext>
            </a:extLst>
          </p:cNvPr>
          <p:cNvSpPr/>
          <p:nvPr/>
        </p:nvSpPr>
        <p:spPr>
          <a:xfrm>
            <a:off x="6348042" y="1455335"/>
            <a:ext cx="5416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communication is between two children, and </a:t>
            </a:r>
            <a:r>
              <a:rPr lang="en-GB" dirty="0"/>
              <a:t>a therapist will supervise the proposed activity.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6CA8480-8619-4401-A4F5-5448D3738C9A}"/>
              </a:ext>
            </a:extLst>
          </p:cNvPr>
          <p:cNvSpPr/>
          <p:nvPr/>
        </p:nvSpPr>
        <p:spPr>
          <a:xfrm>
            <a:off x="976122" y="1455335"/>
            <a:ext cx="4908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One </a:t>
            </a:r>
            <a:r>
              <a:rPr lang="it-IT" dirty="0" err="1"/>
              <a:t>child</a:t>
            </a:r>
            <a:r>
              <a:rPr lang="it-IT" dirty="0"/>
              <a:t> </a:t>
            </a:r>
            <a:r>
              <a:rPr lang="en-GB" dirty="0"/>
              <a:t>will use the viewer and the other the smart object.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3D00CC8-C474-4558-A0FC-1D954F7252AC}"/>
              </a:ext>
            </a:extLst>
          </p:cNvPr>
          <p:cNvSpPr/>
          <p:nvPr/>
        </p:nvSpPr>
        <p:spPr>
          <a:xfrm>
            <a:off x="835274" y="4138109"/>
            <a:ext cx="5190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We present the same need for the dolphin in different ways depending on the technology used.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3A6505-3475-45F0-B46B-A40D996CD933}"/>
              </a:ext>
            </a:extLst>
          </p:cNvPr>
          <p:cNvSpPr/>
          <p:nvPr/>
        </p:nvSpPr>
        <p:spPr>
          <a:xfrm>
            <a:off x="6415448" y="4138110"/>
            <a:ext cx="528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two children should collaborate together to solve the dolphin's need.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01" y="2226068"/>
            <a:ext cx="3981044" cy="159398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1" y="2226068"/>
            <a:ext cx="3981049" cy="159399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21" y="4934097"/>
            <a:ext cx="3981724" cy="159426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50" y="4934097"/>
            <a:ext cx="3981049" cy="15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7E5E0F-A842-4AA0-9FE0-D85483C96D7F}"/>
              </a:ext>
            </a:extLst>
          </p:cNvPr>
          <p:cNvSpPr txBox="1"/>
          <p:nvPr/>
        </p:nvSpPr>
        <p:spPr>
          <a:xfrm>
            <a:off x="0" y="542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ln w="19050" cmpd="sng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WE MANAGE DIFFERENT OUTCOME</a:t>
            </a:r>
            <a:endParaRPr lang="en-US" sz="3200" b="1" dirty="0">
              <a:ln w="19050" cmpd="sng">
                <a:solidFill>
                  <a:schemeClr val="bg2">
                    <a:lumMod val="5000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8662099-9924-4E80-A68C-3B60166C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42" y="1301992"/>
            <a:ext cx="4229890" cy="13370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7C0C5A5-CAAE-41F3-B901-BDEF6A16D6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1108" r="355" b="851"/>
          <a:stretch/>
        </p:blipFill>
        <p:spPr>
          <a:xfrm>
            <a:off x="6869906" y="3033713"/>
            <a:ext cx="4193382" cy="13263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29E586C-802D-4428-A63E-8D6316D29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840" r="544" b="1091"/>
          <a:stretch/>
        </p:blipFill>
        <p:spPr>
          <a:xfrm>
            <a:off x="6870700" y="4762499"/>
            <a:ext cx="4184650" cy="1311275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40143A79-D808-455C-88E0-77FDE2A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1216"/>
              </p:ext>
            </p:extLst>
          </p:nvPr>
        </p:nvGraphicFramePr>
        <p:xfrm>
          <a:off x="444617" y="2256858"/>
          <a:ext cx="5405016" cy="24387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VR</a:t>
                      </a:r>
                      <a:r>
                        <a:rPr lang="en-US" sz="1600" baseline="0" noProof="0" dirty="0">
                          <a:solidFill>
                            <a:schemeClr val="tx1"/>
                          </a:solidFill>
                        </a:rPr>
                        <a:t> communication</a:t>
                      </a:r>
                      <a:endParaRPr lang="en-US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Card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1D1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Correct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Question Mark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42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Wrong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Negative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7A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Connettore 2 18"/>
          <p:cNvCxnSpPr/>
          <p:nvPr/>
        </p:nvCxnSpPr>
        <p:spPr>
          <a:xfrm flipV="1">
            <a:off x="5908431" y="1970524"/>
            <a:ext cx="808892" cy="925076"/>
          </a:xfrm>
          <a:prstGeom prst="straightConnector1">
            <a:avLst/>
          </a:prstGeom>
          <a:ln w="31750">
            <a:solidFill>
              <a:srgbClr val="81D1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V="1">
            <a:off x="5908431" y="3695164"/>
            <a:ext cx="808892" cy="1727"/>
          </a:xfrm>
          <a:prstGeom prst="straightConnector1">
            <a:avLst/>
          </a:prstGeom>
          <a:ln w="3175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5908431" y="4454769"/>
            <a:ext cx="808892" cy="965036"/>
          </a:xfrm>
          <a:prstGeom prst="straightConnector1">
            <a:avLst/>
          </a:prstGeom>
          <a:ln w="31750">
            <a:solidFill>
              <a:srgbClr val="DE7A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81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741</TotalTime>
  <Words>231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Mauri</dc:creator>
  <cp:lastModifiedBy>Giuseppe Mauri</cp:lastModifiedBy>
  <cp:revision>36</cp:revision>
  <dcterms:created xsi:type="dcterms:W3CDTF">2018-12-11T14:26:29Z</dcterms:created>
  <dcterms:modified xsi:type="dcterms:W3CDTF">2019-02-07T12:15:57Z</dcterms:modified>
</cp:coreProperties>
</file>